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51" r:id="rId5"/>
    <p:sldMasterId id="2147483752" r:id="rId6"/>
    <p:sldMasterId id="2147483753" r:id="rId7"/>
    <p:sldMasterId id="2147483754" r:id="rId8"/>
    <p:sldMasterId id="2147483755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</p:sldIdLst>
  <p:sldSz cy="5143500" cx="9144000"/>
  <p:notesSz cx="6858000" cy="9144000"/>
  <p:embeddedFontLst>
    <p:embeddedFont>
      <p:font typeface="Lora Medium"/>
      <p:regular r:id="rId32"/>
      <p:bold r:id="rId33"/>
      <p:italic r:id="rId34"/>
      <p:boldItalic r:id="rId35"/>
    </p:embeddedFont>
    <p:embeddedFont>
      <p:font typeface="Hanken Grotesk"/>
      <p:regular r:id="rId36"/>
      <p:bold r:id="rId37"/>
      <p:italic r:id="rId38"/>
      <p:boldItalic r:id="rId39"/>
    </p:embeddedFont>
    <p:embeddedFont>
      <p:font typeface="Hanken Grotesk SemiBold"/>
      <p:regular r:id="rId40"/>
      <p:bold r:id="rId41"/>
      <p:italic r:id="rId42"/>
      <p:boldItalic r:id="rId43"/>
    </p:embeddedFont>
    <p:embeddedFont>
      <p:font typeface="Inter"/>
      <p:regular r:id="rId44"/>
      <p:bold r:id="rId45"/>
    </p:embeddedFont>
    <p:embeddedFont>
      <p:font typeface="Lora SemiBold"/>
      <p:regular r:id="rId46"/>
      <p:bold r:id="rId47"/>
      <p:italic r:id="rId48"/>
      <p:boldItalic r:id="rId49"/>
    </p:embeddedFont>
    <p:embeddedFont>
      <p:font typeface="Lora"/>
      <p:regular r:id="rId50"/>
      <p:bold r:id="rId51"/>
      <p:italic r:id="rId52"/>
      <p:boldItalic r:id="rId53"/>
    </p:embeddedFont>
    <p:embeddedFont>
      <p:font typeface="Inter Black"/>
      <p:bold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53843D-1840-464E-9428-B31B74B5D707}">
  <a:tblStyle styleId="{4353843D-1840-464E-9428-B31B74B5D70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ankenGroteskSemiBold-regular.fntdata"/><Relationship Id="rId42" Type="http://schemas.openxmlformats.org/officeDocument/2006/relationships/font" Target="fonts/HankenGroteskSemiBold-italic.fntdata"/><Relationship Id="rId41" Type="http://schemas.openxmlformats.org/officeDocument/2006/relationships/font" Target="fonts/HankenGroteskSemiBold-bold.fntdata"/><Relationship Id="rId44" Type="http://schemas.openxmlformats.org/officeDocument/2006/relationships/font" Target="fonts/Inter-regular.fntdata"/><Relationship Id="rId43" Type="http://schemas.openxmlformats.org/officeDocument/2006/relationships/font" Target="fonts/HankenGroteskSemiBold-boldItalic.fntdata"/><Relationship Id="rId46" Type="http://schemas.openxmlformats.org/officeDocument/2006/relationships/font" Target="fonts/LoraSemiBold-regular.fntdata"/><Relationship Id="rId45" Type="http://schemas.openxmlformats.org/officeDocument/2006/relationships/font" Target="fonts/Int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48" Type="http://schemas.openxmlformats.org/officeDocument/2006/relationships/font" Target="fonts/LoraSemiBold-italic.fntdata"/><Relationship Id="rId47" Type="http://schemas.openxmlformats.org/officeDocument/2006/relationships/font" Target="fonts/LoraSemiBold-bold.fntdata"/><Relationship Id="rId49" Type="http://schemas.openxmlformats.org/officeDocument/2006/relationships/font" Target="fonts/LoraSemiBold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font" Target="fonts/LoraMedium-bold.fntdata"/><Relationship Id="rId32" Type="http://schemas.openxmlformats.org/officeDocument/2006/relationships/font" Target="fonts/LoraMedium-regular.fntdata"/><Relationship Id="rId35" Type="http://schemas.openxmlformats.org/officeDocument/2006/relationships/font" Target="fonts/LoraMedium-boldItalic.fntdata"/><Relationship Id="rId34" Type="http://schemas.openxmlformats.org/officeDocument/2006/relationships/font" Target="fonts/LoraMedium-italic.fntdata"/><Relationship Id="rId37" Type="http://schemas.openxmlformats.org/officeDocument/2006/relationships/font" Target="fonts/HankenGrotesk-bold.fntdata"/><Relationship Id="rId36" Type="http://schemas.openxmlformats.org/officeDocument/2006/relationships/font" Target="fonts/HankenGrotesk-regular.fntdata"/><Relationship Id="rId39" Type="http://schemas.openxmlformats.org/officeDocument/2006/relationships/font" Target="fonts/HankenGrotesk-boldItalic.fntdata"/><Relationship Id="rId38" Type="http://schemas.openxmlformats.org/officeDocument/2006/relationships/font" Target="fonts/HankenGrotesk-italic.fntdata"/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font" Target="fonts/Lora-bold.fntdata"/><Relationship Id="rId50" Type="http://schemas.openxmlformats.org/officeDocument/2006/relationships/font" Target="fonts/Lora-regular.fntdata"/><Relationship Id="rId53" Type="http://schemas.openxmlformats.org/officeDocument/2006/relationships/font" Target="fonts/Lora-boldItalic.fntdata"/><Relationship Id="rId52" Type="http://schemas.openxmlformats.org/officeDocument/2006/relationships/font" Target="fonts/Lora-italic.fntdata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54" Type="http://schemas.openxmlformats.org/officeDocument/2006/relationships/font" Target="fonts/InterBlack-bold.fntdata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SLIDES_API17385165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SLIDES_API17385165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2b25e0d8ba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2b25e0d8ba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b25e0d8ba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b25e0d8ba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b25e0d8bae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b25e0d8bae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2b25e0d8bae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2b25e0d8bae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2b25e0d8bae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2b25e0d8bae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2b25e0d8bae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2b25e0d8bae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2b25e0d8bae_4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2b25e0d8bae_4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2b25e0d8bae_4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2b25e0d8bae_4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2b25e0d8bae_4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2b25e0d8bae_4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2b25e0d8bae_4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2b25e0d8bae_4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2b25e0d8ba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2b25e0d8ba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2b25e0d8bae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2b25e0d8bae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b716e7851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b716e7851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SLIDES_API53887962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SLIDES_API53887962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SLIDES_API201014420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SLIDES_API201014420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b25e0d8ba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2b25e0d8ba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b25e0d8ba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2b25e0d8ba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SLIDES_API173851654_1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SLIDES_API173851654_1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2b25e0d8ba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2b25e0d8ba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2b25e0d8ba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2b25e0d8ba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">
  <p:cSld name="CUSTOM_3_1_1"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645" name="Google Shape;645;p105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6" name="Google Shape;646;p105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7" name="Google Shape;647;p105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648" name="Google Shape;648;p105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2">
  <p:cSld name="CUSTOM_3_1_2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0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651" name="Google Shape;651;p106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2" name="Google Shape;652;p106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3" name="Google Shape;653;p106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654" name="Google Shape;654;p106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us Light 1">
  <p:cSld name="CUSTOM_2_1_1"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07"/>
          <p:cNvSpPr txBox="1"/>
          <p:nvPr>
            <p:ph type="title"/>
          </p:nvPr>
        </p:nvSpPr>
        <p:spPr>
          <a:xfrm>
            <a:off x="693575" y="440975"/>
            <a:ext cx="5703300" cy="9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57" name="Google Shape;657;p107"/>
          <p:cNvSpPr txBox="1"/>
          <p:nvPr>
            <p:ph idx="1" type="subTitle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658" name="Google Shape;658;p107"/>
          <p:cNvSpPr/>
          <p:nvPr>
            <p:ph idx="2" type="pic"/>
          </p:nvPr>
        </p:nvSpPr>
        <p:spPr>
          <a:xfrm>
            <a:off x="5071100" y="1185325"/>
            <a:ext cx="3615600" cy="3297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 1">
  <p:cSld name="CUSTOM_4_1"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08"/>
          <p:cNvSpPr/>
          <p:nvPr/>
        </p:nvSpPr>
        <p:spPr>
          <a:xfrm>
            <a:off x="431725" y="445025"/>
            <a:ext cx="5994600" cy="424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108"/>
          <p:cNvSpPr txBox="1"/>
          <p:nvPr>
            <p:ph type="title"/>
          </p:nvPr>
        </p:nvSpPr>
        <p:spPr>
          <a:xfrm>
            <a:off x="639600" y="443850"/>
            <a:ext cx="5711400" cy="9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62" name="Google Shape;662;p108"/>
          <p:cNvSpPr txBox="1"/>
          <p:nvPr>
            <p:ph idx="1" type="body"/>
          </p:nvPr>
        </p:nvSpPr>
        <p:spPr>
          <a:xfrm>
            <a:off x="639675" y="2072075"/>
            <a:ext cx="5538900" cy="22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3" name="Google Shape;663;p108"/>
          <p:cNvSpPr txBox="1"/>
          <p:nvPr>
            <p:ph idx="2" type="subTitle"/>
          </p:nvPr>
        </p:nvSpPr>
        <p:spPr>
          <a:xfrm>
            <a:off x="639600" y="1311975"/>
            <a:ext cx="55389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us Light">
  <p:cSld name="CUSTOM_2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3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">
  <p:cSld name="CUSTOM_3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18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 1">
  <p:cSld name="CUSTOM_3_2_3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9"/>
          <p:cNvSpPr txBox="1"/>
          <p:nvPr>
            <p:ph idx="2" type="body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3" type="body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3">
  <p:cSld name="CUSTOM_3_2_2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20"/>
          <p:cNvSpPr/>
          <p:nvPr/>
        </p:nvSpPr>
        <p:spPr>
          <a:xfrm>
            <a:off x="734713" y="1452100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2" name="Google Shape;82;p20"/>
          <p:cNvSpPr/>
          <p:nvPr/>
        </p:nvSpPr>
        <p:spPr>
          <a:xfrm>
            <a:off x="734700" y="2673413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3" name="Google Shape;83;p20"/>
          <p:cNvSpPr/>
          <p:nvPr/>
        </p:nvSpPr>
        <p:spPr>
          <a:xfrm>
            <a:off x="734725" y="3894738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2">
  <p:cSld name="CUSTOM_3_2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idx="1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3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cxnSp>
        <p:nvCxnSpPr>
          <p:cNvPr id="89" name="Google Shape;89;p21"/>
          <p:cNvCxnSpPr/>
          <p:nvPr/>
        </p:nvCxnSpPr>
        <p:spPr>
          <a:xfrm>
            <a:off x="4572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21"/>
          <p:cNvCxnSpPr/>
          <p:nvPr/>
        </p:nvCxnSpPr>
        <p:spPr>
          <a:xfrm>
            <a:off x="32370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21"/>
          <p:cNvCxnSpPr/>
          <p:nvPr/>
        </p:nvCxnSpPr>
        <p:spPr>
          <a:xfrm>
            <a:off x="60168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4">
    <p:bg>
      <p:bgPr>
        <a:solidFill>
          <a:schemeClr val="lt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22"/>
          <p:cNvSpPr/>
          <p:nvPr/>
        </p:nvSpPr>
        <p:spPr>
          <a:xfrm>
            <a:off x="4572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2"/>
          <p:cNvSpPr/>
          <p:nvPr/>
        </p:nvSpPr>
        <p:spPr>
          <a:xfrm>
            <a:off x="32370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2"/>
          <p:cNvSpPr/>
          <p:nvPr/>
        </p:nvSpPr>
        <p:spPr>
          <a:xfrm>
            <a:off x="60168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22"/>
          <p:cNvCxnSpPr/>
          <p:nvPr/>
        </p:nvCxnSpPr>
        <p:spPr>
          <a:xfrm flipH="1" rot="10800000">
            <a:off x="4572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22"/>
          <p:cNvCxnSpPr/>
          <p:nvPr/>
        </p:nvCxnSpPr>
        <p:spPr>
          <a:xfrm flipH="1" rot="10800000">
            <a:off x="32370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22"/>
          <p:cNvCxnSpPr/>
          <p:nvPr/>
        </p:nvCxnSpPr>
        <p:spPr>
          <a:xfrm flipH="1" rot="10800000">
            <a:off x="60168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457200" y="1472184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idx="2" type="body"/>
          </p:nvPr>
        </p:nvSpPr>
        <p:spPr>
          <a:xfrm>
            <a:off x="3237000" y="1472184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22"/>
          <p:cNvSpPr txBox="1"/>
          <p:nvPr>
            <p:ph idx="3" type="body"/>
          </p:nvPr>
        </p:nvSpPr>
        <p:spPr>
          <a:xfrm>
            <a:off x="6016800" y="1484573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6">
  <p:cSld name="CUSTOM_3_2_1_2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2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23"/>
          <p:cNvSpPr txBox="1"/>
          <p:nvPr>
            <p:ph idx="3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2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6 1">
  <p:cSld name="CUSTOM_3_2_1_2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idx="1" type="subTitle"/>
          </p:nvPr>
        </p:nvSpPr>
        <p:spPr>
          <a:xfrm>
            <a:off x="3236988" y="1740525"/>
            <a:ext cx="2359800" cy="47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2" type="subTitle"/>
          </p:nvPr>
        </p:nvSpPr>
        <p:spPr>
          <a:xfrm>
            <a:off x="6016788" y="1740525"/>
            <a:ext cx="2359800" cy="47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3" type="subTitle"/>
          </p:nvPr>
        </p:nvSpPr>
        <p:spPr>
          <a:xfrm>
            <a:off x="457175" y="1740525"/>
            <a:ext cx="2359800" cy="47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4" type="body"/>
          </p:nvPr>
        </p:nvSpPr>
        <p:spPr>
          <a:xfrm>
            <a:off x="457200" y="2215125"/>
            <a:ext cx="2606100" cy="15750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24"/>
          <p:cNvSpPr txBox="1"/>
          <p:nvPr>
            <p:ph idx="5" type="body"/>
          </p:nvPr>
        </p:nvSpPr>
        <p:spPr>
          <a:xfrm>
            <a:off x="3237000" y="2215125"/>
            <a:ext cx="2606100" cy="15750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24"/>
          <p:cNvSpPr txBox="1"/>
          <p:nvPr>
            <p:ph idx="6" type="body"/>
          </p:nvPr>
        </p:nvSpPr>
        <p:spPr>
          <a:xfrm>
            <a:off x="6016800" y="2215125"/>
            <a:ext cx="2606100" cy="15750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2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4 1">
  <p:cSld name="CUSTOM_3_2_1_1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/>
          <p:nvPr/>
        </p:nvSpPr>
        <p:spPr>
          <a:xfrm>
            <a:off x="6893394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8" name="Google Shape;118;p25"/>
          <p:cNvSpPr txBox="1"/>
          <p:nvPr>
            <p:ph idx="1" type="subTitle"/>
          </p:nvPr>
        </p:nvSpPr>
        <p:spPr>
          <a:xfrm>
            <a:off x="6893400" y="1597025"/>
            <a:ext cx="9168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9" name="Google Shape;119;p25"/>
          <p:cNvSpPr/>
          <p:nvPr/>
        </p:nvSpPr>
        <p:spPr>
          <a:xfrm>
            <a:off x="4113594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0" name="Google Shape;120;p25"/>
          <p:cNvSpPr txBox="1"/>
          <p:nvPr>
            <p:ph idx="2" type="subTitle"/>
          </p:nvPr>
        </p:nvSpPr>
        <p:spPr>
          <a:xfrm>
            <a:off x="4113600" y="1597025"/>
            <a:ext cx="9168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1" name="Google Shape;121;p25"/>
          <p:cNvSpPr/>
          <p:nvPr/>
        </p:nvSpPr>
        <p:spPr>
          <a:xfrm>
            <a:off x="1333794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2" name="Google Shape;122;p25"/>
          <p:cNvSpPr txBox="1"/>
          <p:nvPr>
            <p:ph idx="3" type="subTitle"/>
          </p:nvPr>
        </p:nvSpPr>
        <p:spPr>
          <a:xfrm>
            <a:off x="1333800" y="1597025"/>
            <a:ext cx="9168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3" name="Google Shape;123;p25"/>
          <p:cNvSpPr txBox="1"/>
          <p:nvPr>
            <p:ph idx="4" type="body"/>
          </p:nvPr>
        </p:nvSpPr>
        <p:spPr>
          <a:xfrm>
            <a:off x="4891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" name="Google Shape;124;p25"/>
          <p:cNvSpPr txBox="1"/>
          <p:nvPr>
            <p:ph idx="5" type="body"/>
          </p:nvPr>
        </p:nvSpPr>
        <p:spPr>
          <a:xfrm>
            <a:off x="32689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25"/>
          <p:cNvSpPr txBox="1"/>
          <p:nvPr>
            <p:ph idx="6" type="body"/>
          </p:nvPr>
        </p:nvSpPr>
        <p:spPr>
          <a:xfrm>
            <a:off x="60487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2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5">
  <p:cSld name="CUSTOM_3_2_1_1_1">
    <p:bg>
      <p:bgPr>
        <a:solidFill>
          <a:schemeClr val="lt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4572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" name="Google Shape;129;p2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30" name="Google Shape;130;p26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31" name="Google Shape;131;p26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32" name="Google Shape;132;p26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33" name="Google Shape;133;p26"/>
          <p:cNvSpPr txBox="1"/>
          <p:nvPr>
            <p:ph idx="2" type="body"/>
          </p:nvPr>
        </p:nvSpPr>
        <p:spPr>
          <a:xfrm>
            <a:off x="32370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26"/>
          <p:cNvSpPr txBox="1"/>
          <p:nvPr>
            <p:ph idx="3" type="body"/>
          </p:nvPr>
        </p:nvSpPr>
        <p:spPr>
          <a:xfrm>
            <a:off x="60168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1">
  <p:cSld name="CUSTOM_3_2_1_1_1_1">
    <p:bg>
      <p:bgPr>
        <a:solidFill>
          <a:schemeClr val="lt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/>
          <p:nvPr/>
        </p:nvSpPr>
        <p:spPr>
          <a:xfrm>
            <a:off x="45735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7" name="Google Shape;137;p27"/>
          <p:cNvSpPr/>
          <p:nvPr/>
        </p:nvSpPr>
        <p:spPr>
          <a:xfrm>
            <a:off x="3237075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138" name="Google Shape;138;p27"/>
          <p:cNvSpPr/>
          <p:nvPr/>
        </p:nvSpPr>
        <p:spPr>
          <a:xfrm>
            <a:off x="601680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27"/>
          <p:cNvSpPr txBox="1"/>
          <p:nvPr>
            <p:ph idx="2" type="body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Google Shape;141;p27"/>
          <p:cNvSpPr txBox="1"/>
          <p:nvPr>
            <p:ph idx="3" type="body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4" type="subTitle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5" type="subTitle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7"/>
          <p:cNvSpPr txBox="1"/>
          <p:nvPr>
            <p:ph idx="6" type="subTitle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2">
  <p:cSld name="CUSTOM_3_2_1_1_1_1_1"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" name="Google Shape;148;p28"/>
          <p:cNvSpPr txBox="1"/>
          <p:nvPr>
            <p:ph idx="2" type="subTitle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50" name="Google Shape;150;p28"/>
          <p:cNvSpPr txBox="1"/>
          <p:nvPr>
            <p:ph idx="3" type="body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8"/>
          <p:cNvSpPr txBox="1"/>
          <p:nvPr>
            <p:ph idx="4" type="subTitle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idx="5" type="body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28"/>
          <p:cNvSpPr txBox="1"/>
          <p:nvPr>
            <p:ph idx="6" type="subTitle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">
  <p:cSld name="CUSTOM_3_2_1_1_1_1_1_1"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2064350" y="1140000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29"/>
          <p:cNvSpPr txBox="1"/>
          <p:nvPr>
            <p:ph idx="2" type="body"/>
          </p:nvPr>
        </p:nvSpPr>
        <p:spPr>
          <a:xfrm>
            <a:off x="2064350" y="23612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Google Shape;157;p29"/>
          <p:cNvSpPr txBox="1"/>
          <p:nvPr>
            <p:ph idx="3" type="subTitle"/>
          </p:nvPr>
        </p:nvSpPr>
        <p:spPr>
          <a:xfrm>
            <a:off x="457200" y="1140100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9"/>
          <p:cNvSpPr txBox="1"/>
          <p:nvPr>
            <p:ph idx="4" type="subTitle"/>
          </p:nvPr>
        </p:nvSpPr>
        <p:spPr>
          <a:xfrm>
            <a:off x="457200" y="2361338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9"/>
          <p:cNvSpPr txBox="1"/>
          <p:nvPr>
            <p:ph idx="5" type="subTitle"/>
          </p:nvPr>
        </p:nvSpPr>
        <p:spPr>
          <a:xfrm>
            <a:off x="457200" y="3582600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61" name="Google Shape;161;p29"/>
          <p:cNvSpPr txBox="1"/>
          <p:nvPr>
            <p:ph idx="6" type="body"/>
          </p:nvPr>
        </p:nvSpPr>
        <p:spPr>
          <a:xfrm>
            <a:off x="2064350" y="35825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 1">
  <p:cSld name="CUSTOM_3_2_1_1_1_1_1_1_1">
    <p:bg>
      <p:bgPr>
        <a:solidFill>
          <a:schemeClr val="lt2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4" name="Google Shape;164;p30"/>
          <p:cNvSpPr/>
          <p:nvPr/>
        </p:nvSpPr>
        <p:spPr>
          <a:xfrm>
            <a:off x="457200" y="1289138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0"/>
          <p:cNvSpPr txBox="1"/>
          <p:nvPr>
            <p:ph idx="1" type="subTitle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6" name="Google Shape;166;p30"/>
          <p:cNvSpPr txBox="1"/>
          <p:nvPr>
            <p:ph idx="2" type="body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30"/>
          <p:cNvSpPr/>
          <p:nvPr/>
        </p:nvSpPr>
        <p:spPr>
          <a:xfrm>
            <a:off x="457200" y="2397125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0"/>
          <p:cNvSpPr txBox="1"/>
          <p:nvPr>
            <p:ph idx="3" type="subTitle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30"/>
          <p:cNvSpPr/>
          <p:nvPr/>
        </p:nvSpPr>
        <p:spPr>
          <a:xfrm>
            <a:off x="457200" y="3505113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0"/>
          <p:cNvSpPr txBox="1"/>
          <p:nvPr>
            <p:ph idx="4" type="body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30"/>
          <p:cNvSpPr txBox="1"/>
          <p:nvPr>
            <p:ph idx="5" type="body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2" name="Google Shape;172;p30"/>
          <p:cNvSpPr txBox="1"/>
          <p:nvPr>
            <p:ph idx="6" type="subTitle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Google Shape;173;p30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_3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9" name="Google Shape;179;p31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0" name="Google Shape;180;p31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81" name="Google Shape;181;p31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1">
  <p:cSld name="CUSTOM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" name="Google Shape;185;p32"/>
          <p:cNvSpPr/>
          <p:nvPr>
            <p:ph idx="2" type="pic"/>
          </p:nvPr>
        </p:nvSpPr>
        <p:spPr>
          <a:xfrm>
            <a:off x="4774400" y="1368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456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2">
  <p:cSld name="CUSTOM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4812625" y="1368600"/>
            <a:ext cx="3874200" cy="32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33"/>
          <p:cNvSpPr/>
          <p:nvPr>
            <p:ph idx="2" type="pic"/>
          </p:nvPr>
        </p:nvSpPr>
        <p:spPr>
          <a:xfrm>
            <a:off x="609600" y="1371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3">
  <p:cSld name="CUSTOM_1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5334000" y="1418500"/>
            <a:ext cx="3352800" cy="2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34"/>
          <p:cNvSpPr/>
          <p:nvPr>
            <p:ph idx="2" type="pic"/>
          </p:nvPr>
        </p:nvSpPr>
        <p:spPr>
          <a:xfrm>
            <a:off x="609600" y="1371600"/>
            <a:ext cx="4586100" cy="256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">
  <p:cSld name="CUSTOM_3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7" name="Google Shape;197;p35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" name="Google Shape;198;p35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99" name="Google Shape;199;p35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06" name="Google Shape;20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2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us Light">
  <p:cSld name="CUSTOM_2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12" name="Google Shape;212;p39"/>
          <p:cNvSpPr txBox="1"/>
          <p:nvPr>
            <p:ph idx="1" type="subTitle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3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15" name="Google Shape;215;p40"/>
          <p:cNvSpPr txBox="1"/>
          <p:nvPr>
            <p:ph idx="1" type="body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">
  <p:cSld name="CUSTOM_3_2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8" name="Google Shape;218;p41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9" name="Google Shape;219;p4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20" name="Google Shape;220;p41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1" name="Google Shape;221;p41"/>
          <p:cNvSpPr/>
          <p:nvPr/>
        </p:nvSpPr>
        <p:spPr>
          <a:xfrm>
            <a:off x="740588" y="1452150"/>
            <a:ext cx="350044" cy="350044"/>
          </a:xfrm>
          <a:custGeom>
            <a:rect b="b" l="l" r="r" t="t"/>
            <a:pathLst>
              <a:path extrusionOk="0" h="190500" w="190500">
                <a:moveTo>
                  <a:pt x="182880" y="95250"/>
                </a:moveTo>
                <a:cubicBezTo>
                  <a:pt x="182880" y="143510"/>
                  <a:pt x="143510" y="182880"/>
                  <a:pt x="95250" y="182880"/>
                </a:cubicBezTo>
                <a:cubicBezTo>
                  <a:pt x="46990" y="182880"/>
                  <a:pt x="8255" y="143510"/>
                  <a:pt x="8255" y="95250"/>
                </a:cubicBezTo>
                <a:cubicBezTo>
                  <a:pt x="8255" y="46990"/>
                  <a:pt x="46990" y="8255"/>
                  <a:pt x="95250" y="8255"/>
                </a:cubicBezTo>
                <a:cubicBezTo>
                  <a:pt x="143510" y="8255"/>
                  <a:pt x="182880" y="46990"/>
                  <a:pt x="182880" y="95250"/>
                </a:cubicBezTo>
                <a:close/>
                <a:moveTo>
                  <a:pt x="95250" y="190500"/>
                </a:moveTo>
                <a:cubicBezTo>
                  <a:pt x="147955" y="190500"/>
                  <a:pt x="190500" y="147955"/>
                  <a:pt x="190500" y="95250"/>
                </a:cubicBezTo>
                <a:cubicBezTo>
                  <a:pt x="190500" y="42545"/>
                  <a:pt x="147955" y="0"/>
                  <a:pt x="95250" y="0"/>
                </a:cubicBezTo>
                <a:cubicBezTo>
                  <a:pt x="42545" y="0"/>
                  <a:pt x="0" y="42545"/>
                  <a:pt x="0" y="95250"/>
                </a:cubicBezTo>
                <a:cubicBezTo>
                  <a:pt x="0" y="147955"/>
                  <a:pt x="42545" y="190500"/>
                  <a:pt x="95250" y="190500"/>
                </a:cubicBezTo>
                <a:close/>
                <a:moveTo>
                  <a:pt x="137160" y="98425"/>
                </a:moveTo>
                <a:lnTo>
                  <a:pt x="141605" y="95250"/>
                </a:lnTo>
                <a:lnTo>
                  <a:pt x="137160" y="92075"/>
                </a:lnTo>
                <a:lnTo>
                  <a:pt x="73660" y="44450"/>
                </a:lnTo>
                <a:cubicBezTo>
                  <a:pt x="71755" y="43180"/>
                  <a:pt x="69850" y="43180"/>
                  <a:pt x="68580" y="45085"/>
                </a:cubicBezTo>
                <a:cubicBezTo>
                  <a:pt x="66675" y="46990"/>
                  <a:pt x="67310" y="49530"/>
                  <a:pt x="69215" y="50800"/>
                </a:cubicBezTo>
                <a:lnTo>
                  <a:pt x="128270" y="95250"/>
                </a:lnTo>
                <a:lnTo>
                  <a:pt x="69215" y="139700"/>
                </a:lnTo>
                <a:cubicBezTo>
                  <a:pt x="67310" y="140970"/>
                  <a:pt x="66675" y="143510"/>
                  <a:pt x="68580" y="145415"/>
                </a:cubicBezTo>
                <a:cubicBezTo>
                  <a:pt x="69850" y="147320"/>
                  <a:pt x="71755" y="147320"/>
                  <a:pt x="73660" y="146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1"/>
          <p:cNvSpPr/>
          <p:nvPr/>
        </p:nvSpPr>
        <p:spPr>
          <a:xfrm>
            <a:off x="740588" y="2679300"/>
            <a:ext cx="350044" cy="350044"/>
          </a:xfrm>
          <a:custGeom>
            <a:rect b="b" l="l" r="r" t="t"/>
            <a:pathLst>
              <a:path extrusionOk="0" h="190500" w="190500">
                <a:moveTo>
                  <a:pt x="182880" y="95250"/>
                </a:moveTo>
                <a:cubicBezTo>
                  <a:pt x="182880" y="143510"/>
                  <a:pt x="143510" y="182880"/>
                  <a:pt x="95250" y="182880"/>
                </a:cubicBezTo>
                <a:cubicBezTo>
                  <a:pt x="46990" y="182880"/>
                  <a:pt x="8255" y="143510"/>
                  <a:pt x="8255" y="95250"/>
                </a:cubicBezTo>
                <a:cubicBezTo>
                  <a:pt x="8255" y="46990"/>
                  <a:pt x="46990" y="8255"/>
                  <a:pt x="95250" y="8255"/>
                </a:cubicBezTo>
                <a:cubicBezTo>
                  <a:pt x="143510" y="8255"/>
                  <a:pt x="182880" y="46990"/>
                  <a:pt x="182880" y="95250"/>
                </a:cubicBezTo>
                <a:close/>
                <a:moveTo>
                  <a:pt x="95250" y="190500"/>
                </a:moveTo>
                <a:cubicBezTo>
                  <a:pt x="147955" y="190500"/>
                  <a:pt x="190500" y="147955"/>
                  <a:pt x="190500" y="95250"/>
                </a:cubicBezTo>
                <a:cubicBezTo>
                  <a:pt x="190500" y="42545"/>
                  <a:pt x="147955" y="0"/>
                  <a:pt x="95250" y="0"/>
                </a:cubicBezTo>
                <a:cubicBezTo>
                  <a:pt x="42545" y="0"/>
                  <a:pt x="0" y="42545"/>
                  <a:pt x="0" y="95250"/>
                </a:cubicBezTo>
                <a:cubicBezTo>
                  <a:pt x="0" y="147955"/>
                  <a:pt x="42545" y="190500"/>
                  <a:pt x="95250" y="190500"/>
                </a:cubicBezTo>
                <a:close/>
                <a:moveTo>
                  <a:pt x="137160" y="98425"/>
                </a:moveTo>
                <a:lnTo>
                  <a:pt x="141605" y="95250"/>
                </a:lnTo>
                <a:lnTo>
                  <a:pt x="137160" y="92075"/>
                </a:lnTo>
                <a:lnTo>
                  <a:pt x="73660" y="44450"/>
                </a:lnTo>
                <a:cubicBezTo>
                  <a:pt x="71755" y="43180"/>
                  <a:pt x="69850" y="43180"/>
                  <a:pt x="68580" y="45085"/>
                </a:cubicBezTo>
                <a:cubicBezTo>
                  <a:pt x="66675" y="46990"/>
                  <a:pt x="67310" y="49530"/>
                  <a:pt x="69215" y="50800"/>
                </a:cubicBezTo>
                <a:lnTo>
                  <a:pt x="128270" y="95250"/>
                </a:lnTo>
                <a:lnTo>
                  <a:pt x="69215" y="139700"/>
                </a:lnTo>
                <a:cubicBezTo>
                  <a:pt x="67310" y="140970"/>
                  <a:pt x="66675" y="143510"/>
                  <a:pt x="68580" y="145415"/>
                </a:cubicBezTo>
                <a:cubicBezTo>
                  <a:pt x="69850" y="147320"/>
                  <a:pt x="71755" y="147320"/>
                  <a:pt x="73660" y="146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1"/>
          <p:cNvSpPr/>
          <p:nvPr/>
        </p:nvSpPr>
        <p:spPr>
          <a:xfrm>
            <a:off x="740588" y="3894700"/>
            <a:ext cx="350044" cy="350044"/>
          </a:xfrm>
          <a:custGeom>
            <a:rect b="b" l="l" r="r" t="t"/>
            <a:pathLst>
              <a:path extrusionOk="0" h="190500" w="190500">
                <a:moveTo>
                  <a:pt x="182880" y="95250"/>
                </a:moveTo>
                <a:cubicBezTo>
                  <a:pt x="182880" y="143510"/>
                  <a:pt x="143510" y="182880"/>
                  <a:pt x="95250" y="182880"/>
                </a:cubicBezTo>
                <a:cubicBezTo>
                  <a:pt x="46990" y="182880"/>
                  <a:pt x="8255" y="143510"/>
                  <a:pt x="8255" y="95250"/>
                </a:cubicBezTo>
                <a:cubicBezTo>
                  <a:pt x="8255" y="46990"/>
                  <a:pt x="46990" y="8255"/>
                  <a:pt x="95250" y="8255"/>
                </a:cubicBezTo>
                <a:cubicBezTo>
                  <a:pt x="143510" y="8255"/>
                  <a:pt x="182880" y="46990"/>
                  <a:pt x="182880" y="95250"/>
                </a:cubicBezTo>
                <a:close/>
                <a:moveTo>
                  <a:pt x="95250" y="190500"/>
                </a:moveTo>
                <a:cubicBezTo>
                  <a:pt x="147955" y="190500"/>
                  <a:pt x="190500" y="147955"/>
                  <a:pt x="190500" y="95250"/>
                </a:cubicBezTo>
                <a:cubicBezTo>
                  <a:pt x="190500" y="42545"/>
                  <a:pt x="147955" y="0"/>
                  <a:pt x="95250" y="0"/>
                </a:cubicBezTo>
                <a:cubicBezTo>
                  <a:pt x="42545" y="0"/>
                  <a:pt x="0" y="42545"/>
                  <a:pt x="0" y="95250"/>
                </a:cubicBezTo>
                <a:cubicBezTo>
                  <a:pt x="0" y="147955"/>
                  <a:pt x="42545" y="190500"/>
                  <a:pt x="95250" y="190500"/>
                </a:cubicBezTo>
                <a:close/>
                <a:moveTo>
                  <a:pt x="137160" y="98425"/>
                </a:moveTo>
                <a:lnTo>
                  <a:pt x="141605" y="95250"/>
                </a:lnTo>
                <a:lnTo>
                  <a:pt x="137160" y="92075"/>
                </a:lnTo>
                <a:lnTo>
                  <a:pt x="73660" y="44450"/>
                </a:lnTo>
                <a:cubicBezTo>
                  <a:pt x="71755" y="43180"/>
                  <a:pt x="69850" y="43180"/>
                  <a:pt x="68580" y="45085"/>
                </a:cubicBezTo>
                <a:cubicBezTo>
                  <a:pt x="66675" y="46990"/>
                  <a:pt x="67310" y="49530"/>
                  <a:pt x="69215" y="50800"/>
                </a:cubicBezTo>
                <a:lnTo>
                  <a:pt x="128270" y="95250"/>
                </a:lnTo>
                <a:lnTo>
                  <a:pt x="69215" y="139700"/>
                </a:lnTo>
                <a:cubicBezTo>
                  <a:pt x="67310" y="140970"/>
                  <a:pt x="66675" y="143510"/>
                  <a:pt x="68580" y="145415"/>
                </a:cubicBezTo>
                <a:cubicBezTo>
                  <a:pt x="69850" y="147320"/>
                  <a:pt x="71755" y="147320"/>
                  <a:pt x="73660" y="146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 1">
  <p:cSld name="CUSTOM_3_2_3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/>
          <p:nvPr>
            <p:ph idx="1" type="body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6" name="Google Shape;226;p42"/>
          <p:cNvSpPr txBox="1"/>
          <p:nvPr>
            <p:ph idx="2" type="body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7" name="Google Shape;227;p4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28" name="Google Shape;228;p42"/>
          <p:cNvSpPr txBox="1"/>
          <p:nvPr>
            <p:ph idx="3" type="body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3">
  <p:cSld name="CUSTOM_3_2_2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1" name="Google Shape;231;p43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2" name="Google Shape;232;p4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33" name="Google Shape;233;p43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4" name="Google Shape;234;p43"/>
          <p:cNvSpPr/>
          <p:nvPr/>
        </p:nvSpPr>
        <p:spPr>
          <a:xfrm>
            <a:off x="734713" y="1452100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35" name="Google Shape;235;p43"/>
          <p:cNvSpPr/>
          <p:nvPr/>
        </p:nvSpPr>
        <p:spPr>
          <a:xfrm>
            <a:off x="734700" y="2673413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36" name="Google Shape;236;p43"/>
          <p:cNvSpPr/>
          <p:nvPr/>
        </p:nvSpPr>
        <p:spPr>
          <a:xfrm>
            <a:off x="734725" y="3894738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2">
  <p:cSld name="CUSTOM_3_2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4"/>
          <p:cNvSpPr txBox="1"/>
          <p:nvPr>
            <p:ph idx="1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44"/>
          <p:cNvSpPr txBox="1"/>
          <p:nvPr>
            <p:ph idx="2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0" name="Google Shape;240;p44"/>
          <p:cNvSpPr txBox="1"/>
          <p:nvPr>
            <p:ph idx="3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4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cxnSp>
        <p:nvCxnSpPr>
          <p:cNvPr id="242" name="Google Shape;242;p44"/>
          <p:cNvCxnSpPr/>
          <p:nvPr/>
        </p:nvCxnSpPr>
        <p:spPr>
          <a:xfrm>
            <a:off x="4572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44"/>
          <p:cNvCxnSpPr/>
          <p:nvPr/>
        </p:nvCxnSpPr>
        <p:spPr>
          <a:xfrm>
            <a:off x="32370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44"/>
          <p:cNvCxnSpPr/>
          <p:nvPr/>
        </p:nvCxnSpPr>
        <p:spPr>
          <a:xfrm>
            <a:off x="60168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4"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5"/>
          <p:cNvSpPr txBox="1"/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7" name="Google Shape;247;p45"/>
          <p:cNvSpPr/>
          <p:nvPr/>
        </p:nvSpPr>
        <p:spPr>
          <a:xfrm>
            <a:off x="4572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45"/>
          <p:cNvSpPr/>
          <p:nvPr/>
        </p:nvSpPr>
        <p:spPr>
          <a:xfrm>
            <a:off x="32370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45"/>
          <p:cNvSpPr/>
          <p:nvPr/>
        </p:nvSpPr>
        <p:spPr>
          <a:xfrm>
            <a:off x="60168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" name="Google Shape;250;p45"/>
          <p:cNvCxnSpPr/>
          <p:nvPr/>
        </p:nvCxnSpPr>
        <p:spPr>
          <a:xfrm flipH="1" rot="10800000">
            <a:off x="4572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45"/>
          <p:cNvCxnSpPr/>
          <p:nvPr/>
        </p:nvCxnSpPr>
        <p:spPr>
          <a:xfrm flipH="1" rot="10800000">
            <a:off x="32370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45"/>
          <p:cNvCxnSpPr/>
          <p:nvPr/>
        </p:nvCxnSpPr>
        <p:spPr>
          <a:xfrm flipH="1" rot="10800000">
            <a:off x="60168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45"/>
          <p:cNvSpPr txBox="1"/>
          <p:nvPr>
            <p:ph idx="1" type="body"/>
          </p:nvPr>
        </p:nvSpPr>
        <p:spPr>
          <a:xfrm>
            <a:off x="457200" y="1472184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4" name="Google Shape;254;p45"/>
          <p:cNvSpPr txBox="1"/>
          <p:nvPr>
            <p:ph idx="2" type="body"/>
          </p:nvPr>
        </p:nvSpPr>
        <p:spPr>
          <a:xfrm>
            <a:off x="3237000" y="1472184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5" name="Google Shape;255;p45"/>
          <p:cNvSpPr txBox="1"/>
          <p:nvPr>
            <p:ph idx="3" type="body"/>
          </p:nvPr>
        </p:nvSpPr>
        <p:spPr>
          <a:xfrm>
            <a:off x="6016800" y="1484573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6">
  <p:cSld name="CUSTOM_3_2_1_2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6"/>
          <p:cNvSpPr txBox="1"/>
          <p:nvPr>
            <p:ph idx="1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8" name="Google Shape;258;p46"/>
          <p:cNvSpPr txBox="1"/>
          <p:nvPr>
            <p:ph idx="2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9" name="Google Shape;259;p46"/>
          <p:cNvSpPr txBox="1"/>
          <p:nvPr>
            <p:ph idx="3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4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4">
  <p:cSld name="CUSTOM_3_2_1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7"/>
          <p:cNvSpPr txBox="1"/>
          <p:nvPr>
            <p:ph idx="1" type="body"/>
          </p:nvPr>
        </p:nvSpPr>
        <p:spPr>
          <a:xfrm>
            <a:off x="4891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3" name="Google Shape;263;p47"/>
          <p:cNvSpPr txBox="1"/>
          <p:nvPr>
            <p:ph idx="2" type="body"/>
          </p:nvPr>
        </p:nvSpPr>
        <p:spPr>
          <a:xfrm>
            <a:off x="32689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47"/>
          <p:cNvSpPr txBox="1"/>
          <p:nvPr>
            <p:ph idx="3" type="body"/>
          </p:nvPr>
        </p:nvSpPr>
        <p:spPr>
          <a:xfrm>
            <a:off x="60487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47"/>
          <p:cNvSpPr/>
          <p:nvPr/>
        </p:nvSpPr>
        <p:spPr>
          <a:xfrm>
            <a:off x="1333794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66" name="Google Shape;266;p47"/>
          <p:cNvSpPr/>
          <p:nvPr/>
        </p:nvSpPr>
        <p:spPr>
          <a:xfrm>
            <a:off x="4113597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67" name="Google Shape;267;p47"/>
          <p:cNvSpPr/>
          <p:nvPr/>
        </p:nvSpPr>
        <p:spPr>
          <a:xfrm>
            <a:off x="6893399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68" name="Google Shape;268;p4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5">
  <p:cSld name="CUSTOM_3_2_1_1_1">
    <p:bg>
      <p:bgPr>
        <a:solidFill>
          <a:schemeClr val="lt2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8"/>
          <p:cNvSpPr txBox="1"/>
          <p:nvPr>
            <p:ph idx="1" type="body"/>
          </p:nvPr>
        </p:nvSpPr>
        <p:spPr>
          <a:xfrm>
            <a:off x="4572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1" name="Google Shape;271;p4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72" name="Google Shape;272;p48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73" name="Google Shape;273;p48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74" name="Google Shape;274;p48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75" name="Google Shape;275;p48"/>
          <p:cNvSpPr txBox="1"/>
          <p:nvPr>
            <p:ph idx="2" type="body"/>
          </p:nvPr>
        </p:nvSpPr>
        <p:spPr>
          <a:xfrm>
            <a:off x="32370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6" name="Google Shape;276;p48"/>
          <p:cNvSpPr txBox="1"/>
          <p:nvPr>
            <p:ph idx="3" type="body"/>
          </p:nvPr>
        </p:nvSpPr>
        <p:spPr>
          <a:xfrm>
            <a:off x="60168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1">
  <p:cSld name="CUSTOM_3_2_1_1_1_1">
    <p:bg>
      <p:bgPr>
        <a:solidFill>
          <a:schemeClr val="lt2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9"/>
          <p:cNvSpPr/>
          <p:nvPr/>
        </p:nvSpPr>
        <p:spPr>
          <a:xfrm>
            <a:off x="45735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9" name="Google Shape;279;p49"/>
          <p:cNvSpPr/>
          <p:nvPr/>
        </p:nvSpPr>
        <p:spPr>
          <a:xfrm>
            <a:off x="3237075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280" name="Google Shape;280;p49"/>
          <p:cNvSpPr/>
          <p:nvPr/>
        </p:nvSpPr>
        <p:spPr>
          <a:xfrm>
            <a:off x="601680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1" name="Google Shape;281;p49"/>
          <p:cNvSpPr txBox="1"/>
          <p:nvPr>
            <p:ph idx="1" type="body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2" name="Google Shape;282;p49"/>
          <p:cNvSpPr txBox="1"/>
          <p:nvPr>
            <p:ph idx="2" type="body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3" name="Google Shape;283;p49"/>
          <p:cNvSpPr txBox="1"/>
          <p:nvPr>
            <p:ph idx="3" type="body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4" name="Google Shape;284;p49"/>
          <p:cNvSpPr txBox="1"/>
          <p:nvPr>
            <p:ph idx="4" type="subTitle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49"/>
          <p:cNvSpPr txBox="1"/>
          <p:nvPr>
            <p:ph idx="5" type="subTitle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49"/>
          <p:cNvSpPr txBox="1"/>
          <p:nvPr>
            <p:ph idx="6" type="subTitle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4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2">
  <p:cSld name="CUSTOM_3_2_1_1_1_1_1">
    <p:bg>
      <p:bgPr>
        <a:solidFill>
          <a:schemeClr val="l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0"/>
          <p:cNvSpPr txBox="1"/>
          <p:nvPr>
            <p:ph idx="1" type="body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0" name="Google Shape;290;p50"/>
          <p:cNvSpPr txBox="1"/>
          <p:nvPr>
            <p:ph idx="2" type="subTitle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5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92" name="Google Shape;292;p50"/>
          <p:cNvSpPr txBox="1"/>
          <p:nvPr>
            <p:ph idx="3" type="body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50"/>
          <p:cNvSpPr txBox="1"/>
          <p:nvPr>
            <p:ph idx="4" type="subTitle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50"/>
          <p:cNvSpPr txBox="1"/>
          <p:nvPr>
            <p:ph idx="5" type="body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50"/>
          <p:cNvSpPr txBox="1"/>
          <p:nvPr>
            <p:ph idx="6" type="subTitle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">
  <p:cSld name="CUSTOM_3_2_1_1_1_1_1_1">
    <p:bg>
      <p:bgPr>
        <a:solidFill>
          <a:schemeClr val="lt1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1"/>
          <p:cNvSpPr txBox="1"/>
          <p:nvPr>
            <p:ph idx="1" type="body"/>
          </p:nvPr>
        </p:nvSpPr>
        <p:spPr>
          <a:xfrm>
            <a:off x="2064350" y="1140000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8" name="Google Shape;298;p51"/>
          <p:cNvSpPr txBox="1"/>
          <p:nvPr>
            <p:ph idx="2" type="body"/>
          </p:nvPr>
        </p:nvSpPr>
        <p:spPr>
          <a:xfrm>
            <a:off x="2064350" y="23612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9" name="Google Shape;299;p51"/>
          <p:cNvSpPr txBox="1"/>
          <p:nvPr>
            <p:ph idx="3" type="subTitle"/>
          </p:nvPr>
        </p:nvSpPr>
        <p:spPr>
          <a:xfrm>
            <a:off x="457200" y="1140100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51"/>
          <p:cNvSpPr txBox="1"/>
          <p:nvPr>
            <p:ph idx="4" type="subTitle"/>
          </p:nvPr>
        </p:nvSpPr>
        <p:spPr>
          <a:xfrm>
            <a:off x="457200" y="2361338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51"/>
          <p:cNvSpPr txBox="1"/>
          <p:nvPr>
            <p:ph idx="5" type="subTitle"/>
          </p:nvPr>
        </p:nvSpPr>
        <p:spPr>
          <a:xfrm>
            <a:off x="457200" y="3582600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5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03" name="Google Shape;303;p51"/>
          <p:cNvSpPr txBox="1"/>
          <p:nvPr>
            <p:ph idx="6" type="body"/>
          </p:nvPr>
        </p:nvSpPr>
        <p:spPr>
          <a:xfrm>
            <a:off x="2064350" y="35825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 1">
  <p:cSld name="CUSTOM_3_2_1_1_1_1_1_1_1">
    <p:bg>
      <p:bgPr>
        <a:solidFill>
          <a:schemeClr val="lt2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/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06" name="Google Shape;306;p52"/>
          <p:cNvSpPr/>
          <p:nvPr/>
        </p:nvSpPr>
        <p:spPr>
          <a:xfrm>
            <a:off x="457200" y="1289138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52"/>
          <p:cNvSpPr txBox="1"/>
          <p:nvPr>
            <p:ph idx="1" type="subTitle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8" name="Google Shape;308;p52"/>
          <p:cNvSpPr txBox="1"/>
          <p:nvPr>
            <p:ph idx="2" type="body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9" name="Google Shape;309;p52"/>
          <p:cNvSpPr/>
          <p:nvPr/>
        </p:nvSpPr>
        <p:spPr>
          <a:xfrm>
            <a:off x="457200" y="2397125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52"/>
          <p:cNvSpPr txBox="1"/>
          <p:nvPr>
            <p:ph idx="3" type="subTitle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1" name="Google Shape;311;p52"/>
          <p:cNvSpPr/>
          <p:nvPr/>
        </p:nvSpPr>
        <p:spPr>
          <a:xfrm>
            <a:off x="457200" y="3505113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52"/>
          <p:cNvSpPr txBox="1"/>
          <p:nvPr>
            <p:ph idx="4" type="body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3" name="Google Shape;313;p52"/>
          <p:cNvSpPr txBox="1"/>
          <p:nvPr>
            <p:ph idx="5" type="body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4" name="Google Shape;314;p52"/>
          <p:cNvSpPr txBox="1"/>
          <p:nvPr>
            <p:ph idx="6" type="subTitle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52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52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52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_3_1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3"/>
          <p:cNvSpPr txBox="1"/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0" name="Google Shape;320;p53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1" name="Google Shape;321;p53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2" name="Google Shape;322;p53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323" name="Google Shape;323;p53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1">
  <p:cSld name="CUSTOM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6" name="Google Shape;326;p54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7" name="Google Shape;327;p54"/>
          <p:cNvSpPr/>
          <p:nvPr>
            <p:ph idx="2" type="pic"/>
          </p:nvPr>
        </p:nvSpPr>
        <p:spPr>
          <a:xfrm>
            <a:off x="4774400" y="1368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456">
          <p15:clr>
            <a:srgbClr val="E46962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2">
  <p:cSld name="CUSTOM_1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0" name="Google Shape;330;p55"/>
          <p:cNvSpPr txBox="1"/>
          <p:nvPr>
            <p:ph idx="1" type="body"/>
          </p:nvPr>
        </p:nvSpPr>
        <p:spPr>
          <a:xfrm>
            <a:off x="4812625" y="1368600"/>
            <a:ext cx="3874200" cy="32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55"/>
          <p:cNvSpPr/>
          <p:nvPr>
            <p:ph idx="2" type="pic"/>
          </p:nvPr>
        </p:nvSpPr>
        <p:spPr>
          <a:xfrm>
            <a:off x="609600" y="1371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3">
  <p:cSld name="CUSTOM_1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4" name="Google Shape;334;p56"/>
          <p:cNvSpPr txBox="1"/>
          <p:nvPr>
            <p:ph idx="1" type="body"/>
          </p:nvPr>
        </p:nvSpPr>
        <p:spPr>
          <a:xfrm>
            <a:off x="5334000" y="1418500"/>
            <a:ext cx="3352800" cy="2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5" name="Google Shape;335;p56"/>
          <p:cNvSpPr/>
          <p:nvPr>
            <p:ph idx="2" type="pic"/>
          </p:nvPr>
        </p:nvSpPr>
        <p:spPr>
          <a:xfrm>
            <a:off x="609600" y="1371600"/>
            <a:ext cx="4586100" cy="256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">
  <p:cSld name="CUSTOM_3_1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38" name="Google Shape;338;p57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9" name="Google Shape;339;p57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0" name="Google Shape;340;p57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341" name="Google Shape;341;p57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2">
  <p:cSld name="CUSTOM_3_1_2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44" name="Google Shape;344;p58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5" name="Google Shape;345;p58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6" name="Google Shape;346;p58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347" name="Google Shape;347;p58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us Light 1">
  <p:cSld name="CUSTOM_2_1_1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9"/>
          <p:cNvSpPr txBox="1"/>
          <p:nvPr>
            <p:ph type="title"/>
          </p:nvPr>
        </p:nvSpPr>
        <p:spPr>
          <a:xfrm>
            <a:off x="693575" y="440975"/>
            <a:ext cx="5703300" cy="9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0" name="Google Shape;350;p59"/>
          <p:cNvSpPr txBox="1"/>
          <p:nvPr>
            <p:ph idx="1" type="subTitle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351" name="Google Shape;351;p59"/>
          <p:cNvSpPr/>
          <p:nvPr>
            <p:ph idx="2" type="pic"/>
          </p:nvPr>
        </p:nvSpPr>
        <p:spPr>
          <a:xfrm>
            <a:off x="5071100" y="1185325"/>
            <a:ext cx="3615600" cy="3297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 1">
  <p:cSld name="CUSTOM_4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0"/>
          <p:cNvSpPr/>
          <p:nvPr/>
        </p:nvSpPr>
        <p:spPr>
          <a:xfrm>
            <a:off x="431725" y="445025"/>
            <a:ext cx="5994600" cy="424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60"/>
          <p:cNvSpPr txBox="1"/>
          <p:nvPr>
            <p:ph type="title"/>
          </p:nvPr>
        </p:nvSpPr>
        <p:spPr>
          <a:xfrm>
            <a:off x="639600" y="443850"/>
            <a:ext cx="5711400" cy="9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55" name="Google Shape;355;p60"/>
          <p:cNvSpPr txBox="1"/>
          <p:nvPr>
            <p:ph idx="1" type="body"/>
          </p:nvPr>
        </p:nvSpPr>
        <p:spPr>
          <a:xfrm>
            <a:off x="639675" y="2072075"/>
            <a:ext cx="5538900" cy="22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6" name="Google Shape;356;p60"/>
          <p:cNvSpPr txBox="1"/>
          <p:nvPr>
            <p:ph idx="2" type="subTitle"/>
          </p:nvPr>
        </p:nvSpPr>
        <p:spPr>
          <a:xfrm>
            <a:off x="639600" y="1311975"/>
            <a:ext cx="55389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2"/>
          <p:cNvSpPr txBox="1"/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63" name="Google Shape;363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2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66" name="Google Shape;366;p63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us Light">
  <p:cSld name="CUSTOM_2_1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69" name="Google Shape;369;p64"/>
          <p:cNvSpPr txBox="1"/>
          <p:nvPr>
            <p:ph idx="1" type="subTitle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3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72" name="Google Shape;372;p65"/>
          <p:cNvSpPr txBox="1"/>
          <p:nvPr>
            <p:ph idx="1" type="body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">
  <p:cSld name="CUSTOM_3_2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6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5" name="Google Shape;375;p66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6" name="Google Shape;376;p6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77" name="Google Shape;377;p66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 1">
  <p:cSld name="CUSTOM_3_2_3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7"/>
          <p:cNvSpPr txBox="1"/>
          <p:nvPr>
            <p:ph idx="1" type="body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0" name="Google Shape;380;p67"/>
          <p:cNvSpPr txBox="1"/>
          <p:nvPr>
            <p:ph idx="2" type="body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1" name="Google Shape;381;p6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82" name="Google Shape;382;p67"/>
          <p:cNvSpPr txBox="1"/>
          <p:nvPr>
            <p:ph idx="3" type="body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3">
  <p:cSld name="CUSTOM_3_2_2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5" name="Google Shape;385;p68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6" name="Google Shape;386;p6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87" name="Google Shape;387;p68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8" name="Google Shape;388;p68"/>
          <p:cNvSpPr/>
          <p:nvPr/>
        </p:nvSpPr>
        <p:spPr>
          <a:xfrm>
            <a:off x="734713" y="1452100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89" name="Google Shape;389;p68"/>
          <p:cNvSpPr/>
          <p:nvPr/>
        </p:nvSpPr>
        <p:spPr>
          <a:xfrm>
            <a:off x="734700" y="2673413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90" name="Google Shape;390;p68"/>
          <p:cNvSpPr/>
          <p:nvPr/>
        </p:nvSpPr>
        <p:spPr>
          <a:xfrm>
            <a:off x="734725" y="3894738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2">
  <p:cSld name="CUSTOM_3_2_1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9"/>
          <p:cNvSpPr txBox="1"/>
          <p:nvPr>
            <p:ph idx="1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3" name="Google Shape;393;p69"/>
          <p:cNvSpPr txBox="1"/>
          <p:nvPr>
            <p:ph idx="2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4" name="Google Shape;394;p69"/>
          <p:cNvSpPr txBox="1"/>
          <p:nvPr>
            <p:ph idx="3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5" name="Google Shape;395;p6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cxnSp>
        <p:nvCxnSpPr>
          <p:cNvPr id="396" name="Google Shape;396;p69"/>
          <p:cNvCxnSpPr/>
          <p:nvPr/>
        </p:nvCxnSpPr>
        <p:spPr>
          <a:xfrm>
            <a:off x="4572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69"/>
          <p:cNvCxnSpPr/>
          <p:nvPr/>
        </p:nvCxnSpPr>
        <p:spPr>
          <a:xfrm>
            <a:off x="32370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69"/>
          <p:cNvCxnSpPr/>
          <p:nvPr/>
        </p:nvCxnSpPr>
        <p:spPr>
          <a:xfrm>
            <a:off x="60168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4">
    <p:bg>
      <p:bgPr>
        <a:solidFill>
          <a:schemeClr val="lt2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0"/>
          <p:cNvSpPr txBox="1"/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1" name="Google Shape;401;p70"/>
          <p:cNvSpPr/>
          <p:nvPr/>
        </p:nvSpPr>
        <p:spPr>
          <a:xfrm>
            <a:off x="4572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70"/>
          <p:cNvSpPr/>
          <p:nvPr/>
        </p:nvSpPr>
        <p:spPr>
          <a:xfrm>
            <a:off x="32370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70"/>
          <p:cNvSpPr/>
          <p:nvPr/>
        </p:nvSpPr>
        <p:spPr>
          <a:xfrm>
            <a:off x="60168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4" name="Google Shape;404;p70"/>
          <p:cNvCxnSpPr/>
          <p:nvPr/>
        </p:nvCxnSpPr>
        <p:spPr>
          <a:xfrm flipH="1" rot="10800000">
            <a:off x="4572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70"/>
          <p:cNvCxnSpPr/>
          <p:nvPr/>
        </p:nvCxnSpPr>
        <p:spPr>
          <a:xfrm flipH="1" rot="10800000">
            <a:off x="32370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70"/>
          <p:cNvCxnSpPr/>
          <p:nvPr/>
        </p:nvCxnSpPr>
        <p:spPr>
          <a:xfrm flipH="1" rot="10800000">
            <a:off x="60168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p70"/>
          <p:cNvSpPr txBox="1"/>
          <p:nvPr>
            <p:ph idx="1" type="body"/>
          </p:nvPr>
        </p:nvSpPr>
        <p:spPr>
          <a:xfrm>
            <a:off x="457200" y="1472184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8" name="Google Shape;408;p70"/>
          <p:cNvSpPr txBox="1"/>
          <p:nvPr>
            <p:ph idx="2" type="body"/>
          </p:nvPr>
        </p:nvSpPr>
        <p:spPr>
          <a:xfrm>
            <a:off x="3237000" y="1472184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9" name="Google Shape;409;p70"/>
          <p:cNvSpPr txBox="1"/>
          <p:nvPr>
            <p:ph idx="3" type="body"/>
          </p:nvPr>
        </p:nvSpPr>
        <p:spPr>
          <a:xfrm>
            <a:off x="6016800" y="1484573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6">
  <p:cSld name="CUSTOM_3_2_1_2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1"/>
          <p:cNvSpPr txBox="1"/>
          <p:nvPr>
            <p:ph idx="1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2" name="Google Shape;412;p71"/>
          <p:cNvSpPr txBox="1"/>
          <p:nvPr>
            <p:ph idx="2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3" name="Google Shape;413;p71"/>
          <p:cNvSpPr txBox="1"/>
          <p:nvPr>
            <p:ph idx="3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4" name="Google Shape;414;p7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6 1">
  <p:cSld name="CUSTOM_3_2_1_2_1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2"/>
          <p:cNvSpPr txBox="1"/>
          <p:nvPr>
            <p:ph idx="1" type="subTitle"/>
          </p:nvPr>
        </p:nvSpPr>
        <p:spPr>
          <a:xfrm>
            <a:off x="3236988" y="1740525"/>
            <a:ext cx="2359800" cy="47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72"/>
          <p:cNvSpPr txBox="1"/>
          <p:nvPr>
            <p:ph idx="2" type="subTitle"/>
          </p:nvPr>
        </p:nvSpPr>
        <p:spPr>
          <a:xfrm>
            <a:off x="6016788" y="1740525"/>
            <a:ext cx="2359800" cy="47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72"/>
          <p:cNvSpPr txBox="1"/>
          <p:nvPr>
            <p:ph idx="3" type="subTitle"/>
          </p:nvPr>
        </p:nvSpPr>
        <p:spPr>
          <a:xfrm>
            <a:off x="457175" y="1740525"/>
            <a:ext cx="2359800" cy="47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72"/>
          <p:cNvSpPr txBox="1"/>
          <p:nvPr>
            <p:ph idx="4" type="body"/>
          </p:nvPr>
        </p:nvSpPr>
        <p:spPr>
          <a:xfrm>
            <a:off x="457200" y="2215125"/>
            <a:ext cx="2606100" cy="15750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0" name="Google Shape;420;p72"/>
          <p:cNvSpPr txBox="1"/>
          <p:nvPr>
            <p:ph idx="5" type="body"/>
          </p:nvPr>
        </p:nvSpPr>
        <p:spPr>
          <a:xfrm>
            <a:off x="3237000" y="2215125"/>
            <a:ext cx="2606100" cy="15750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1" name="Google Shape;421;p72"/>
          <p:cNvSpPr txBox="1"/>
          <p:nvPr>
            <p:ph idx="6" type="body"/>
          </p:nvPr>
        </p:nvSpPr>
        <p:spPr>
          <a:xfrm>
            <a:off x="6016800" y="2215125"/>
            <a:ext cx="2606100" cy="15750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2" name="Google Shape;422;p7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4 1">
  <p:cSld name="CUSTOM_3_2_1_1_2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3"/>
          <p:cNvSpPr/>
          <p:nvPr/>
        </p:nvSpPr>
        <p:spPr>
          <a:xfrm>
            <a:off x="6893394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25" name="Google Shape;425;p73"/>
          <p:cNvSpPr txBox="1"/>
          <p:nvPr>
            <p:ph idx="1" type="subTitle"/>
          </p:nvPr>
        </p:nvSpPr>
        <p:spPr>
          <a:xfrm>
            <a:off x="6893400" y="1597025"/>
            <a:ext cx="9168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6" name="Google Shape;426;p73"/>
          <p:cNvSpPr/>
          <p:nvPr/>
        </p:nvSpPr>
        <p:spPr>
          <a:xfrm>
            <a:off x="4113594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27" name="Google Shape;427;p73"/>
          <p:cNvSpPr txBox="1"/>
          <p:nvPr>
            <p:ph idx="2" type="subTitle"/>
          </p:nvPr>
        </p:nvSpPr>
        <p:spPr>
          <a:xfrm>
            <a:off x="4113600" y="1597025"/>
            <a:ext cx="9168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8" name="Google Shape;428;p73"/>
          <p:cNvSpPr/>
          <p:nvPr/>
        </p:nvSpPr>
        <p:spPr>
          <a:xfrm>
            <a:off x="1333794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29" name="Google Shape;429;p73"/>
          <p:cNvSpPr txBox="1"/>
          <p:nvPr>
            <p:ph idx="3" type="subTitle"/>
          </p:nvPr>
        </p:nvSpPr>
        <p:spPr>
          <a:xfrm>
            <a:off x="1333800" y="1597025"/>
            <a:ext cx="9168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30" name="Google Shape;430;p73"/>
          <p:cNvSpPr txBox="1"/>
          <p:nvPr>
            <p:ph idx="4" type="body"/>
          </p:nvPr>
        </p:nvSpPr>
        <p:spPr>
          <a:xfrm>
            <a:off x="4891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1" name="Google Shape;431;p73"/>
          <p:cNvSpPr txBox="1"/>
          <p:nvPr>
            <p:ph idx="5" type="body"/>
          </p:nvPr>
        </p:nvSpPr>
        <p:spPr>
          <a:xfrm>
            <a:off x="32689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2" name="Google Shape;432;p73"/>
          <p:cNvSpPr txBox="1"/>
          <p:nvPr>
            <p:ph idx="6" type="body"/>
          </p:nvPr>
        </p:nvSpPr>
        <p:spPr>
          <a:xfrm>
            <a:off x="60487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3" name="Google Shape;433;p7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5">
  <p:cSld name="CUSTOM_3_2_1_1_1">
    <p:bg>
      <p:bgPr>
        <a:solidFill>
          <a:schemeClr val="lt2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4"/>
          <p:cNvSpPr txBox="1"/>
          <p:nvPr>
            <p:ph idx="1" type="body"/>
          </p:nvPr>
        </p:nvSpPr>
        <p:spPr>
          <a:xfrm>
            <a:off x="4572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6" name="Google Shape;436;p7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37" name="Google Shape;437;p74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38" name="Google Shape;438;p74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39" name="Google Shape;439;p74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40" name="Google Shape;440;p74"/>
          <p:cNvSpPr txBox="1"/>
          <p:nvPr>
            <p:ph idx="2" type="body"/>
          </p:nvPr>
        </p:nvSpPr>
        <p:spPr>
          <a:xfrm>
            <a:off x="32370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1" name="Google Shape;441;p74"/>
          <p:cNvSpPr txBox="1"/>
          <p:nvPr>
            <p:ph idx="3" type="body"/>
          </p:nvPr>
        </p:nvSpPr>
        <p:spPr>
          <a:xfrm>
            <a:off x="60168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1">
  <p:cSld name="CUSTOM_3_2_1_1_1_1">
    <p:bg>
      <p:bgPr>
        <a:solidFill>
          <a:schemeClr val="lt2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5"/>
          <p:cNvSpPr/>
          <p:nvPr/>
        </p:nvSpPr>
        <p:spPr>
          <a:xfrm>
            <a:off x="45735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4" name="Google Shape;444;p75"/>
          <p:cNvSpPr/>
          <p:nvPr/>
        </p:nvSpPr>
        <p:spPr>
          <a:xfrm>
            <a:off x="3237075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445" name="Google Shape;445;p75"/>
          <p:cNvSpPr/>
          <p:nvPr/>
        </p:nvSpPr>
        <p:spPr>
          <a:xfrm>
            <a:off x="601680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6" name="Google Shape;446;p75"/>
          <p:cNvSpPr txBox="1"/>
          <p:nvPr>
            <p:ph idx="1" type="body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7" name="Google Shape;447;p75"/>
          <p:cNvSpPr txBox="1"/>
          <p:nvPr>
            <p:ph idx="2" type="body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8" name="Google Shape;448;p75"/>
          <p:cNvSpPr txBox="1"/>
          <p:nvPr>
            <p:ph idx="3" type="body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9" name="Google Shape;449;p75"/>
          <p:cNvSpPr txBox="1"/>
          <p:nvPr>
            <p:ph idx="4" type="subTitle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75"/>
          <p:cNvSpPr txBox="1"/>
          <p:nvPr>
            <p:ph idx="5" type="subTitle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75"/>
          <p:cNvSpPr txBox="1"/>
          <p:nvPr>
            <p:ph idx="6" type="subTitle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7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2">
  <p:cSld name="CUSTOM_3_2_1_1_1_1_1">
    <p:bg>
      <p:bgPr>
        <a:solidFill>
          <a:schemeClr val="lt1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6"/>
          <p:cNvSpPr txBox="1"/>
          <p:nvPr>
            <p:ph idx="1" type="body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5" name="Google Shape;455;p76"/>
          <p:cNvSpPr txBox="1"/>
          <p:nvPr>
            <p:ph idx="2" type="subTitle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7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57" name="Google Shape;457;p76"/>
          <p:cNvSpPr txBox="1"/>
          <p:nvPr>
            <p:ph idx="3" type="body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8" name="Google Shape;458;p76"/>
          <p:cNvSpPr txBox="1"/>
          <p:nvPr>
            <p:ph idx="4" type="subTitle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76"/>
          <p:cNvSpPr txBox="1"/>
          <p:nvPr>
            <p:ph idx="5" type="body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0" name="Google Shape;460;p76"/>
          <p:cNvSpPr txBox="1"/>
          <p:nvPr>
            <p:ph idx="6" type="subTitle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">
  <p:cSld name="CUSTOM_3_2_1_1_1_1_1_1">
    <p:bg>
      <p:bgPr>
        <a:solidFill>
          <a:schemeClr val="lt1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7"/>
          <p:cNvSpPr txBox="1"/>
          <p:nvPr>
            <p:ph idx="1" type="body"/>
          </p:nvPr>
        </p:nvSpPr>
        <p:spPr>
          <a:xfrm>
            <a:off x="2064350" y="1140000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3" name="Google Shape;463;p77"/>
          <p:cNvSpPr txBox="1"/>
          <p:nvPr>
            <p:ph idx="2" type="body"/>
          </p:nvPr>
        </p:nvSpPr>
        <p:spPr>
          <a:xfrm>
            <a:off x="2064350" y="23612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4" name="Google Shape;464;p77"/>
          <p:cNvSpPr txBox="1"/>
          <p:nvPr>
            <p:ph idx="3" type="subTitle"/>
          </p:nvPr>
        </p:nvSpPr>
        <p:spPr>
          <a:xfrm>
            <a:off x="457200" y="1140100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5" name="Google Shape;465;p77"/>
          <p:cNvSpPr txBox="1"/>
          <p:nvPr>
            <p:ph idx="4" type="subTitle"/>
          </p:nvPr>
        </p:nvSpPr>
        <p:spPr>
          <a:xfrm>
            <a:off x="457200" y="2361338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77"/>
          <p:cNvSpPr txBox="1"/>
          <p:nvPr>
            <p:ph idx="5" type="subTitle"/>
          </p:nvPr>
        </p:nvSpPr>
        <p:spPr>
          <a:xfrm>
            <a:off x="457200" y="3582600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7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68" name="Google Shape;468;p77"/>
          <p:cNvSpPr txBox="1"/>
          <p:nvPr>
            <p:ph idx="6" type="body"/>
          </p:nvPr>
        </p:nvSpPr>
        <p:spPr>
          <a:xfrm>
            <a:off x="2064350" y="35825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 1">
  <p:cSld name="CUSTOM_3_2_1_1_1_1_1_1_1">
    <p:bg>
      <p:bgPr>
        <a:solidFill>
          <a:schemeClr val="lt2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8"/>
          <p:cNvSpPr txBox="1"/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71" name="Google Shape;471;p78"/>
          <p:cNvSpPr/>
          <p:nvPr/>
        </p:nvSpPr>
        <p:spPr>
          <a:xfrm>
            <a:off x="457200" y="1289138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78"/>
          <p:cNvSpPr txBox="1"/>
          <p:nvPr>
            <p:ph idx="1" type="subTitle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3" name="Google Shape;473;p78"/>
          <p:cNvSpPr txBox="1"/>
          <p:nvPr>
            <p:ph idx="2" type="body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4" name="Google Shape;474;p78"/>
          <p:cNvSpPr/>
          <p:nvPr/>
        </p:nvSpPr>
        <p:spPr>
          <a:xfrm>
            <a:off x="457200" y="2397125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78"/>
          <p:cNvSpPr txBox="1"/>
          <p:nvPr>
            <p:ph idx="3" type="subTitle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6" name="Google Shape;476;p78"/>
          <p:cNvSpPr/>
          <p:nvPr/>
        </p:nvSpPr>
        <p:spPr>
          <a:xfrm>
            <a:off x="457200" y="3505113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78"/>
          <p:cNvSpPr txBox="1"/>
          <p:nvPr>
            <p:ph idx="4" type="body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8" name="Google Shape;478;p78"/>
          <p:cNvSpPr txBox="1"/>
          <p:nvPr>
            <p:ph idx="5" type="body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9" name="Google Shape;479;p78"/>
          <p:cNvSpPr txBox="1"/>
          <p:nvPr>
            <p:ph idx="6" type="subTitle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0" name="Google Shape;480;p78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78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78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_3_1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9"/>
          <p:cNvSpPr txBox="1"/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5" name="Google Shape;485;p79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6" name="Google Shape;486;p79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7" name="Google Shape;487;p79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488" name="Google Shape;488;p79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1">
  <p:cSld name="CUSTOM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8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1" name="Google Shape;491;p80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2" name="Google Shape;492;p80"/>
          <p:cNvSpPr/>
          <p:nvPr>
            <p:ph idx="2" type="pic"/>
          </p:nvPr>
        </p:nvSpPr>
        <p:spPr>
          <a:xfrm>
            <a:off x="4774400" y="1368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456">
          <p15:clr>
            <a:srgbClr val="E46962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2">
  <p:cSld name="CUSTOM_1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5" name="Google Shape;495;p81"/>
          <p:cNvSpPr txBox="1"/>
          <p:nvPr>
            <p:ph idx="1" type="body"/>
          </p:nvPr>
        </p:nvSpPr>
        <p:spPr>
          <a:xfrm>
            <a:off x="4812625" y="1368600"/>
            <a:ext cx="3874200" cy="32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6" name="Google Shape;496;p81"/>
          <p:cNvSpPr/>
          <p:nvPr>
            <p:ph idx="2" type="pic"/>
          </p:nvPr>
        </p:nvSpPr>
        <p:spPr>
          <a:xfrm>
            <a:off x="609600" y="1371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3">
  <p:cSld name="CUSTOM_1_1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9" name="Google Shape;499;p82"/>
          <p:cNvSpPr txBox="1"/>
          <p:nvPr>
            <p:ph idx="1" type="body"/>
          </p:nvPr>
        </p:nvSpPr>
        <p:spPr>
          <a:xfrm>
            <a:off x="5334000" y="1418500"/>
            <a:ext cx="3352800" cy="2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0" name="Google Shape;500;p82"/>
          <p:cNvSpPr/>
          <p:nvPr>
            <p:ph idx="2" type="pic"/>
          </p:nvPr>
        </p:nvSpPr>
        <p:spPr>
          <a:xfrm>
            <a:off x="609600" y="1371600"/>
            <a:ext cx="4586100" cy="256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">
  <p:cSld name="CUSTOM_3_1_1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03" name="Google Shape;503;p83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4" name="Google Shape;504;p83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5" name="Google Shape;505;p83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506" name="Google Shape;506;p83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5"/>
          <p:cNvSpPr txBox="1"/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13" name="Google Shape;513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2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16" name="Google Shape;516;p86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us Light">
  <p:cSld name="CUSTOM_2_1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8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19" name="Google Shape;519;p87"/>
          <p:cNvSpPr txBox="1"/>
          <p:nvPr>
            <p:ph idx="1" type="subTitle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3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22" name="Google Shape;522;p88"/>
          <p:cNvSpPr txBox="1"/>
          <p:nvPr>
            <p:ph idx="1" type="body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">
  <p:cSld name="CUSTOM_3_2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9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5" name="Google Shape;525;p89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6" name="Google Shape;526;p8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27" name="Google Shape;527;p89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8" name="Google Shape;528;p89"/>
          <p:cNvSpPr/>
          <p:nvPr/>
        </p:nvSpPr>
        <p:spPr>
          <a:xfrm>
            <a:off x="740588" y="1452150"/>
            <a:ext cx="350044" cy="350044"/>
          </a:xfrm>
          <a:custGeom>
            <a:rect b="b" l="l" r="r" t="t"/>
            <a:pathLst>
              <a:path extrusionOk="0" h="190500" w="190500">
                <a:moveTo>
                  <a:pt x="182880" y="95250"/>
                </a:moveTo>
                <a:cubicBezTo>
                  <a:pt x="182880" y="143510"/>
                  <a:pt x="143510" y="182880"/>
                  <a:pt x="95250" y="182880"/>
                </a:cubicBezTo>
                <a:cubicBezTo>
                  <a:pt x="46990" y="182880"/>
                  <a:pt x="8255" y="143510"/>
                  <a:pt x="8255" y="95250"/>
                </a:cubicBezTo>
                <a:cubicBezTo>
                  <a:pt x="8255" y="46990"/>
                  <a:pt x="46990" y="8255"/>
                  <a:pt x="95250" y="8255"/>
                </a:cubicBezTo>
                <a:cubicBezTo>
                  <a:pt x="143510" y="8255"/>
                  <a:pt x="182880" y="46990"/>
                  <a:pt x="182880" y="95250"/>
                </a:cubicBezTo>
                <a:close/>
                <a:moveTo>
                  <a:pt x="95250" y="190500"/>
                </a:moveTo>
                <a:cubicBezTo>
                  <a:pt x="147955" y="190500"/>
                  <a:pt x="190500" y="147955"/>
                  <a:pt x="190500" y="95250"/>
                </a:cubicBezTo>
                <a:cubicBezTo>
                  <a:pt x="190500" y="42545"/>
                  <a:pt x="147955" y="0"/>
                  <a:pt x="95250" y="0"/>
                </a:cubicBezTo>
                <a:cubicBezTo>
                  <a:pt x="42545" y="0"/>
                  <a:pt x="0" y="42545"/>
                  <a:pt x="0" y="95250"/>
                </a:cubicBezTo>
                <a:cubicBezTo>
                  <a:pt x="0" y="147955"/>
                  <a:pt x="42545" y="190500"/>
                  <a:pt x="95250" y="190500"/>
                </a:cubicBezTo>
                <a:close/>
                <a:moveTo>
                  <a:pt x="137160" y="98425"/>
                </a:moveTo>
                <a:lnTo>
                  <a:pt x="141605" y="95250"/>
                </a:lnTo>
                <a:lnTo>
                  <a:pt x="137160" y="92075"/>
                </a:lnTo>
                <a:lnTo>
                  <a:pt x="73660" y="44450"/>
                </a:lnTo>
                <a:cubicBezTo>
                  <a:pt x="71755" y="43180"/>
                  <a:pt x="69850" y="43180"/>
                  <a:pt x="68580" y="45085"/>
                </a:cubicBezTo>
                <a:cubicBezTo>
                  <a:pt x="66675" y="46990"/>
                  <a:pt x="67310" y="49530"/>
                  <a:pt x="69215" y="50800"/>
                </a:cubicBezTo>
                <a:lnTo>
                  <a:pt x="128270" y="95250"/>
                </a:lnTo>
                <a:lnTo>
                  <a:pt x="69215" y="139700"/>
                </a:lnTo>
                <a:cubicBezTo>
                  <a:pt x="67310" y="140970"/>
                  <a:pt x="66675" y="143510"/>
                  <a:pt x="68580" y="145415"/>
                </a:cubicBezTo>
                <a:cubicBezTo>
                  <a:pt x="69850" y="147320"/>
                  <a:pt x="71755" y="147320"/>
                  <a:pt x="73660" y="146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89"/>
          <p:cNvSpPr/>
          <p:nvPr/>
        </p:nvSpPr>
        <p:spPr>
          <a:xfrm>
            <a:off x="740588" y="2679300"/>
            <a:ext cx="350044" cy="350044"/>
          </a:xfrm>
          <a:custGeom>
            <a:rect b="b" l="l" r="r" t="t"/>
            <a:pathLst>
              <a:path extrusionOk="0" h="190500" w="190500">
                <a:moveTo>
                  <a:pt x="182880" y="95250"/>
                </a:moveTo>
                <a:cubicBezTo>
                  <a:pt x="182880" y="143510"/>
                  <a:pt x="143510" y="182880"/>
                  <a:pt x="95250" y="182880"/>
                </a:cubicBezTo>
                <a:cubicBezTo>
                  <a:pt x="46990" y="182880"/>
                  <a:pt x="8255" y="143510"/>
                  <a:pt x="8255" y="95250"/>
                </a:cubicBezTo>
                <a:cubicBezTo>
                  <a:pt x="8255" y="46990"/>
                  <a:pt x="46990" y="8255"/>
                  <a:pt x="95250" y="8255"/>
                </a:cubicBezTo>
                <a:cubicBezTo>
                  <a:pt x="143510" y="8255"/>
                  <a:pt x="182880" y="46990"/>
                  <a:pt x="182880" y="95250"/>
                </a:cubicBezTo>
                <a:close/>
                <a:moveTo>
                  <a:pt x="95250" y="190500"/>
                </a:moveTo>
                <a:cubicBezTo>
                  <a:pt x="147955" y="190500"/>
                  <a:pt x="190500" y="147955"/>
                  <a:pt x="190500" y="95250"/>
                </a:cubicBezTo>
                <a:cubicBezTo>
                  <a:pt x="190500" y="42545"/>
                  <a:pt x="147955" y="0"/>
                  <a:pt x="95250" y="0"/>
                </a:cubicBezTo>
                <a:cubicBezTo>
                  <a:pt x="42545" y="0"/>
                  <a:pt x="0" y="42545"/>
                  <a:pt x="0" y="95250"/>
                </a:cubicBezTo>
                <a:cubicBezTo>
                  <a:pt x="0" y="147955"/>
                  <a:pt x="42545" y="190500"/>
                  <a:pt x="95250" y="190500"/>
                </a:cubicBezTo>
                <a:close/>
                <a:moveTo>
                  <a:pt x="137160" y="98425"/>
                </a:moveTo>
                <a:lnTo>
                  <a:pt x="141605" y="95250"/>
                </a:lnTo>
                <a:lnTo>
                  <a:pt x="137160" y="92075"/>
                </a:lnTo>
                <a:lnTo>
                  <a:pt x="73660" y="44450"/>
                </a:lnTo>
                <a:cubicBezTo>
                  <a:pt x="71755" y="43180"/>
                  <a:pt x="69850" y="43180"/>
                  <a:pt x="68580" y="45085"/>
                </a:cubicBezTo>
                <a:cubicBezTo>
                  <a:pt x="66675" y="46990"/>
                  <a:pt x="67310" y="49530"/>
                  <a:pt x="69215" y="50800"/>
                </a:cubicBezTo>
                <a:lnTo>
                  <a:pt x="128270" y="95250"/>
                </a:lnTo>
                <a:lnTo>
                  <a:pt x="69215" y="139700"/>
                </a:lnTo>
                <a:cubicBezTo>
                  <a:pt x="67310" y="140970"/>
                  <a:pt x="66675" y="143510"/>
                  <a:pt x="68580" y="145415"/>
                </a:cubicBezTo>
                <a:cubicBezTo>
                  <a:pt x="69850" y="147320"/>
                  <a:pt x="71755" y="147320"/>
                  <a:pt x="73660" y="146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89"/>
          <p:cNvSpPr/>
          <p:nvPr/>
        </p:nvSpPr>
        <p:spPr>
          <a:xfrm>
            <a:off x="740588" y="3894700"/>
            <a:ext cx="350044" cy="350044"/>
          </a:xfrm>
          <a:custGeom>
            <a:rect b="b" l="l" r="r" t="t"/>
            <a:pathLst>
              <a:path extrusionOk="0" h="190500" w="190500">
                <a:moveTo>
                  <a:pt x="182880" y="95250"/>
                </a:moveTo>
                <a:cubicBezTo>
                  <a:pt x="182880" y="143510"/>
                  <a:pt x="143510" y="182880"/>
                  <a:pt x="95250" y="182880"/>
                </a:cubicBezTo>
                <a:cubicBezTo>
                  <a:pt x="46990" y="182880"/>
                  <a:pt x="8255" y="143510"/>
                  <a:pt x="8255" y="95250"/>
                </a:cubicBezTo>
                <a:cubicBezTo>
                  <a:pt x="8255" y="46990"/>
                  <a:pt x="46990" y="8255"/>
                  <a:pt x="95250" y="8255"/>
                </a:cubicBezTo>
                <a:cubicBezTo>
                  <a:pt x="143510" y="8255"/>
                  <a:pt x="182880" y="46990"/>
                  <a:pt x="182880" y="95250"/>
                </a:cubicBezTo>
                <a:close/>
                <a:moveTo>
                  <a:pt x="95250" y="190500"/>
                </a:moveTo>
                <a:cubicBezTo>
                  <a:pt x="147955" y="190500"/>
                  <a:pt x="190500" y="147955"/>
                  <a:pt x="190500" y="95250"/>
                </a:cubicBezTo>
                <a:cubicBezTo>
                  <a:pt x="190500" y="42545"/>
                  <a:pt x="147955" y="0"/>
                  <a:pt x="95250" y="0"/>
                </a:cubicBezTo>
                <a:cubicBezTo>
                  <a:pt x="42545" y="0"/>
                  <a:pt x="0" y="42545"/>
                  <a:pt x="0" y="95250"/>
                </a:cubicBezTo>
                <a:cubicBezTo>
                  <a:pt x="0" y="147955"/>
                  <a:pt x="42545" y="190500"/>
                  <a:pt x="95250" y="190500"/>
                </a:cubicBezTo>
                <a:close/>
                <a:moveTo>
                  <a:pt x="137160" y="98425"/>
                </a:moveTo>
                <a:lnTo>
                  <a:pt x="141605" y="95250"/>
                </a:lnTo>
                <a:lnTo>
                  <a:pt x="137160" y="92075"/>
                </a:lnTo>
                <a:lnTo>
                  <a:pt x="73660" y="44450"/>
                </a:lnTo>
                <a:cubicBezTo>
                  <a:pt x="71755" y="43180"/>
                  <a:pt x="69850" y="43180"/>
                  <a:pt x="68580" y="45085"/>
                </a:cubicBezTo>
                <a:cubicBezTo>
                  <a:pt x="66675" y="46990"/>
                  <a:pt x="67310" y="49530"/>
                  <a:pt x="69215" y="50800"/>
                </a:cubicBezTo>
                <a:lnTo>
                  <a:pt x="128270" y="95250"/>
                </a:lnTo>
                <a:lnTo>
                  <a:pt x="69215" y="139700"/>
                </a:lnTo>
                <a:cubicBezTo>
                  <a:pt x="67310" y="140970"/>
                  <a:pt x="66675" y="143510"/>
                  <a:pt x="68580" y="145415"/>
                </a:cubicBezTo>
                <a:cubicBezTo>
                  <a:pt x="69850" y="147320"/>
                  <a:pt x="71755" y="147320"/>
                  <a:pt x="73660" y="146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 1">
  <p:cSld name="CUSTOM_3_2_3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90"/>
          <p:cNvSpPr txBox="1"/>
          <p:nvPr>
            <p:ph idx="1" type="body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3" name="Google Shape;533;p90"/>
          <p:cNvSpPr txBox="1"/>
          <p:nvPr>
            <p:ph idx="2" type="body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4" name="Google Shape;534;p9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35" name="Google Shape;535;p90"/>
          <p:cNvSpPr txBox="1"/>
          <p:nvPr>
            <p:ph idx="3" type="body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3">
  <p:cSld name="CUSTOM_3_2_2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91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8" name="Google Shape;538;p91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9" name="Google Shape;539;p9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40" name="Google Shape;540;p91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1" name="Google Shape;541;p91"/>
          <p:cNvSpPr/>
          <p:nvPr/>
        </p:nvSpPr>
        <p:spPr>
          <a:xfrm>
            <a:off x="734713" y="1452100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42" name="Google Shape;542;p91"/>
          <p:cNvSpPr/>
          <p:nvPr/>
        </p:nvSpPr>
        <p:spPr>
          <a:xfrm>
            <a:off x="734700" y="2673413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43" name="Google Shape;543;p91"/>
          <p:cNvSpPr/>
          <p:nvPr/>
        </p:nvSpPr>
        <p:spPr>
          <a:xfrm>
            <a:off x="734725" y="3894738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2">
  <p:cSld name="CUSTOM_3_2_1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92"/>
          <p:cNvSpPr txBox="1"/>
          <p:nvPr>
            <p:ph idx="1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6" name="Google Shape;546;p92"/>
          <p:cNvSpPr txBox="1"/>
          <p:nvPr>
            <p:ph idx="2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7" name="Google Shape;547;p92"/>
          <p:cNvSpPr txBox="1"/>
          <p:nvPr>
            <p:ph idx="3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8" name="Google Shape;548;p9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cxnSp>
        <p:nvCxnSpPr>
          <p:cNvPr id="549" name="Google Shape;549;p92"/>
          <p:cNvCxnSpPr/>
          <p:nvPr/>
        </p:nvCxnSpPr>
        <p:spPr>
          <a:xfrm>
            <a:off x="4572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92"/>
          <p:cNvCxnSpPr/>
          <p:nvPr/>
        </p:nvCxnSpPr>
        <p:spPr>
          <a:xfrm>
            <a:off x="32370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92"/>
          <p:cNvCxnSpPr/>
          <p:nvPr/>
        </p:nvCxnSpPr>
        <p:spPr>
          <a:xfrm>
            <a:off x="60168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4">
    <p:bg>
      <p:bgPr>
        <a:solidFill>
          <a:schemeClr val="lt2"/>
        </a:soli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3"/>
          <p:cNvSpPr txBox="1"/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4" name="Google Shape;554;p93"/>
          <p:cNvSpPr/>
          <p:nvPr/>
        </p:nvSpPr>
        <p:spPr>
          <a:xfrm>
            <a:off x="4572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93"/>
          <p:cNvSpPr/>
          <p:nvPr/>
        </p:nvSpPr>
        <p:spPr>
          <a:xfrm>
            <a:off x="32370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93"/>
          <p:cNvSpPr/>
          <p:nvPr/>
        </p:nvSpPr>
        <p:spPr>
          <a:xfrm>
            <a:off x="60168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7" name="Google Shape;557;p93"/>
          <p:cNvCxnSpPr/>
          <p:nvPr/>
        </p:nvCxnSpPr>
        <p:spPr>
          <a:xfrm flipH="1" rot="10800000">
            <a:off x="4572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p93"/>
          <p:cNvCxnSpPr/>
          <p:nvPr/>
        </p:nvCxnSpPr>
        <p:spPr>
          <a:xfrm flipH="1" rot="10800000">
            <a:off x="32370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p93"/>
          <p:cNvCxnSpPr/>
          <p:nvPr/>
        </p:nvCxnSpPr>
        <p:spPr>
          <a:xfrm flipH="1" rot="10800000">
            <a:off x="60168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0" name="Google Shape;560;p93"/>
          <p:cNvSpPr txBox="1"/>
          <p:nvPr>
            <p:ph idx="1" type="body"/>
          </p:nvPr>
        </p:nvSpPr>
        <p:spPr>
          <a:xfrm>
            <a:off x="457200" y="1472184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1" name="Google Shape;561;p93"/>
          <p:cNvSpPr txBox="1"/>
          <p:nvPr>
            <p:ph idx="2" type="body"/>
          </p:nvPr>
        </p:nvSpPr>
        <p:spPr>
          <a:xfrm>
            <a:off x="3237000" y="1472184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2" name="Google Shape;562;p93"/>
          <p:cNvSpPr txBox="1"/>
          <p:nvPr>
            <p:ph idx="3" type="body"/>
          </p:nvPr>
        </p:nvSpPr>
        <p:spPr>
          <a:xfrm>
            <a:off x="6016800" y="1484573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6">
  <p:cSld name="CUSTOM_3_2_1_2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4"/>
          <p:cNvSpPr txBox="1"/>
          <p:nvPr>
            <p:ph idx="1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5" name="Google Shape;565;p94"/>
          <p:cNvSpPr txBox="1"/>
          <p:nvPr>
            <p:ph idx="2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6" name="Google Shape;566;p94"/>
          <p:cNvSpPr txBox="1"/>
          <p:nvPr>
            <p:ph idx="3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7" name="Google Shape;567;p9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4">
  <p:cSld name="CUSTOM_3_2_1_1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95"/>
          <p:cNvSpPr txBox="1"/>
          <p:nvPr>
            <p:ph idx="1" type="body"/>
          </p:nvPr>
        </p:nvSpPr>
        <p:spPr>
          <a:xfrm>
            <a:off x="4891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0" name="Google Shape;570;p95"/>
          <p:cNvSpPr txBox="1"/>
          <p:nvPr>
            <p:ph idx="2" type="body"/>
          </p:nvPr>
        </p:nvSpPr>
        <p:spPr>
          <a:xfrm>
            <a:off x="32689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1" name="Google Shape;571;p95"/>
          <p:cNvSpPr txBox="1"/>
          <p:nvPr>
            <p:ph idx="3" type="body"/>
          </p:nvPr>
        </p:nvSpPr>
        <p:spPr>
          <a:xfrm>
            <a:off x="60487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2" name="Google Shape;572;p95"/>
          <p:cNvSpPr/>
          <p:nvPr/>
        </p:nvSpPr>
        <p:spPr>
          <a:xfrm>
            <a:off x="1333794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73" name="Google Shape;573;p95"/>
          <p:cNvSpPr/>
          <p:nvPr/>
        </p:nvSpPr>
        <p:spPr>
          <a:xfrm>
            <a:off x="4113597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74" name="Google Shape;574;p95"/>
          <p:cNvSpPr/>
          <p:nvPr/>
        </p:nvSpPr>
        <p:spPr>
          <a:xfrm>
            <a:off x="6893399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75" name="Google Shape;575;p9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5">
  <p:cSld name="CUSTOM_3_2_1_1_1">
    <p:bg>
      <p:bgPr>
        <a:solidFill>
          <a:schemeClr val="lt2"/>
        </a:solid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96"/>
          <p:cNvSpPr txBox="1"/>
          <p:nvPr>
            <p:ph idx="1" type="body"/>
          </p:nvPr>
        </p:nvSpPr>
        <p:spPr>
          <a:xfrm>
            <a:off x="4572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8" name="Google Shape;578;p9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79" name="Google Shape;579;p96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80" name="Google Shape;580;p96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81" name="Google Shape;581;p96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82" name="Google Shape;582;p96"/>
          <p:cNvSpPr txBox="1"/>
          <p:nvPr>
            <p:ph idx="2" type="body"/>
          </p:nvPr>
        </p:nvSpPr>
        <p:spPr>
          <a:xfrm>
            <a:off x="32370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3" name="Google Shape;583;p96"/>
          <p:cNvSpPr txBox="1"/>
          <p:nvPr>
            <p:ph idx="3" type="body"/>
          </p:nvPr>
        </p:nvSpPr>
        <p:spPr>
          <a:xfrm>
            <a:off x="60168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1">
  <p:cSld name="CUSTOM_3_2_1_1_1_1">
    <p:bg>
      <p:bgPr>
        <a:solidFill>
          <a:schemeClr val="lt2"/>
        </a:solidFill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97"/>
          <p:cNvSpPr/>
          <p:nvPr/>
        </p:nvSpPr>
        <p:spPr>
          <a:xfrm>
            <a:off x="45735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6" name="Google Shape;586;p97"/>
          <p:cNvSpPr/>
          <p:nvPr/>
        </p:nvSpPr>
        <p:spPr>
          <a:xfrm>
            <a:off x="3237075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587" name="Google Shape;587;p97"/>
          <p:cNvSpPr/>
          <p:nvPr/>
        </p:nvSpPr>
        <p:spPr>
          <a:xfrm>
            <a:off x="601680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8" name="Google Shape;588;p97"/>
          <p:cNvSpPr txBox="1"/>
          <p:nvPr>
            <p:ph idx="1" type="body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9" name="Google Shape;589;p97"/>
          <p:cNvSpPr txBox="1"/>
          <p:nvPr>
            <p:ph idx="2" type="body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0" name="Google Shape;590;p97"/>
          <p:cNvSpPr txBox="1"/>
          <p:nvPr>
            <p:ph idx="3" type="body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1" name="Google Shape;591;p97"/>
          <p:cNvSpPr txBox="1"/>
          <p:nvPr>
            <p:ph idx="4" type="subTitle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2" name="Google Shape;592;p97"/>
          <p:cNvSpPr txBox="1"/>
          <p:nvPr>
            <p:ph idx="5" type="subTitle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3" name="Google Shape;593;p97"/>
          <p:cNvSpPr txBox="1"/>
          <p:nvPr>
            <p:ph idx="6" type="subTitle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p9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2">
  <p:cSld name="CUSTOM_3_2_1_1_1_1_1">
    <p:bg>
      <p:bgPr>
        <a:solidFill>
          <a:schemeClr val="lt1"/>
        </a:solid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98"/>
          <p:cNvSpPr txBox="1"/>
          <p:nvPr>
            <p:ph idx="1" type="body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7" name="Google Shape;597;p98"/>
          <p:cNvSpPr txBox="1"/>
          <p:nvPr>
            <p:ph idx="2" type="subTitle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8" name="Google Shape;598;p9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99" name="Google Shape;599;p98"/>
          <p:cNvSpPr txBox="1"/>
          <p:nvPr>
            <p:ph idx="3" type="body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0" name="Google Shape;600;p98"/>
          <p:cNvSpPr txBox="1"/>
          <p:nvPr>
            <p:ph idx="4" type="subTitle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1" name="Google Shape;601;p98"/>
          <p:cNvSpPr txBox="1"/>
          <p:nvPr>
            <p:ph idx="5" type="body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2" name="Google Shape;602;p98"/>
          <p:cNvSpPr txBox="1"/>
          <p:nvPr>
            <p:ph idx="6" type="subTitle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">
  <p:cSld name="CUSTOM_3_2_1_1_1_1_1_1">
    <p:bg>
      <p:bgPr>
        <a:solidFill>
          <a:schemeClr val="lt1"/>
        </a:solidFill>
      </p:bgPr>
    </p:bg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99"/>
          <p:cNvSpPr txBox="1"/>
          <p:nvPr>
            <p:ph idx="1" type="body"/>
          </p:nvPr>
        </p:nvSpPr>
        <p:spPr>
          <a:xfrm>
            <a:off x="2064350" y="1140000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5" name="Google Shape;605;p99"/>
          <p:cNvSpPr txBox="1"/>
          <p:nvPr>
            <p:ph idx="2" type="body"/>
          </p:nvPr>
        </p:nvSpPr>
        <p:spPr>
          <a:xfrm>
            <a:off x="2064350" y="23612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6" name="Google Shape;606;p99"/>
          <p:cNvSpPr txBox="1"/>
          <p:nvPr>
            <p:ph idx="3" type="subTitle"/>
          </p:nvPr>
        </p:nvSpPr>
        <p:spPr>
          <a:xfrm>
            <a:off x="457200" y="1140100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7" name="Google Shape;607;p99"/>
          <p:cNvSpPr txBox="1"/>
          <p:nvPr>
            <p:ph idx="4" type="subTitle"/>
          </p:nvPr>
        </p:nvSpPr>
        <p:spPr>
          <a:xfrm>
            <a:off x="457200" y="2361338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8" name="Google Shape;608;p99"/>
          <p:cNvSpPr txBox="1"/>
          <p:nvPr>
            <p:ph idx="5" type="subTitle"/>
          </p:nvPr>
        </p:nvSpPr>
        <p:spPr>
          <a:xfrm>
            <a:off x="457200" y="3582600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9" name="Google Shape;609;p9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610" name="Google Shape;610;p99"/>
          <p:cNvSpPr txBox="1"/>
          <p:nvPr>
            <p:ph idx="6" type="body"/>
          </p:nvPr>
        </p:nvSpPr>
        <p:spPr>
          <a:xfrm>
            <a:off x="2064350" y="35825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 1">
  <p:cSld name="CUSTOM_3_2_1_1_1_1_1_1_1">
    <p:bg>
      <p:bgPr>
        <a:solidFill>
          <a:schemeClr val="lt2"/>
        </a:solidFill>
      </p:bgPr>
    </p:bg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0"/>
          <p:cNvSpPr txBox="1"/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13" name="Google Shape;613;p100"/>
          <p:cNvSpPr/>
          <p:nvPr/>
        </p:nvSpPr>
        <p:spPr>
          <a:xfrm>
            <a:off x="457200" y="1289138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100"/>
          <p:cNvSpPr txBox="1"/>
          <p:nvPr>
            <p:ph idx="1" type="subTitle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5" name="Google Shape;615;p100"/>
          <p:cNvSpPr txBox="1"/>
          <p:nvPr>
            <p:ph idx="2" type="body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6" name="Google Shape;616;p100"/>
          <p:cNvSpPr/>
          <p:nvPr/>
        </p:nvSpPr>
        <p:spPr>
          <a:xfrm>
            <a:off x="457200" y="2397125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100"/>
          <p:cNvSpPr txBox="1"/>
          <p:nvPr>
            <p:ph idx="3" type="subTitle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8" name="Google Shape;618;p100"/>
          <p:cNvSpPr/>
          <p:nvPr/>
        </p:nvSpPr>
        <p:spPr>
          <a:xfrm>
            <a:off x="457200" y="3505113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100"/>
          <p:cNvSpPr txBox="1"/>
          <p:nvPr>
            <p:ph idx="4" type="body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0" name="Google Shape;620;p100"/>
          <p:cNvSpPr txBox="1"/>
          <p:nvPr>
            <p:ph idx="5" type="body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1" name="Google Shape;621;p100"/>
          <p:cNvSpPr txBox="1"/>
          <p:nvPr>
            <p:ph idx="6" type="subTitle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2" name="Google Shape;622;p100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100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100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_3_1"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01"/>
          <p:cNvSpPr txBox="1"/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7" name="Google Shape;627;p101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8" name="Google Shape;628;p101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9" name="Google Shape;629;p101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630" name="Google Shape;630;p101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1">
  <p:cSld name="CUSTOM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0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3" name="Google Shape;633;p102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4" name="Google Shape;634;p102"/>
          <p:cNvSpPr/>
          <p:nvPr>
            <p:ph idx="2" type="pic"/>
          </p:nvPr>
        </p:nvSpPr>
        <p:spPr>
          <a:xfrm>
            <a:off x="4774400" y="1368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456">
          <p15:clr>
            <a:srgbClr val="E46962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2">
  <p:cSld name="CUSTOM_1"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0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7" name="Google Shape;637;p103"/>
          <p:cNvSpPr txBox="1"/>
          <p:nvPr>
            <p:ph idx="1" type="body"/>
          </p:nvPr>
        </p:nvSpPr>
        <p:spPr>
          <a:xfrm>
            <a:off x="4812625" y="1368600"/>
            <a:ext cx="3874200" cy="32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8" name="Google Shape;638;p103"/>
          <p:cNvSpPr/>
          <p:nvPr>
            <p:ph idx="2" type="pic"/>
          </p:nvPr>
        </p:nvSpPr>
        <p:spPr>
          <a:xfrm>
            <a:off x="609600" y="1371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3">
  <p:cSld name="CUSTOM_1_1"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0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1" name="Google Shape;641;p104"/>
          <p:cNvSpPr txBox="1"/>
          <p:nvPr>
            <p:ph idx="1" type="body"/>
          </p:nvPr>
        </p:nvSpPr>
        <p:spPr>
          <a:xfrm>
            <a:off x="5334000" y="1418500"/>
            <a:ext cx="3352800" cy="2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2" name="Google Shape;642;p104"/>
          <p:cNvSpPr/>
          <p:nvPr>
            <p:ph idx="2" type="pic"/>
          </p:nvPr>
        </p:nvSpPr>
        <p:spPr>
          <a:xfrm>
            <a:off x="609600" y="1371600"/>
            <a:ext cx="4586100" cy="256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3.xml"/><Relationship Id="rId22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56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25" Type="http://schemas.openxmlformats.org/officeDocument/2006/relationships/theme" Target="../theme/theme5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1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77.xml"/><Relationship Id="rId22" Type="http://schemas.openxmlformats.org/officeDocument/2006/relationships/slideLayout" Target="../slideLayouts/slideLayout79.xml"/><Relationship Id="rId21" Type="http://schemas.openxmlformats.org/officeDocument/2006/relationships/slideLayout" Target="../slideLayouts/slideLayout78.xml"/><Relationship Id="rId23" Type="http://schemas.openxmlformats.org/officeDocument/2006/relationships/theme" Target="../theme/theme3.xml"/><Relationship Id="rId1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9.xml"/><Relationship Id="rId3" Type="http://schemas.openxmlformats.org/officeDocument/2006/relationships/slideLayout" Target="../slideLayouts/slideLayout60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73.xml"/><Relationship Id="rId19" Type="http://schemas.openxmlformats.org/officeDocument/2006/relationships/slideLayout" Target="../slideLayouts/slideLayout76.xml"/><Relationship Id="rId18" Type="http://schemas.openxmlformats.org/officeDocument/2006/relationships/slideLayout" Target="../slideLayouts/slideLayout75.xml"/></Relationships>
</file>

<file path=ppt/slideMasters/_rels/slideMaster5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99.xml"/><Relationship Id="rId22" Type="http://schemas.openxmlformats.org/officeDocument/2006/relationships/slideLayout" Target="../slideLayouts/slideLayout101.xml"/><Relationship Id="rId21" Type="http://schemas.openxmlformats.org/officeDocument/2006/relationships/slideLayout" Target="../slideLayouts/slideLayout100.xml"/><Relationship Id="rId24" Type="http://schemas.openxmlformats.org/officeDocument/2006/relationships/slideLayout" Target="../slideLayouts/slideLayout103.xml"/><Relationship Id="rId23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80.xml"/><Relationship Id="rId2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25" Type="http://schemas.openxmlformats.org/officeDocument/2006/relationships/theme" Target="../theme/theme6.xml"/><Relationship Id="rId5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89.xml"/><Relationship Id="rId13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3.xml"/><Relationship Id="rId17" Type="http://schemas.openxmlformats.org/officeDocument/2006/relationships/slideLayout" Target="../slideLayouts/slideLayout96.xml"/><Relationship Id="rId16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98.xml"/><Relationship Id="rId18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02" name="Google Shape;20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03" name="Google Shape;20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704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59" name="Google Shape;359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60" name="Google Shape;360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  <p:sldLayoutId id="2147483726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09" name="Google Shape;509;p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10" name="Google Shape;510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  <p:sldLayoutId id="2147483745" r:id="rId19"/>
    <p:sldLayoutId id="2147483746" r:id="rId20"/>
    <p:sldLayoutId id="2147483747" r:id="rId21"/>
    <p:sldLayoutId id="2147483748" r:id="rId22"/>
    <p:sldLayoutId id="2147483749" r:id="rId23"/>
    <p:sldLayoutId id="2147483750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Relationship Id="rId5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09"/>
          <p:cNvSpPr txBox="1"/>
          <p:nvPr>
            <p:ph type="ctrTitle"/>
          </p:nvPr>
        </p:nvSpPr>
        <p:spPr>
          <a:xfrm>
            <a:off x="1100550" y="1563750"/>
            <a:ext cx="7818000" cy="20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700">
                <a:latin typeface="Lora"/>
                <a:ea typeface="Lora"/>
                <a:cs typeface="Lora"/>
                <a:sym typeface="Lora"/>
              </a:rPr>
              <a:t>Machine Learning </a:t>
            </a:r>
            <a:endParaRPr sz="37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2500">
                <a:solidFill>
                  <a:srgbClr val="999999"/>
                </a:solidFill>
                <a:latin typeface="Lora"/>
                <a:ea typeface="Lora"/>
                <a:cs typeface="Lora"/>
                <a:sym typeface="Lora"/>
              </a:rPr>
              <a:t>German credit score &amp; NYC Taxi Fare Prediction</a:t>
            </a:r>
            <a:r>
              <a:rPr i="1" lang="pl" sz="3700">
                <a:latin typeface="Lora"/>
                <a:ea typeface="Lora"/>
                <a:cs typeface="Lora"/>
                <a:sym typeface="Lora"/>
              </a:rPr>
              <a:t> </a:t>
            </a:r>
            <a:endParaRPr i="1" sz="37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118"/>
          <p:cNvSpPr txBox="1"/>
          <p:nvPr>
            <p:ph type="title"/>
          </p:nvPr>
        </p:nvSpPr>
        <p:spPr>
          <a:xfrm>
            <a:off x="457200" y="220900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520">
                <a:latin typeface="Lora"/>
                <a:ea typeface="Lora"/>
                <a:cs typeface="Lora"/>
                <a:sym typeface="Lora"/>
              </a:rPr>
              <a:t>XG</a:t>
            </a:r>
            <a:r>
              <a:rPr lang="pl" sz="2520">
                <a:latin typeface="Lora"/>
                <a:ea typeface="Lora"/>
                <a:cs typeface="Lora"/>
                <a:sym typeface="Lora"/>
              </a:rPr>
              <a:t>Boost</a:t>
            </a:r>
            <a:r>
              <a:rPr lang="pl" sz="2520">
                <a:latin typeface="Lora"/>
                <a:ea typeface="Lora"/>
                <a:cs typeface="Lora"/>
                <a:sym typeface="Lora"/>
              </a:rPr>
              <a:t> Tuning</a:t>
            </a:r>
            <a:endParaRPr sz="252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45" name="Google Shape;745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325" y="755275"/>
            <a:ext cx="7662352" cy="404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19"/>
          <p:cNvSpPr txBox="1"/>
          <p:nvPr>
            <p:ph type="title"/>
          </p:nvPr>
        </p:nvSpPr>
        <p:spPr>
          <a:xfrm>
            <a:off x="457200" y="220900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520">
                <a:latin typeface="Lora"/>
                <a:ea typeface="Lora"/>
                <a:cs typeface="Lora"/>
                <a:sym typeface="Lora"/>
              </a:rPr>
              <a:t>Decision Tree</a:t>
            </a:r>
            <a:r>
              <a:rPr lang="pl" sz="2520">
                <a:latin typeface="Lora"/>
                <a:ea typeface="Lora"/>
                <a:cs typeface="Lora"/>
                <a:sym typeface="Lora"/>
              </a:rPr>
              <a:t> Tuning</a:t>
            </a:r>
            <a:endParaRPr sz="252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51" name="Google Shape;751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325" y="761850"/>
            <a:ext cx="7639882" cy="40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20"/>
          <p:cNvSpPr txBox="1"/>
          <p:nvPr>
            <p:ph type="title"/>
          </p:nvPr>
        </p:nvSpPr>
        <p:spPr>
          <a:xfrm>
            <a:off x="457200" y="220900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520">
                <a:latin typeface="Lora"/>
                <a:ea typeface="Lora"/>
                <a:cs typeface="Lora"/>
                <a:sym typeface="Lora"/>
              </a:rPr>
              <a:t>Results</a:t>
            </a:r>
            <a:endParaRPr sz="252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757" name="Google Shape;757;p120"/>
          <p:cNvGraphicFramePr/>
          <p:nvPr/>
        </p:nvGraphicFramePr>
        <p:xfrm>
          <a:off x="547375" y="142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{4353843D-1840-464E-9428-B31B74B5D707}</a:tableStyleId>
              </a:tblPr>
              <a:tblGrid>
                <a:gridCol w="866975"/>
                <a:gridCol w="929575"/>
                <a:gridCol w="852025"/>
                <a:gridCol w="4448175"/>
                <a:gridCol w="952500"/>
              </a:tblGrid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I</a:t>
                      </a:r>
                      <a:r>
                        <a:rPr b="1" lang="pl" sz="10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teration</a:t>
                      </a:r>
                      <a:endParaRPr b="1" sz="10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5C6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Mape_Train</a:t>
                      </a:r>
                      <a:endParaRPr b="1" sz="10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5C6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Mape_test</a:t>
                      </a:r>
                      <a:endParaRPr b="1" sz="10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5C6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models_spec</a:t>
                      </a:r>
                      <a:endParaRPr b="1" sz="10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5C6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model_name</a:t>
                      </a:r>
                      <a:endParaRPr b="1" sz="10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5C6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10,40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9,77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trees = 853, </a:t>
                      </a: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min_n = 9, mtry = 6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random_forest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10,37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9,77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trees = 853, </a:t>
                      </a: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min_n = 5, mtry = 6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random_forest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10,37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9,78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trees = 853, </a:t>
                      </a: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min_n = 15, mtry = 6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random_forest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10,37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10,58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min_n = 8, tree_depth = 11, cost_complexity = 0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decision_tree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10,37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10,84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min_n = 19, tree_depth = 13, cost_complexity = 0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decision_tree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10,40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10,94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min_n = 31, tree_depth = 14, cost_complexity = 0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decision_tree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12,33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11,48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learn_rate = 0.02, tree_depth = 8, loss_reduction = 0.97, stop_iter = 18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lgbm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12,34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11,52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learn_rate = 0.02, tree_depth = 9, loss_reduction = 0, stop_iter = 19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lgbm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12,34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11,56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learn_rate = 0.02, tree_depth = 11, loss_reduction = 0, stop_iter = 7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lgbm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68,35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70,94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learn_rate = 0.02, tree_depth = 2, loss_reduction = 0.01, stop_iter = 11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xgboost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69,36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71,11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learn_rate = 0.02, tree_depth = 3, loss_reduction = 0.02, stop_iter = 9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xgboost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69,58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71,27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learn_rate = 0.02, tree_depth = 5, loss_reduction = 0, stop_iter = 5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>
                          <a:latin typeface="Lora"/>
                          <a:ea typeface="Lora"/>
                          <a:cs typeface="Lora"/>
                          <a:sym typeface="Lora"/>
                        </a:rPr>
                        <a:t>xgboost</a:t>
                      </a:r>
                      <a:endParaRPr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19050" marB="19050" marR="28575" marL="28575" anchor="b">
                    <a:lnL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950">
                      <a:solidFill>
                        <a:srgbClr val="0C1F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7E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21"/>
          <p:cNvSpPr txBox="1"/>
          <p:nvPr>
            <p:ph type="ctrTitle"/>
          </p:nvPr>
        </p:nvSpPr>
        <p:spPr>
          <a:xfrm>
            <a:off x="663000" y="1563750"/>
            <a:ext cx="7818000" cy="20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700">
                <a:latin typeface="Lora"/>
                <a:ea typeface="Lora"/>
                <a:cs typeface="Lora"/>
                <a:sym typeface="Lora"/>
              </a:rPr>
              <a:t>Classification</a:t>
            </a:r>
            <a:r>
              <a:rPr lang="pl" sz="3700">
                <a:latin typeface="Lora"/>
                <a:ea typeface="Lora"/>
                <a:cs typeface="Lora"/>
                <a:sym typeface="Lora"/>
              </a:rPr>
              <a:t> problem</a:t>
            </a:r>
            <a:endParaRPr i="1" sz="37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BE6"/>
        </a:solidFill>
      </p:bgPr>
    </p:bg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22"/>
          <p:cNvSpPr txBox="1"/>
          <p:nvPr/>
        </p:nvSpPr>
        <p:spPr>
          <a:xfrm>
            <a:off x="6127250" y="1660975"/>
            <a:ext cx="26097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3300">
                <a:solidFill>
                  <a:srgbClr val="38761D"/>
                </a:solidFill>
                <a:latin typeface="Lora SemiBold"/>
                <a:ea typeface="Lora SemiBold"/>
                <a:cs typeface="Lora SemiBold"/>
                <a:sym typeface="Lora SemiBold"/>
              </a:rPr>
              <a:t>XGB</a:t>
            </a:r>
            <a:endParaRPr sz="3300">
              <a:solidFill>
                <a:srgbClr val="38761D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768" name="Google Shape;768;p122"/>
          <p:cNvSpPr txBox="1"/>
          <p:nvPr/>
        </p:nvSpPr>
        <p:spPr>
          <a:xfrm>
            <a:off x="3434580" y="2690231"/>
            <a:ext cx="22971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 sz="16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Test GINI</a:t>
            </a:r>
            <a:endParaRPr sz="1600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769" name="Google Shape;769;p122"/>
          <p:cNvSpPr txBox="1"/>
          <p:nvPr/>
        </p:nvSpPr>
        <p:spPr>
          <a:xfrm>
            <a:off x="3317350" y="1660975"/>
            <a:ext cx="26097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3300">
                <a:solidFill>
                  <a:srgbClr val="38761D"/>
                </a:solidFill>
                <a:latin typeface="Lora SemiBold"/>
                <a:ea typeface="Lora SemiBold"/>
                <a:cs typeface="Lora SemiBold"/>
                <a:sym typeface="Lora SemiBold"/>
              </a:rPr>
              <a:t>77%</a:t>
            </a:r>
            <a:endParaRPr sz="3300">
              <a:solidFill>
                <a:srgbClr val="38761D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770" name="Google Shape;770;p122"/>
          <p:cNvSpPr txBox="1"/>
          <p:nvPr/>
        </p:nvSpPr>
        <p:spPr>
          <a:xfrm>
            <a:off x="624680" y="2690231"/>
            <a:ext cx="22971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 sz="16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CV GINI</a:t>
            </a:r>
            <a:endParaRPr sz="1600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771" name="Google Shape;771;p122"/>
          <p:cNvSpPr txBox="1"/>
          <p:nvPr/>
        </p:nvSpPr>
        <p:spPr>
          <a:xfrm>
            <a:off x="6244480" y="2690231"/>
            <a:ext cx="22971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 sz="16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Best Model?</a:t>
            </a:r>
            <a:endParaRPr sz="1600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772" name="Google Shape;772;p122"/>
          <p:cNvSpPr txBox="1"/>
          <p:nvPr/>
        </p:nvSpPr>
        <p:spPr>
          <a:xfrm>
            <a:off x="507450" y="1660975"/>
            <a:ext cx="26097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 sz="3300">
                <a:solidFill>
                  <a:srgbClr val="38761D"/>
                </a:solidFill>
                <a:latin typeface="Lora SemiBold"/>
                <a:ea typeface="Lora SemiBold"/>
                <a:cs typeface="Lora SemiBold"/>
                <a:sym typeface="Lora SemiBold"/>
              </a:rPr>
              <a:t>92.1%</a:t>
            </a:r>
            <a:endParaRPr sz="3300">
              <a:solidFill>
                <a:srgbClr val="38761D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773" name="Google Shape;773;p12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520">
                <a:latin typeface="Lora"/>
                <a:ea typeface="Lora"/>
                <a:cs typeface="Lora"/>
                <a:sym typeface="Lora"/>
              </a:rPr>
              <a:t>Executive Summary</a:t>
            </a:r>
            <a:endParaRPr sz="252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BE6"/>
        </a:solidFill>
      </p:bgPr>
    </p:bg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23"/>
          <p:cNvSpPr txBox="1"/>
          <p:nvPr>
            <p:ph type="title"/>
          </p:nvPr>
        </p:nvSpPr>
        <p:spPr>
          <a:xfrm>
            <a:off x="457200" y="10117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520">
                <a:latin typeface="Lora"/>
                <a:ea typeface="Lora"/>
                <a:cs typeface="Lora"/>
                <a:sym typeface="Lora"/>
              </a:rPr>
              <a:t>Data cleaning</a:t>
            </a:r>
            <a:endParaRPr sz="252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79" name="Google Shape;779;p123"/>
          <p:cNvSpPr txBox="1"/>
          <p:nvPr>
            <p:ph idx="2" type="body"/>
          </p:nvPr>
        </p:nvSpPr>
        <p:spPr>
          <a:xfrm>
            <a:off x="457200" y="878100"/>
            <a:ext cx="5180400" cy="4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ora"/>
              <a:buChar char="●"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Missing values - no missing values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ora"/>
              <a:buChar char="●"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Personal status column (female div/dep/mar, male div/sep, male mar/wid, male single) - divided into 2 columns: sex, marital_status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ora"/>
              <a:buChar char="●"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Ordered categorical variables - as on the picture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ora"/>
              <a:buChar char="●"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Boolean variables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ora"/>
              <a:buChar char="●"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One hot-encoding applied to all categorical variables (remove_first_dummy = TRUE)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Finally we finished data cleaning process with 51 variables (including id)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explained variable: bad: 30%, good: 70%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80" name="Google Shape;780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900" y="227000"/>
            <a:ext cx="2047500" cy="344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5900" y="4034875"/>
            <a:ext cx="2047500" cy="915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800" y="3561425"/>
            <a:ext cx="4821351" cy="1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BE6"/>
        </a:solidFill>
      </p:bgPr>
    </p:bg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24"/>
          <p:cNvSpPr txBox="1"/>
          <p:nvPr>
            <p:ph type="title"/>
          </p:nvPr>
        </p:nvSpPr>
        <p:spPr>
          <a:xfrm>
            <a:off x="457200" y="10117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520">
                <a:latin typeface="Lora"/>
                <a:ea typeface="Lora"/>
                <a:cs typeface="Lora"/>
                <a:sym typeface="Lora"/>
              </a:rPr>
              <a:t>Recursive feature elimination</a:t>
            </a:r>
            <a:endParaRPr sz="252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88" name="Google Shape;788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50" y="1367625"/>
            <a:ext cx="4442251" cy="240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7300" y="1451113"/>
            <a:ext cx="3235700" cy="22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124"/>
          <p:cNvSpPr/>
          <p:nvPr/>
        </p:nvSpPr>
        <p:spPr>
          <a:xfrm>
            <a:off x="4760300" y="2363400"/>
            <a:ext cx="922200" cy="41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2C4C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1" name="Google Shape;791;p124"/>
          <p:cNvSpPr txBox="1"/>
          <p:nvPr>
            <p:ph idx="2" type="body"/>
          </p:nvPr>
        </p:nvSpPr>
        <p:spPr>
          <a:xfrm>
            <a:off x="6806600" y="1089325"/>
            <a:ext cx="1157100" cy="3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 sz="900">
                <a:latin typeface="Lora"/>
                <a:ea typeface="Lora"/>
                <a:cs typeface="Lora"/>
                <a:sym typeface="Lora"/>
              </a:rPr>
              <a:t>33 final predictors</a:t>
            </a:r>
            <a:endParaRPr sz="9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92" name="Google Shape;792;p124"/>
          <p:cNvSpPr txBox="1"/>
          <p:nvPr>
            <p:ph idx="2" type="body"/>
          </p:nvPr>
        </p:nvSpPr>
        <p:spPr>
          <a:xfrm>
            <a:off x="1703525" y="1005825"/>
            <a:ext cx="2230500" cy="3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 sz="900">
                <a:latin typeface="Lora"/>
                <a:ea typeface="Lora"/>
                <a:cs typeface="Lora"/>
                <a:sym typeface="Lora"/>
              </a:rPr>
              <a:t>50 variables (without </a:t>
            </a:r>
            <a:r>
              <a:rPr lang="pl" sz="900">
                <a:latin typeface="Lora"/>
                <a:ea typeface="Lora"/>
                <a:cs typeface="Lora"/>
                <a:sym typeface="Lora"/>
              </a:rPr>
              <a:t>class)</a:t>
            </a:r>
            <a:endParaRPr sz="9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BE6"/>
        </a:solidFill>
      </p:bgPr>
    </p:bg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25"/>
          <p:cNvSpPr txBox="1"/>
          <p:nvPr>
            <p:ph type="title"/>
          </p:nvPr>
        </p:nvSpPr>
        <p:spPr>
          <a:xfrm>
            <a:off x="457200" y="10117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520">
                <a:latin typeface="Lora"/>
                <a:ea typeface="Lora"/>
                <a:cs typeface="Lora"/>
                <a:sym typeface="Lora"/>
              </a:rPr>
              <a:t>XGB - one by one</a:t>
            </a:r>
            <a:endParaRPr sz="252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98" name="Google Shape;798;p125"/>
          <p:cNvSpPr txBox="1"/>
          <p:nvPr>
            <p:ph idx="2" type="body"/>
          </p:nvPr>
        </p:nvSpPr>
        <p:spPr>
          <a:xfrm>
            <a:off x="5569025" y="101175"/>
            <a:ext cx="3434100" cy="7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Lora"/>
              <a:buChar char="●"/>
            </a:pPr>
            <a:r>
              <a:rPr lang="pl" sz="900">
                <a:latin typeface="Lora"/>
                <a:ea typeface="Lora"/>
                <a:cs typeface="Lora"/>
                <a:sym typeface="Lora"/>
              </a:rPr>
              <a:t>colsample_bytree - rule of thumb(number of predictors - sqrt(35)/35 (0.17)</a:t>
            </a:r>
            <a:endParaRPr sz="900">
              <a:latin typeface="Lora"/>
              <a:ea typeface="Lora"/>
              <a:cs typeface="Lora"/>
              <a:sym typeface="Lora"/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Lora"/>
              <a:buChar char="●"/>
            </a:pPr>
            <a:r>
              <a:rPr lang="pl" sz="900">
                <a:latin typeface="Lora"/>
                <a:ea typeface="Lora"/>
                <a:cs typeface="Lora"/>
                <a:sym typeface="Lora"/>
              </a:rPr>
              <a:t>min_child_weight - 0.5 - 1% of num of obs (10–20)</a:t>
            </a:r>
            <a:endParaRPr sz="9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99" name="Google Shape;799;p125"/>
          <p:cNvSpPr txBox="1"/>
          <p:nvPr>
            <p:ph idx="2" type="body"/>
          </p:nvPr>
        </p:nvSpPr>
        <p:spPr>
          <a:xfrm>
            <a:off x="360150" y="870625"/>
            <a:ext cx="4036800" cy="30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ora"/>
              <a:buChar char="●"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The order of tuning parameters: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ora"/>
              <a:buChar char="○"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nrounds - 40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ora"/>
              <a:buChar char="○"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max_depth, min_child_weight (5, 12)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ora"/>
              <a:buChar char="○"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colsample_bytree - 0.65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ora"/>
              <a:buChar char="○"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subsample - 0.85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ora"/>
              <a:buChar char="○"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double nrounds, reduce by half learning rate (80, 0.12)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Lora"/>
              <a:buChar char="○"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double nrounds, reduce by half learning rate (160, 0.06)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The last model was the best - we choose this one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GINI train:</a:t>
            </a:r>
            <a:r>
              <a:rPr b="1" lang="pl" sz="1100">
                <a:latin typeface="Lora"/>
                <a:ea typeface="Lora"/>
                <a:cs typeface="Lora"/>
                <a:sym typeface="Lora"/>
              </a:rPr>
              <a:t> 92.1%</a:t>
            </a:r>
            <a:endParaRPr b="1" sz="11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GINI test: </a:t>
            </a:r>
            <a:r>
              <a:rPr b="1" lang="pl" sz="1100">
                <a:latin typeface="Lora"/>
                <a:ea typeface="Lora"/>
                <a:cs typeface="Lora"/>
                <a:sym typeface="Lora"/>
              </a:rPr>
              <a:t>77%</a:t>
            </a:r>
            <a:endParaRPr b="1" sz="1100"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00" name="Google Shape;800;p125"/>
          <p:cNvPicPr preferRelativeResize="0"/>
          <p:nvPr/>
        </p:nvPicPr>
        <p:blipFill rotWithShape="1">
          <a:blip r:embed="rId3">
            <a:alphaModFix/>
          </a:blip>
          <a:srcRect b="2880" l="701" r="523" t="5669"/>
          <a:stretch/>
        </p:blipFill>
        <p:spPr>
          <a:xfrm>
            <a:off x="279600" y="4057125"/>
            <a:ext cx="4392340" cy="71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125"/>
          <p:cNvPicPr preferRelativeResize="0"/>
          <p:nvPr/>
        </p:nvPicPr>
        <p:blipFill rotWithShape="1">
          <a:blip r:embed="rId4">
            <a:alphaModFix/>
          </a:blip>
          <a:srcRect b="0" l="7559" r="9002" t="0"/>
          <a:stretch/>
        </p:blipFill>
        <p:spPr>
          <a:xfrm>
            <a:off x="5097475" y="870625"/>
            <a:ext cx="3905650" cy="28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BE6"/>
        </a:solidFill>
      </p:bgPr>
    </p:bg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26"/>
          <p:cNvSpPr txBox="1"/>
          <p:nvPr>
            <p:ph type="title"/>
          </p:nvPr>
        </p:nvSpPr>
        <p:spPr>
          <a:xfrm>
            <a:off x="457200" y="10117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520">
                <a:latin typeface="Lora"/>
                <a:ea typeface="Lora"/>
                <a:cs typeface="Lora"/>
                <a:sym typeface="Lora"/>
              </a:rPr>
              <a:t>GBM</a:t>
            </a:r>
            <a:endParaRPr sz="252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07" name="Google Shape;807;p126"/>
          <p:cNvSpPr txBox="1"/>
          <p:nvPr>
            <p:ph idx="2" type="body"/>
          </p:nvPr>
        </p:nvSpPr>
        <p:spPr>
          <a:xfrm>
            <a:off x="457200" y="878100"/>
            <a:ext cx="4805700" cy="25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ora"/>
              <a:buChar char="●"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Hyperparameter tuning - the best for this model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ora"/>
              <a:buChar char="○"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n.trees = 500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ora"/>
              <a:buChar char="○"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interaction.depth = 4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ora"/>
              <a:buChar char="○"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shrinkage = 0.1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ora"/>
              <a:buChar char="○"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n.minobsinnode = 150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GINI train:</a:t>
            </a:r>
            <a:r>
              <a:rPr b="1" lang="pl" sz="1100">
                <a:latin typeface="Lora"/>
                <a:ea typeface="Lora"/>
                <a:cs typeface="Lora"/>
                <a:sym typeface="Lora"/>
              </a:rPr>
              <a:t> 84.3%</a:t>
            </a:r>
            <a:endParaRPr b="1" sz="11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GINI test: </a:t>
            </a:r>
            <a:r>
              <a:rPr b="1" lang="pl" sz="1100">
                <a:latin typeface="Lora"/>
                <a:ea typeface="Lora"/>
                <a:cs typeface="Lora"/>
                <a:sym typeface="Lora"/>
              </a:rPr>
              <a:t>74.8%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08" name="Google Shape;808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8700" y="101175"/>
            <a:ext cx="332422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9" name="Google Shape;809;p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3415950"/>
            <a:ext cx="3685975" cy="637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0" name="Google Shape;810;p126"/>
          <p:cNvPicPr preferRelativeResize="0"/>
          <p:nvPr/>
        </p:nvPicPr>
        <p:blipFill rotWithShape="1">
          <a:blip r:embed="rId5">
            <a:alphaModFix/>
          </a:blip>
          <a:srcRect b="0" l="6059" r="7740" t="0"/>
          <a:stretch/>
        </p:blipFill>
        <p:spPr>
          <a:xfrm>
            <a:off x="4408125" y="1381900"/>
            <a:ext cx="4606349" cy="33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BE6"/>
        </a:solidFill>
      </p:bgPr>
    </p:bg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27"/>
          <p:cNvSpPr txBox="1"/>
          <p:nvPr>
            <p:ph type="title"/>
          </p:nvPr>
        </p:nvSpPr>
        <p:spPr>
          <a:xfrm>
            <a:off x="457200" y="10117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520">
                <a:latin typeface="Lora"/>
                <a:ea typeface="Lora"/>
                <a:cs typeface="Lora"/>
                <a:sym typeface="Lora"/>
              </a:rPr>
              <a:t>Random Forest</a:t>
            </a:r>
            <a:endParaRPr sz="252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16" name="Google Shape;816;p127"/>
          <p:cNvSpPr txBox="1"/>
          <p:nvPr>
            <p:ph idx="2" type="body"/>
          </p:nvPr>
        </p:nvSpPr>
        <p:spPr>
          <a:xfrm>
            <a:off x="419850" y="818375"/>
            <a:ext cx="3900900" cy="25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ora"/>
              <a:buChar char="●"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Models with and without cv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ora"/>
              <a:buChar char="●"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Hyperparameter tuning - the best for this model: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ora"/>
              <a:buChar char="○"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mtry = 6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ora"/>
              <a:buChar char="○"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min.node.size = 50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GINI train:</a:t>
            </a:r>
            <a:r>
              <a:rPr b="1" lang="pl" sz="1100">
                <a:latin typeface="Lora"/>
                <a:ea typeface="Lora"/>
                <a:cs typeface="Lora"/>
                <a:sym typeface="Lora"/>
              </a:rPr>
              <a:t> 94.1%</a:t>
            </a:r>
            <a:endParaRPr b="1" sz="11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GINI test: </a:t>
            </a:r>
            <a:r>
              <a:rPr b="1" lang="pl" sz="1100">
                <a:latin typeface="Lora"/>
                <a:ea typeface="Lora"/>
                <a:cs typeface="Lora"/>
                <a:sym typeface="Lora"/>
              </a:rPr>
              <a:t>77.9%</a:t>
            </a:r>
            <a:endParaRPr sz="11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17" name="Google Shape;817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50" y="3487275"/>
            <a:ext cx="3657600" cy="108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127"/>
          <p:cNvPicPr preferRelativeResize="0"/>
          <p:nvPr/>
        </p:nvPicPr>
        <p:blipFill rotWithShape="1">
          <a:blip r:embed="rId4">
            <a:alphaModFix/>
          </a:blip>
          <a:srcRect b="0" l="2475" r="2295" t="0"/>
          <a:stretch/>
        </p:blipFill>
        <p:spPr>
          <a:xfrm>
            <a:off x="4749387" y="1287925"/>
            <a:ext cx="4057374" cy="331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10"/>
          <p:cNvSpPr txBox="1"/>
          <p:nvPr>
            <p:ph type="ctrTitle"/>
          </p:nvPr>
        </p:nvSpPr>
        <p:spPr>
          <a:xfrm>
            <a:off x="663000" y="1563750"/>
            <a:ext cx="7818000" cy="20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700">
                <a:latin typeface="Lora"/>
                <a:ea typeface="Lora"/>
                <a:cs typeface="Lora"/>
                <a:sym typeface="Lora"/>
              </a:rPr>
              <a:t>Regression - NYC Taxi fare</a:t>
            </a:r>
            <a:endParaRPr i="1" sz="37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128"/>
          <p:cNvSpPr txBox="1"/>
          <p:nvPr>
            <p:ph type="title"/>
          </p:nvPr>
        </p:nvSpPr>
        <p:spPr>
          <a:xfrm>
            <a:off x="457200" y="220900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520">
                <a:latin typeface="Lora"/>
                <a:ea typeface="Lora"/>
                <a:cs typeface="Lora"/>
                <a:sym typeface="Lora"/>
              </a:rPr>
              <a:t>Results</a:t>
            </a:r>
            <a:endParaRPr sz="252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24" name="Google Shape;824;p128"/>
          <p:cNvPicPr preferRelativeResize="0"/>
          <p:nvPr/>
        </p:nvPicPr>
        <p:blipFill rotWithShape="1">
          <a:blip r:embed="rId3">
            <a:alphaModFix/>
          </a:blip>
          <a:srcRect b="0" l="0" r="0" t="2219"/>
          <a:stretch/>
        </p:blipFill>
        <p:spPr>
          <a:xfrm>
            <a:off x="164600" y="1560025"/>
            <a:ext cx="8814775" cy="202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29"/>
          <p:cNvSpPr txBox="1"/>
          <p:nvPr>
            <p:ph type="title"/>
          </p:nvPr>
        </p:nvSpPr>
        <p:spPr>
          <a:xfrm>
            <a:off x="457200" y="220900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520">
                <a:latin typeface="Lora"/>
                <a:ea typeface="Lora"/>
                <a:cs typeface="Lora"/>
                <a:sym typeface="Lora"/>
              </a:rPr>
              <a:t>ROC for selected models from table</a:t>
            </a:r>
            <a:endParaRPr sz="252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30" name="Google Shape;830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50" y="1215875"/>
            <a:ext cx="4251873" cy="3400676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129"/>
          <p:cNvSpPr txBox="1"/>
          <p:nvPr/>
        </p:nvSpPr>
        <p:spPr>
          <a:xfrm>
            <a:off x="272850" y="831925"/>
            <a:ext cx="1881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random forest, iteration 1</a:t>
            </a:r>
            <a:endParaRPr sz="11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32" name="Google Shape;832;p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500" y="1215900"/>
            <a:ext cx="4251873" cy="3400656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129"/>
          <p:cNvSpPr/>
          <p:nvPr/>
        </p:nvSpPr>
        <p:spPr>
          <a:xfrm>
            <a:off x="1070275" y="1228175"/>
            <a:ext cx="118500" cy="8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500">
                <a:latin typeface="Inter"/>
                <a:ea typeface="Inter"/>
                <a:cs typeface="Inter"/>
                <a:sym typeface="Inter"/>
              </a:rPr>
              <a:t>rf</a:t>
            </a:r>
            <a:endParaRPr sz="5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4" name="Google Shape;834;p129"/>
          <p:cNvSpPr txBox="1"/>
          <p:nvPr/>
        </p:nvSpPr>
        <p:spPr>
          <a:xfrm>
            <a:off x="4789500" y="831925"/>
            <a:ext cx="1881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xgb, iteration 2</a:t>
            </a:r>
            <a:endParaRPr sz="11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BE6"/>
        </a:solidFill>
      </p:bgPr>
    </p:bg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11"/>
          <p:cNvSpPr txBox="1"/>
          <p:nvPr/>
        </p:nvSpPr>
        <p:spPr>
          <a:xfrm>
            <a:off x="6127250" y="1660975"/>
            <a:ext cx="26097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3300">
                <a:solidFill>
                  <a:srgbClr val="38761D"/>
                </a:solidFill>
                <a:latin typeface="Lora SemiBold"/>
                <a:ea typeface="Lora SemiBold"/>
                <a:cs typeface="Lora SemiBold"/>
                <a:sym typeface="Lora SemiBold"/>
              </a:rPr>
              <a:t>Random Forest</a:t>
            </a:r>
            <a:endParaRPr sz="3300">
              <a:solidFill>
                <a:srgbClr val="38761D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679" name="Google Shape;679;p111"/>
          <p:cNvSpPr txBox="1"/>
          <p:nvPr/>
        </p:nvSpPr>
        <p:spPr>
          <a:xfrm>
            <a:off x="3506930" y="2690231"/>
            <a:ext cx="22971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 sz="16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Test MAPE</a:t>
            </a:r>
            <a:endParaRPr sz="1600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680" name="Google Shape;680;p111"/>
          <p:cNvSpPr txBox="1"/>
          <p:nvPr/>
        </p:nvSpPr>
        <p:spPr>
          <a:xfrm>
            <a:off x="3317350" y="1660975"/>
            <a:ext cx="26097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3300">
                <a:solidFill>
                  <a:srgbClr val="38761D"/>
                </a:solidFill>
                <a:latin typeface="Lora SemiBold"/>
                <a:ea typeface="Lora SemiBold"/>
                <a:cs typeface="Lora SemiBold"/>
                <a:sym typeface="Lora SemiBold"/>
              </a:rPr>
              <a:t>9.77</a:t>
            </a:r>
            <a:endParaRPr sz="3300">
              <a:solidFill>
                <a:srgbClr val="38761D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681" name="Google Shape;681;p111"/>
          <p:cNvSpPr txBox="1"/>
          <p:nvPr/>
        </p:nvSpPr>
        <p:spPr>
          <a:xfrm>
            <a:off x="624680" y="2690231"/>
            <a:ext cx="22971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 sz="16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CV MAPE</a:t>
            </a:r>
            <a:endParaRPr sz="1600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682" name="Google Shape;682;p111"/>
          <p:cNvSpPr txBox="1"/>
          <p:nvPr/>
        </p:nvSpPr>
        <p:spPr>
          <a:xfrm>
            <a:off x="6244480" y="2690231"/>
            <a:ext cx="22971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 sz="16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Best Model?</a:t>
            </a:r>
            <a:endParaRPr sz="1600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683" name="Google Shape;683;p111"/>
          <p:cNvSpPr txBox="1"/>
          <p:nvPr/>
        </p:nvSpPr>
        <p:spPr>
          <a:xfrm>
            <a:off x="507450" y="1660975"/>
            <a:ext cx="26097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 sz="3300">
                <a:solidFill>
                  <a:srgbClr val="38761D"/>
                </a:solidFill>
                <a:latin typeface="Lora SemiBold"/>
                <a:ea typeface="Lora SemiBold"/>
                <a:cs typeface="Lora SemiBold"/>
                <a:sym typeface="Lora SemiBold"/>
              </a:rPr>
              <a:t>10.44</a:t>
            </a:r>
            <a:endParaRPr sz="3300">
              <a:solidFill>
                <a:srgbClr val="38761D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684" name="Google Shape;684;p11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520">
                <a:latin typeface="Lora"/>
                <a:ea typeface="Lora"/>
                <a:cs typeface="Lora"/>
                <a:sym typeface="Lora"/>
              </a:rPr>
              <a:t>Executive Summary</a:t>
            </a:r>
            <a:endParaRPr sz="252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BE6"/>
        </a:solid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12"/>
          <p:cNvSpPr txBox="1"/>
          <p:nvPr>
            <p:ph type="title"/>
          </p:nvPr>
        </p:nvSpPr>
        <p:spPr>
          <a:xfrm>
            <a:off x="457200" y="10117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520">
                <a:latin typeface="Lora"/>
                <a:ea typeface="Lora"/>
                <a:cs typeface="Lora"/>
                <a:sym typeface="Lora"/>
              </a:rPr>
              <a:t>Used Variables</a:t>
            </a:r>
            <a:endParaRPr sz="252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90" name="Google Shape;690;p112"/>
          <p:cNvSpPr txBox="1"/>
          <p:nvPr>
            <p:ph idx="1" type="body"/>
          </p:nvPr>
        </p:nvSpPr>
        <p:spPr>
          <a:xfrm>
            <a:off x="5223050" y="986400"/>
            <a:ext cx="3776100" cy="4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100"/>
              <a:buFont typeface="Lora"/>
              <a:buChar char="✓"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dropoff_latitude  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-241300" lvl="0" marL="3429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134F5C"/>
              </a:buClr>
              <a:buSzPts val="1100"/>
              <a:buFont typeface="Lora"/>
              <a:buChar char="✓"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dropoff_longitude 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-241300" lvl="0" marL="3429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134F5C"/>
              </a:buClr>
              <a:buSzPts val="1100"/>
              <a:buFont typeface="Lora"/>
              <a:buChar char="✓"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fare_amount       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-241300" lvl="0" marL="3429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134F5C"/>
              </a:buClr>
              <a:buSzPts val="1100"/>
              <a:buFont typeface="Lora"/>
              <a:buChar char="✓"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features from feat01 to feat10</a:t>
            </a:r>
            <a:r>
              <a:rPr lang="pl" sz="1100">
                <a:latin typeface="Lora"/>
                <a:ea typeface="Lora"/>
                <a:cs typeface="Lora"/>
                <a:sym typeface="Lora"/>
              </a:rPr>
              <a:t>         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-241300" lvl="0" marL="3429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134F5C"/>
              </a:buClr>
              <a:buSzPts val="1100"/>
              <a:buFont typeface="Lora"/>
              <a:buChar char="✓"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passenger_count   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-241300" lvl="0" marL="3429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134F5C"/>
              </a:buClr>
              <a:buSzPts val="1100"/>
              <a:buFont typeface="Lora"/>
              <a:buChar char="✓"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pickup_latitude   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-241300" lvl="0" marL="3429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134F5C"/>
              </a:buClr>
              <a:buSzPts val="1100"/>
              <a:buFont typeface="Lora"/>
              <a:buChar char="✓"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pickup_longitude  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-241300" lvl="0" marL="3429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134F5C"/>
              </a:buClr>
              <a:buSzPts val="1100"/>
              <a:buFont typeface="Lora"/>
              <a:buChar char="✓"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zero_indicator   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-241300" lvl="0" marL="3429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134F5C"/>
              </a:buClr>
              <a:buSzPts val="1100"/>
              <a:buFont typeface="Lora"/>
              <a:buChar char="✓"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straight_dist    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-241300" lvl="0" marL="3429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134F5C"/>
              </a:buClr>
              <a:buSzPts val="1100"/>
              <a:buFont typeface="Lora"/>
              <a:buChar char="✓"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count             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-241300" lvl="0" marL="3429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134F5C"/>
              </a:buClr>
              <a:buSzPts val="1100"/>
              <a:buFont typeface="Lora"/>
              <a:buChar char="✓"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hour4             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-241300" lvl="0" marL="3429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134F5C"/>
              </a:buClr>
              <a:buSzPts val="1100"/>
              <a:buFont typeface="Lora"/>
              <a:buChar char="✓"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hour5            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-241300" lvl="0" marL="3429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134F5C"/>
              </a:buClr>
              <a:buSzPts val="1100"/>
              <a:buFont typeface="Lora"/>
              <a:buChar char="✓"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hour19            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-241300" lvl="0" marL="342900" rtl="0" algn="l">
              <a:lnSpc>
                <a:spcPct val="70000"/>
              </a:lnSpc>
              <a:spcBef>
                <a:spcPts val="1000"/>
              </a:spcBef>
              <a:spcAft>
                <a:spcPts val="1000"/>
              </a:spcAft>
              <a:buClr>
                <a:srgbClr val="134F5C"/>
              </a:buClr>
              <a:buSzPts val="1100"/>
              <a:buFont typeface="Lora"/>
              <a:buChar char="✓"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hour20 </a:t>
            </a:r>
            <a:endParaRPr sz="11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91" name="Google Shape;691;p112"/>
          <p:cNvSpPr txBox="1"/>
          <p:nvPr>
            <p:ph idx="2" type="body"/>
          </p:nvPr>
        </p:nvSpPr>
        <p:spPr>
          <a:xfrm>
            <a:off x="258625" y="1067175"/>
            <a:ext cx="3776100" cy="4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Lora"/>
              <a:buChar char="✕"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dropoff_latitude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-2413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Lora"/>
              <a:buChar char="✕"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dropoff_longitude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-2413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Lora"/>
              <a:buChar char="✕"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fare_amount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-2413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Lora"/>
              <a:buChar char="✕"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features from feat01 to feat10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-2413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Lora"/>
              <a:buChar char="✕"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key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-2413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Lora"/>
              <a:buChar char="✕"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passenger_count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-2413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Lora"/>
              <a:buChar char="✕"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pickup_datetime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-2413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Lora"/>
              <a:buChar char="✕"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pickup_latitude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-2413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1100"/>
              <a:buFont typeface="Lora"/>
              <a:buChar char="✕"/>
            </a:pPr>
            <a:r>
              <a:rPr lang="pl" sz="1100">
                <a:latin typeface="Lora"/>
                <a:ea typeface="Lora"/>
                <a:cs typeface="Lora"/>
                <a:sym typeface="Lora"/>
              </a:rPr>
              <a:t>pickup_longitude</a:t>
            </a:r>
            <a:endParaRPr sz="11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92" name="Google Shape;692;p112"/>
          <p:cNvSpPr txBox="1"/>
          <p:nvPr>
            <p:ph idx="3" type="subTitle"/>
          </p:nvPr>
        </p:nvSpPr>
        <p:spPr>
          <a:xfrm>
            <a:off x="457200" y="4515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400">
                <a:solidFill>
                  <a:srgbClr val="134F5C"/>
                </a:solidFill>
                <a:latin typeface="Lora SemiBold"/>
                <a:ea typeface="Lora SemiBold"/>
                <a:cs typeface="Lora SemiBold"/>
                <a:sym typeface="Lora SemiBold"/>
              </a:rPr>
              <a:t>Initial Variables</a:t>
            </a:r>
            <a:endParaRPr sz="1400">
              <a:solidFill>
                <a:srgbClr val="134F5C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693" name="Google Shape;693;p112"/>
          <p:cNvSpPr txBox="1"/>
          <p:nvPr>
            <p:ph idx="4" type="subTitle"/>
          </p:nvPr>
        </p:nvSpPr>
        <p:spPr>
          <a:xfrm>
            <a:off x="5461050" y="4515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400">
                <a:solidFill>
                  <a:schemeClr val="accent4"/>
                </a:solidFill>
                <a:latin typeface="Lora SemiBold"/>
                <a:ea typeface="Lora SemiBold"/>
                <a:cs typeface="Lora SemiBold"/>
                <a:sym typeface="Lora SemiBold"/>
              </a:rPr>
              <a:t>Final Variables</a:t>
            </a:r>
            <a:endParaRPr sz="1400">
              <a:solidFill>
                <a:schemeClr val="accent4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694" name="Google Shape;694;p112"/>
          <p:cNvSpPr/>
          <p:nvPr/>
        </p:nvSpPr>
        <p:spPr>
          <a:xfrm>
            <a:off x="3706300" y="2055975"/>
            <a:ext cx="1094100" cy="49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2C4C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13"/>
          <p:cNvSpPr txBox="1"/>
          <p:nvPr>
            <p:ph type="title"/>
          </p:nvPr>
        </p:nvSpPr>
        <p:spPr>
          <a:xfrm>
            <a:off x="457200" y="247300"/>
            <a:ext cx="8153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200">
                <a:latin typeface="Lora"/>
                <a:ea typeface="Lora"/>
                <a:cs typeface="Lora"/>
                <a:sym typeface="Lora"/>
              </a:rPr>
              <a:t>Feature Exploratory Data Analysis</a:t>
            </a:r>
            <a:endParaRPr sz="22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00" name="Google Shape;700;p113"/>
          <p:cNvSpPr txBox="1"/>
          <p:nvPr>
            <p:ph idx="3" type="subTitle"/>
          </p:nvPr>
        </p:nvSpPr>
        <p:spPr>
          <a:xfrm>
            <a:off x="293425" y="784175"/>
            <a:ext cx="3142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800">
                <a:solidFill>
                  <a:srgbClr val="134F5C"/>
                </a:solidFill>
                <a:latin typeface="Lora SemiBold"/>
                <a:ea typeface="Lora SemiBold"/>
                <a:cs typeface="Lora SemiBold"/>
                <a:sym typeface="Lora SemiBold"/>
              </a:rPr>
              <a:t>Time dependancy</a:t>
            </a:r>
            <a:endParaRPr sz="1800">
              <a:solidFill>
                <a:srgbClr val="134F5C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pic>
        <p:nvPicPr>
          <p:cNvPr id="701" name="Google Shape;701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6250" y="1675475"/>
            <a:ext cx="4280250" cy="331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525" y="1761925"/>
            <a:ext cx="4045226" cy="314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114"/>
          <p:cNvSpPr txBox="1"/>
          <p:nvPr>
            <p:ph type="title"/>
          </p:nvPr>
        </p:nvSpPr>
        <p:spPr>
          <a:xfrm>
            <a:off x="457200" y="247300"/>
            <a:ext cx="8153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200">
                <a:latin typeface="Lora"/>
                <a:ea typeface="Lora"/>
                <a:cs typeface="Lora"/>
                <a:sym typeface="Lora"/>
              </a:rPr>
              <a:t>Feature Exploratory Data Analysis</a:t>
            </a:r>
            <a:endParaRPr sz="22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08" name="Google Shape;708;p114"/>
          <p:cNvSpPr txBox="1"/>
          <p:nvPr>
            <p:ph idx="3" type="subTitle"/>
          </p:nvPr>
        </p:nvSpPr>
        <p:spPr>
          <a:xfrm>
            <a:off x="680250" y="855800"/>
            <a:ext cx="263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800">
                <a:solidFill>
                  <a:srgbClr val="134F5C"/>
                </a:solidFill>
                <a:latin typeface="Lora SemiBold"/>
                <a:ea typeface="Lora SemiBold"/>
                <a:cs typeface="Lora SemiBold"/>
                <a:sym typeface="Lora SemiBold"/>
              </a:rPr>
              <a:t>Pickup localization</a:t>
            </a:r>
            <a:endParaRPr sz="1800">
              <a:solidFill>
                <a:srgbClr val="134F5C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pic>
        <p:nvPicPr>
          <p:cNvPr id="709" name="Google Shape;709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950" y="1356875"/>
            <a:ext cx="7093812" cy="3481825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114"/>
          <p:cNvSpPr txBox="1"/>
          <p:nvPr>
            <p:ph idx="3" type="subTitle"/>
          </p:nvPr>
        </p:nvSpPr>
        <p:spPr>
          <a:xfrm>
            <a:off x="4342825" y="855800"/>
            <a:ext cx="263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800">
                <a:solidFill>
                  <a:srgbClr val="134F5C"/>
                </a:solidFill>
                <a:latin typeface="Lora SemiBold"/>
                <a:ea typeface="Lora SemiBold"/>
                <a:cs typeface="Lora SemiBold"/>
                <a:sym typeface="Lora SemiBold"/>
              </a:rPr>
              <a:t>Dropoff localization</a:t>
            </a:r>
            <a:endParaRPr sz="1800">
              <a:solidFill>
                <a:srgbClr val="134F5C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15"/>
          <p:cNvSpPr txBox="1"/>
          <p:nvPr>
            <p:ph type="title"/>
          </p:nvPr>
        </p:nvSpPr>
        <p:spPr>
          <a:xfrm>
            <a:off x="457200" y="220900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520">
                <a:latin typeface="Lora"/>
                <a:ea typeface="Lora"/>
                <a:cs typeface="Lora"/>
                <a:sym typeface="Lora"/>
              </a:rPr>
              <a:t>Model of dataflow</a:t>
            </a:r>
            <a:endParaRPr sz="252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16" name="Google Shape;716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50" y="793600"/>
            <a:ext cx="8471700" cy="404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16"/>
          <p:cNvSpPr txBox="1"/>
          <p:nvPr>
            <p:ph type="title"/>
          </p:nvPr>
        </p:nvSpPr>
        <p:spPr>
          <a:xfrm>
            <a:off x="457200" y="247300"/>
            <a:ext cx="8153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200">
                <a:latin typeface="Lora"/>
                <a:ea typeface="Lora"/>
                <a:cs typeface="Lora"/>
                <a:sym typeface="Lora"/>
              </a:rPr>
              <a:t>Feature Selection</a:t>
            </a:r>
            <a:endParaRPr sz="22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descr="1" id="722" name="Google Shape;722;p116"/>
          <p:cNvSpPr txBox="1"/>
          <p:nvPr>
            <p:ph idx="1" type="body"/>
          </p:nvPr>
        </p:nvSpPr>
        <p:spPr>
          <a:xfrm>
            <a:off x="457275" y="1334075"/>
            <a:ext cx="3633000" cy="714000"/>
          </a:xfrm>
          <a:prstGeom prst="rect">
            <a:avLst/>
          </a:prstGeom>
          <a:solidFill>
            <a:srgbClr val="FFFFFF">
              <a:alpha val="1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pl">
                <a:latin typeface="Lora"/>
                <a:ea typeface="Lora"/>
                <a:cs typeface="Lora"/>
                <a:sym typeface="Lora"/>
              </a:rPr>
              <a:t>Mutual</a:t>
            </a:r>
            <a:r>
              <a:rPr lang="pl">
                <a:latin typeface="Lora"/>
                <a:ea typeface="Lora"/>
                <a:cs typeface="Lora"/>
                <a:sym typeface="Lora"/>
              </a:rPr>
              <a:t> Information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SzPts val="1018"/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descr="1" id="723" name="Google Shape;723;p116"/>
          <p:cNvSpPr txBox="1"/>
          <p:nvPr>
            <p:ph idx="1" type="body"/>
          </p:nvPr>
        </p:nvSpPr>
        <p:spPr>
          <a:xfrm>
            <a:off x="457200" y="2562150"/>
            <a:ext cx="3633000" cy="2300100"/>
          </a:xfrm>
          <a:prstGeom prst="rect">
            <a:avLst/>
          </a:prstGeom>
          <a:solidFill>
            <a:srgbClr val="FFFFFF">
              <a:alpha val="1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SzPts val="1018"/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descr="1" id="724" name="Google Shape;724;p116"/>
          <p:cNvSpPr txBox="1"/>
          <p:nvPr>
            <p:ph idx="1" type="body"/>
          </p:nvPr>
        </p:nvSpPr>
        <p:spPr>
          <a:xfrm>
            <a:off x="4630850" y="2562075"/>
            <a:ext cx="3979500" cy="2300100"/>
          </a:xfrm>
          <a:prstGeom prst="rect">
            <a:avLst/>
          </a:prstGeom>
          <a:solidFill>
            <a:srgbClr val="FFFFFF">
              <a:alpha val="1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rPr lang="pl">
                <a:latin typeface="Lora"/>
                <a:ea typeface="Lora"/>
                <a:cs typeface="Lora"/>
                <a:sym typeface="Lora"/>
              </a:rPr>
              <a:t> 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SzPts val="1018"/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descr="1" id="725" name="Google Shape;725;p116"/>
          <p:cNvSpPr txBox="1"/>
          <p:nvPr>
            <p:ph idx="1" type="body"/>
          </p:nvPr>
        </p:nvSpPr>
        <p:spPr>
          <a:xfrm>
            <a:off x="4630875" y="1334075"/>
            <a:ext cx="3979500" cy="714000"/>
          </a:xfrm>
          <a:prstGeom prst="rect">
            <a:avLst/>
          </a:prstGeom>
          <a:solidFill>
            <a:srgbClr val="FFFFFF">
              <a:alpha val="1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pl">
                <a:latin typeface="Lora"/>
                <a:ea typeface="Lora"/>
                <a:cs typeface="Lora"/>
                <a:sym typeface="Lora"/>
              </a:rPr>
              <a:t>All Values</a:t>
            </a:r>
            <a:endParaRPr b="1"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SzPts val="1018"/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26" name="Google Shape;726;p116"/>
          <p:cNvSpPr/>
          <p:nvPr/>
        </p:nvSpPr>
        <p:spPr>
          <a:xfrm>
            <a:off x="458200" y="887475"/>
            <a:ext cx="508500" cy="446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27" name="Google Shape;727;p116"/>
          <p:cNvSpPr/>
          <p:nvPr/>
        </p:nvSpPr>
        <p:spPr>
          <a:xfrm>
            <a:off x="458188" y="2119550"/>
            <a:ext cx="508500" cy="446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28" name="Google Shape;728;p116"/>
          <p:cNvSpPr/>
          <p:nvPr/>
        </p:nvSpPr>
        <p:spPr>
          <a:xfrm>
            <a:off x="4631091" y="2119550"/>
            <a:ext cx="516900" cy="446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29" name="Google Shape;729;p116"/>
          <p:cNvSpPr/>
          <p:nvPr/>
        </p:nvSpPr>
        <p:spPr>
          <a:xfrm>
            <a:off x="4630838" y="887475"/>
            <a:ext cx="508500" cy="446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30" name="Google Shape;730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825" y="2597975"/>
            <a:ext cx="3907989" cy="2258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116"/>
          <p:cNvPicPr preferRelativeResize="0"/>
          <p:nvPr/>
        </p:nvPicPr>
        <p:blipFill rotWithShape="1">
          <a:blip r:embed="rId4">
            <a:alphaModFix/>
          </a:blip>
          <a:srcRect b="1468" l="0" r="0" t="0"/>
          <a:stretch/>
        </p:blipFill>
        <p:spPr>
          <a:xfrm>
            <a:off x="754575" y="2603325"/>
            <a:ext cx="2869975" cy="22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116"/>
          <p:cNvSpPr txBox="1"/>
          <p:nvPr/>
        </p:nvSpPr>
        <p:spPr>
          <a:xfrm>
            <a:off x="966700" y="2142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pl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Correlation</a:t>
            </a:r>
            <a:endParaRPr/>
          </a:p>
        </p:txBody>
      </p:sp>
      <p:sp>
        <p:nvSpPr>
          <p:cNvPr id="733" name="Google Shape;733;p116"/>
          <p:cNvSpPr txBox="1"/>
          <p:nvPr/>
        </p:nvSpPr>
        <p:spPr>
          <a:xfrm>
            <a:off x="5186500" y="2142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pl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Importance Score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17"/>
          <p:cNvSpPr txBox="1"/>
          <p:nvPr>
            <p:ph type="title"/>
          </p:nvPr>
        </p:nvSpPr>
        <p:spPr>
          <a:xfrm>
            <a:off x="457200" y="220900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520">
                <a:latin typeface="Lora"/>
                <a:ea typeface="Lora"/>
                <a:cs typeface="Lora"/>
                <a:sym typeface="Lora"/>
              </a:rPr>
              <a:t>LGBM Tuning</a:t>
            </a:r>
            <a:endParaRPr sz="252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39" name="Google Shape;739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125" y="742100"/>
            <a:ext cx="7624354" cy="40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s Light">
  <a:themeElements>
    <a:clrScheme name="Custom">
      <a:dk1>
        <a:srgbClr val="000000"/>
      </a:dk1>
      <a:lt1>
        <a:srgbClr val="F2EBE6"/>
      </a:lt1>
      <a:dk2>
        <a:srgbClr val="636B61"/>
      </a:dk2>
      <a:lt2>
        <a:srgbClr val="F2EBE6"/>
      </a:lt2>
      <a:accent1>
        <a:srgbClr val="8E6DD9"/>
      </a:accent1>
      <a:accent2>
        <a:srgbClr val="C6CC7B"/>
      </a:accent2>
      <a:accent3>
        <a:srgbClr val="5D7785"/>
      </a:accent3>
      <a:accent4>
        <a:srgbClr val="483338"/>
      </a:accent4>
      <a:accent5>
        <a:srgbClr val="B5D6B2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lus Light">
  <a:themeElements>
    <a:clrScheme name="Custom">
      <a:dk1>
        <a:srgbClr val="100F19"/>
      </a:dk1>
      <a:lt1>
        <a:srgbClr val="F8F6F3"/>
      </a:lt1>
      <a:dk2>
        <a:srgbClr val="636B61"/>
      </a:dk2>
      <a:lt2>
        <a:srgbClr val="F8F6F3"/>
      </a:lt2>
      <a:accent1>
        <a:srgbClr val="0400E5"/>
      </a:accent1>
      <a:accent2>
        <a:srgbClr val="7E7CF0"/>
      </a:accent2>
      <a:accent3>
        <a:srgbClr val="FFD90F"/>
      </a:accent3>
      <a:accent4>
        <a:srgbClr val="FF794F"/>
      </a:accent4>
      <a:accent5>
        <a:srgbClr val="B5D6B2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Plus Light">
  <a:themeElements>
    <a:clrScheme name="Custom">
      <a:dk1>
        <a:srgbClr val="000000"/>
      </a:dk1>
      <a:lt1>
        <a:srgbClr val="F2EBE6"/>
      </a:lt1>
      <a:dk2>
        <a:srgbClr val="636B61"/>
      </a:dk2>
      <a:lt2>
        <a:srgbClr val="F2EBE6"/>
      </a:lt2>
      <a:accent1>
        <a:srgbClr val="8E6DD9"/>
      </a:accent1>
      <a:accent2>
        <a:srgbClr val="C6CC7B"/>
      </a:accent2>
      <a:accent3>
        <a:srgbClr val="5D7785"/>
      </a:accent3>
      <a:accent4>
        <a:srgbClr val="483338"/>
      </a:accent4>
      <a:accent5>
        <a:srgbClr val="B5D6B2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Plus Light">
  <a:themeElements>
    <a:clrScheme name="Custom">
      <a:dk1>
        <a:srgbClr val="100F19"/>
      </a:dk1>
      <a:lt1>
        <a:srgbClr val="F8F6F3"/>
      </a:lt1>
      <a:dk2>
        <a:srgbClr val="636B61"/>
      </a:dk2>
      <a:lt2>
        <a:srgbClr val="F8F6F3"/>
      </a:lt2>
      <a:accent1>
        <a:srgbClr val="0400E5"/>
      </a:accent1>
      <a:accent2>
        <a:srgbClr val="7E7CF0"/>
      </a:accent2>
      <a:accent3>
        <a:srgbClr val="FFD90F"/>
      </a:accent3>
      <a:accent4>
        <a:srgbClr val="FF794F"/>
      </a:accent4>
      <a:accent5>
        <a:srgbClr val="B5D6B2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