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>
        <p:scale>
          <a:sx n="125" d="100"/>
          <a:sy n="125" d="100"/>
        </p:scale>
        <p:origin x="-90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74ADD-86DE-479C-964D-D2BFB443FF74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13891972-C744-48B4-B45E-74027E6F144E}">
      <dgm:prSet phldrT="[Texto]"/>
      <dgm:spPr/>
      <dgm:t>
        <a:bodyPr/>
        <a:lstStyle/>
        <a:p>
          <a:r>
            <a: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MoBrada</a:t>
          </a:r>
          <a:endParaRPr lang="LID4096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51AFD1F-1390-41E3-8B28-B465EB709626}" type="parTrans" cxnId="{826E1F50-8135-41AF-B909-4671527D0B9A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3CECC77-D1C8-470F-BE4C-53E26AF8236D}" type="sibTrans" cxnId="{826E1F50-8135-41AF-B909-4671527D0B9A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5B7C0C1-3BB6-438E-AE46-DA8E77649897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B2C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EFA7A9F-D43C-4586-85E3-D6849749D8DC}" type="parTrans" cxnId="{C52EEAE0-434C-4B56-8619-CC8BE900F1F6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0222071-F294-45E3-B85F-EFB7003B5ED6}" type="sibTrans" cxnId="{C52EEAE0-434C-4B56-8619-CC8BE900F1F6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183F3C4-5354-4342-AF04-E53F4904148C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B2B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6FF07FB-0F0C-4EDC-96B3-6B505224A8F8}" type="parTrans" cxnId="{B024BDF4-6B84-4B6C-96DB-970813C6FE78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5CD853-B040-46B6-8D4B-88F9CA3CCBB5}" type="sibTrans" cxnId="{B024BDF4-6B84-4B6C-96DB-970813C6FE78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AEFC8C7-390F-4DEE-A73E-B40055BB9FE2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MVP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8AE0422-5C6E-404E-99C9-A0D7A7D4C17E}" type="parTrans" cxnId="{CC85768F-AC0E-4904-AD90-D9979225B083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BDE4FC9-B9EF-411F-9C9B-A51F6B3B7C61}" type="sibTrans" cxnId="{CC85768F-AC0E-4904-AD90-D9979225B083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D70942A-8E9F-41D3-9F74-4C470B357FD5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MPV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3900910-C821-40BB-8046-4ADF8870B1DA}" type="parTrans" cxnId="{C0B85713-EE84-47C3-B109-E89BAC929310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211E6F3-4CFB-4DD9-9D32-B9EC20617978}" type="sibTrans" cxnId="{C0B85713-EE84-47C3-B109-E89BAC929310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ADA59B-513B-4F5C-A48E-76374637F86B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V.0.1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349C040-B701-4AE1-A335-2E359ED955D2}" type="parTrans" cxnId="{5467563E-9C64-4FAD-A3D3-D24BF1D4F6C4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61A0603-1403-4902-9776-C24B814CB829}" type="sibTrans" cxnId="{5467563E-9C64-4FAD-A3D3-D24BF1D4F6C4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ABE26F1-9564-42E2-88E9-5C60890FF365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V.0.1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4A245DF-5D39-451F-9080-7CFEC4EB7336}" type="parTrans" cxnId="{10BE9B1A-3FBA-4762-9265-1256B2B4E28F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DD5AE10-A2EB-43FB-A84F-69AA110D75EC}" type="sibTrans" cxnId="{10BE9B1A-3FBA-4762-9265-1256B2B4E28F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B816849-72E9-4E0A-B481-12F02D265C69}" type="pres">
      <dgm:prSet presAssocID="{EAC74ADD-86DE-479C-964D-D2BFB443FF7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67D2B9E-51D3-4CB0-B279-4FE263F00150}" type="pres">
      <dgm:prSet presAssocID="{13891972-C744-48B4-B45E-74027E6F144E}" presName="hierRoot1" presStyleCnt="0">
        <dgm:presLayoutVars>
          <dgm:hierBranch val="init"/>
        </dgm:presLayoutVars>
      </dgm:prSet>
      <dgm:spPr/>
    </dgm:pt>
    <dgm:pt modelId="{1AD116E5-59EF-40FD-B5F4-CA7ABA93F533}" type="pres">
      <dgm:prSet presAssocID="{13891972-C744-48B4-B45E-74027E6F144E}" presName="rootComposite1" presStyleCnt="0"/>
      <dgm:spPr/>
    </dgm:pt>
    <dgm:pt modelId="{41FF1631-54CE-48A9-8A7B-E55BDEC17867}" type="pres">
      <dgm:prSet presAssocID="{13891972-C744-48B4-B45E-74027E6F144E}" presName="rootText1" presStyleLbl="node0" presStyleIdx="0" presStyleCnt="1">
        <dgm:presLayoutVars>
          <dgm:chPref val="3"/>
        </dgm:presLayoutVars>
      </dgm:prSet>
      <dgm:spPr/>
    </dgm:pt>
    <dgm:pt modelId="{965953A5-B852-4F41-BBAA-3D2F4164171C}" type="pres">
      <dgm:prSet presAssocID="{13891972-C744-48B4-B45E-74027E6F144E}" presName="rootConnector1" presStyleLbl="node1" presStyleIdx="0" presStyleCnt="0"/>
      <dgm:spPr/>
    </dgm:pt>
    <dgm:pt modelId="{426E0F98-DBAD-46F8-A37F-FAA79CEDAA16}" type="pres">
      <dgm:prSet presAssocID="{13891972-C744-48B4-B45E-74027E6F144E}" presName="hierChild2" presStyleCnt="0"/>
      <dgm:spPr/>
    </dgm:pt>
    <dgm:pt modelId="{7850B61F-A91F-463B-9460-B7733A2E6871}" type="pres">
      <dgm:prSet presAssocID="{CEFA7A9F-D43C-4586-85E3-D6849749D8DC}" presName="Name37" presStyleLbl="parChTrans1D2" presStyleIdx="0" presStyleCnt="2"/>
      <dgm:spPr/>
    </dgm:pt>
    <dgm:pt modelId="{24E515EA-BE6B-493B-AD20-29EAB9D04965}" type="pres">
      <dgm:prSet presAssocID="{05B7C0C1-3BB6-438E-AE46-DA8E77649897}" presName="hierRoot2" presStyleCnt="0">
        <dgm:presLayoutVars>
          <dgm:hierBranch val="init"/>
        </dgm:presLayoutVars>
      </dgm:prSet>
      <dgm:spPr/>
    </dgm:pt>
    <dgm:pt modelId="{B3BC94C7-9957-440B-ACBF-347A671D6CB3}" type="pres">
      <dgm:prSet presAssocID="{05B7C0C1-3BB6-438E-AE46-DA8E77649897}" presName="rootComposite" presStyleCnt="0"/>
      <dgm:spPr/>
    </dgm:pt>
    <dgm:pt modelId="{B9B88635-3DA7-42CF-A437-FDB8B3E6C013}" type="pres">
      <dgm:prSet presAssocID="{05B7C0C1-3BB6-438E-AE46-DA8E77649897}" presName="rootText" presStyleLbl="node2" presStyleIdx="0" presStyleCnt="2">
        <dgm:presLayoutVars>
          <dgm:chPref val="3"/>
        </dgm:presLayoutVars>
      </dgm:prSet>
      <dgm:spPr/>
    </dgm:pt>
    <dgm:pt modelId="{1DF3C4B4-577D-43FD-B48E-E210B49A56FF}" type="pres">
      <dgm:prSet presAssocID="{05B7C0C1-3BB6-438E-AE46-DA8E77649897}" presName="rootConnector" presStyleLbl="node2" presStyleIdx="0" presStyleCnt="2"/>
      <dgm:spPr/>
    </dgm:pt>
    <dgm:pt modelId="{6A510544-267E-4D27-9A63-EB78B3736B95}" type="pres">
      <dgm:prSet presAssocID="{05B7C0C1-3BB6-438E-AE46-DA8E77649897}" presName="hierChild4" presStyleCnt="0"/>
      <dgm:spPr/>
    </dgm:pt>
    <dgm:pt modelId="{4D3920DB-E43A-4B9F-A60B-352472E72779}" type="pres">
      <dgm:prSet presAssocID="{D3900910-C821-40BB-8046-4ADF8870B1DA}" presName="Name37" presStyleLbl="parChTrans1D3" presStyleIdx="0" presStyleCnt="4"/>
      <dgm:spPr/>
    </dgm:pt>
    <dgm:pt modelId="{E1ABFFB6-57F6-4FA5-B416-C9EF35A5496D}" type="pres">
      <dgm:prSet presAssocID="{1D70942A-8E9F-41D3-9F74-4C470B357FD5}" presName="hierRoot2" presStyleCnt="0">
        <dgm:presLayoutVars>
          <dgm:hierBranch val="init"/>
        </dgm:presLayoutVars>
      </dgm:prSet>
      <dgm:spPr/>
    </dgm:pt>
    <dgm:pt modelId="{E685DA24-15C4-4AA5-9B39-F47C2C52494B}" type="pres">
      <dgm:prSet presAssocID="{1D70942A-8E9F-41D3-9F74-4C470B357FD5}" presName="rootComposite" presStyleCnt="0"/>
      <dgm:spPr/>
    </dgm:pt>
    <dgm:pt modelId="{8E5CA613-4387-43CB-9327-0AC359CE3E5D}" type="pres">
      <dgm:prSet presAssocID="{1D70942A-8E9F-41D3-9F74-4C470B357FD5}" presName="rootText" presStyleLbl="node3" presStyleIdx="0" presStyleCnt="4">
        <dgm:presLayoutVars>
          <dgm:chPref val="3"/>
        </dgm:presLayoutVars>
      </dgm:prSet>
      <dgm:spPr/>
    </dgm:pt>
    <dgm:pt modelId="{A77A8F02-648D-4716-BE93-76A2A85B9273}" type="pres">
      <dgm:prSet presAssocID="{1D70942A-8E9F-41D3-9F74-4C470B357FD5}" presName="rootConnector" presStyleLbl="node3" presStyleIdx="0" presStyleCnt="4"/>
      <dgm:spPr/>
    </dgm:pt>
    <dgm:pt modelId="{F1F1AAEC-30BC-4793-A9C2-1A274991F88D}" type="pres">
      <dgm:prSet presAssocID="{1D70942A-8E9F-41D3-9F74-4C470B357FD5}" presName="hierChild4" presStyleCnt="0"/>
      <dgm:spPr/>
    </dgm:pt>
    <dgm:pt modelId="{29C0EB48-4025-40A1-8627-D48E72AEA189}" type="pres">
      <dgm:prSet presAssocID="{1D70942A-8E9F-41D3-9F74-4C470B357FD5}" presName="hierChild5" presStyleCnt="0"/>
      <dgm:spPr/>
    </dgm:pt>
    <dgm:pt modelId="{188592C4-E4BF-443D-9DC8-B9FA76A07DB5}" type="pres">
      <dgm:prSet presAssocID="{7349C040-B701-4AE1-A335-2E359ED955D2}" presName="Name37" presStyleLbl="parChTrans1D3" presStyleIdx="1" presStyleCnt="4"/>
      <dgm:spPr/>
    </dgm:pt>
    <dgm:pt modelId="{B041ABFB-4A7F-4A63-8B5A-DB36608E2F67}" type="pres">
      <dgm:prSet presAssocID="{4CADA59B-513B-4F5C-A48E-76374637F86B}" presName="hierRoot2" presStyleCnt="0">
        <dgm:presLayoutVars>
          <dgm:hierBranch val="init"/>
        </dgm:presLayoutVars>
      </dgm:prSet>
      <dgm:spPr/>
    </dgm:pt>
    <dgm:pt modelId="{D73E8B4B-221D-45A2-8D9A-F3183AAD1A28}" type="pres">
      <dgm:prSet presAssocID="{4CADA59B-513B-4F5C-A48E-76374637F86B}" presName="rootComposite" presStyleCnt="0"/>
      <dgm:spPr/>
    </dgm:pt>
    <dgm:pt modelId="{DB239386-C147-4FAF-9A2B-57E6529A689C}" type="pres">
      <dgm:prSet presAssocID="{4CADA59B-513B-4F5C-A48E-76374637F86B}" presName="rootText" presStyleLbl="node3" presStyleIdx="1" presStyleCnt="4">
        <dgm:presLayoutVars>
          <dgm:chPref val="3"/>
        </dgm:presLayoutVars>
      </dgm:prSet>
      <dgm:spPr/>
    </dgm:pt>
    <dgm:pt modelId="{8E8589C8-2568-47E2-A5F3-988B4852C075}" type="pres">
      <dgm:prSet presAssocID="{4CADA59B-513B-4F5C-A48E-76374637F86B}" presName="rootConnector" presStyleLbl="node3" presStyleIdx="1" presStyleCnt="4"/>
      <dgm:spPr/>
    </dgm:pt>
    <dgm:pt modelId="{2FB21812-C917-4CFE-A801-04913E79DFEE}" type="pres">
      <dgm:prSet presAssocID="{4CADA59B-513B-4F5C-A48E-76374637F86B}" presName="hierChild4" presStyleCnt="0"/>
      <dgm:spPr/>
    </dgm:pt>
    <dgm:pt modelId="{FACA9F4F-3379-45EA-81E9-64E68BE133DC}" type="pres">
      <dgm:prSet presAssocID="{4CADA59B-513B-4F5C-A48E-76374637F86B}" presName="hierChild5" presStyleCnt="0"/>
      <dgm:spPr/>
    </dgm:pt>
    <dgm:pt modelId="{7CADB706-7BB3-41F3-8791-5E6DDAB7785D}" type="pres">
      <dgm:prSet presAssocID="{05B7C0C1-3BB6-438E-AE46-DA8E77649897}" presName="hierChild5" presStyleCnt="0"/>
      <dgm:spPr/>
    </dgm:pt>
    <dgm:pt modelId="{45EAA494-B9C6-4460-AFCA-79DCF1D1DCD4}" type="pres">
      <dgm:prSet presAssocID="{36FF07FB-0F0C-4EDC-96B3-6B505224A8F8}" presName="Name37" presStyleLbl="parChTrans1D2" presStyleIdx="1" presStyleCnt="2"/>
      <dgm:spPr/>
    </dgm:pt>
    <dgm:pt modelId="{1950F338-79E5-4911-B10F-5DE63D253E0D}" type="pres">
      <dgm:prSet presAssocID="{0183F3C4-5354-4342-AF04-E53F4904148C}" presName="hierRoot2" presStyleCnt="0">
        <dgm:presLayoutVars>
          <dgm:hierBranch val="init"/>
        </dgm:presLayoutVars>
      </dgm:prSet>
      <dgm:spPr/>
    </dgm:pt>
    <dgm:pt modelId="{5636702C-9923-422F-882C-7011EEF119EF}" type="pres">
      <dgm:prSet presAssocID="{0183F3C4-5354-4342-AF04-E53F4904148C}" presName="rootComposite" presStyleCnt="0"/>
      <dgm:spPr/>
    </dgm:pt>
    <dgm:pt modelId="{2F621537-5046-4C27-98F2-670C5919969D}" type="pres">
      <dgm:prSet presAssocID="{0183F3C4-5354-4342-AF04-E53F4904148C}" presName="rootText" presStyleLbl="node2" presStyleIdx="1" presStyleCnt="2">
        <dgm:presLayoutVars>
          <dgm:chPref val="3"/>
        </dgm:presLayoutVars>
      </dgm:prSet>
      <dgm:spPr/>
    </dgm:pt>
    <dgm:pt modelId="{A7BB04E4-D66B-4FCC-AF56-59C06BB21BF8}" type="pres">
      <dgm:prSet presAssocID="{0183F3C4-5354-4342-AF04-E53F4904148C}" presName="rootConnector" presStyleLbl="node2" presStyleIdx="1" presStyleCnt="2"/>
      <dgm:spPr/>
    </dgm:pt>
    <dgm:pt modelId="{09E37748-0D8A-41D9-8323-86C0707A8A8C}" type="pres">
      <dgm:prSet presAssocID="{0183F3C4-5354-4342-AF04-E53F4904148C}" presName="hierChild4" presStyleCnt="0"/>
      <dgm:spPr/>
    </dgm:pt>
    <dgm:pt modelId="{93A8B317-31E5-4D15-9DBF-195C94B41CF9}" type="pres">
      <dgm:prSet presAssocID="{18AE0422-5C6E-404E-99C9-A0D7A7D4C17E}" presName="Name37" presStyleLbl="parChTrans1D3" presStyleIdx="2" presStyleCnt="4"/>
      <dgm:spPr/>
    </dgm:pt>
    <dgm:pt modelId="{CC69B04B-FDDA-466A-862E-926FB3353966}" type="pres">
      <dgm:prSet presAssocID="{1AEFC8C7-390F-4DEE-A73E-B40055BB9FE2}" presName="hierRoot2" presStyleCnt="0">
        <dgm:presLayoutVars>
          <dgm:hierBranch val="init"/>
        </dgm:presLayoutVars>
      </dgm:prSet>
      <dgm:spPr/>
    </dgm:pt>
    <dgm:pt modelId="{FF3D362D-8B58-4A40-B021-363F0793AA88}" type="pres">
      <dgm:prSet presAssocID="{1AEFC8C7-390F-4DEE-A73E-B40055BB9FE2}" presName="rootComposite" presStyleCnt="0"/>
      <dgm:spPr/>
    </dgm:pt>
    <dgm:pt modelId="{B4271EF2-E4B9-419C-A964-A2647F0B0554}" type="pres">
      <dgm:prSet presAssocID="{1AEFC8C7-390F-4DEE-A73E-B40055BB9FE2}" presName="rootText" presStyleLbl="node3" presStyleIdx="2" presStyleCnt="4">
        <dgm:presLayoutVars>
          <dgm:chPref val="3"/>
        </dgm:presLayoutVars>
      </dgm:prSet>
      <dgm:spPr/>
    </dgm:pt>
    <dgm:pt modelId="{F743DD6B-8F1A-47E1-98AB-91361ABB1649}" type="pres">
      <dgm:prSet presAssocID="{1AEFC8C7-390F-4DEE-A73E-B40055BB9FE2}" presName="rootConnector" presStyleLbl="node3" presStyleIdx="2" presStyleCnt="4"/>
      <dgm:spPr/>
    </dgm:pt>
    <dgm:pt modelId="{472ED965-2CA3-4C30-B0E0-F92310B4E9F5}" type="pres">
      <dgm:prSet presAssocID="{1AEFC8C7-390F-4DEE-A73E-B40055BB9FE2}" presName="hierChild4" presStyleCnt="0"/>
      <dgm:spPr/>
    </dgm:pt>
    <dgm:pt modelId="{178A0CC2-8148-4EF9-AA4B-CEA9C63D7FF5}" type="pres">
      <dgm:prSet presAssocID="{1AEFC8C7-390F-4DEE-A73E-B40055BB9FE2}" presName="hierChild5" presStyleCnt="0"/>
      <dgm:spPr/>
    </dgm:pt>
    <dgm:pt modelId="{FE3E119E-3D51-4B72-A6C9-CB173FF0D450}" type="pres">
      <dgm:prSet presAssocID="{A4A245DF-5D39-451F-9080-7CFEC4EB7336}" presName="Name37" presStyleLbl="parChTrans1D3" presStyleIdx="3" presStyleCnt="4"/>
      <dgm:spPr/>
    </dgm:pt>
    <dgm:pt modelId="{ABAAAA2E-5748-4394-AB3B-F8D0C4569D53}" type="pres">
      <dgm:prSet presAssocID="{7ABE26F1-9564-42E2-88E9-5C60890FF365}" presName="hierRoot2" presStyleCnt="0">
        <dgm:presLayoutVars>
          <dgm:hierBranch val="init"/>
        </dgm:presLayoutVars>
      </dgm:prSet>
      <dgm:spPr/>
    </dgm:pt>
    <dgm:pt modelId="{DA2E3A3F-3C49-4644-B1D4-6E1881A08858}" type="pres">
      <dgm:prSet presAssocID="{7ABE26F1-9564-42E2-88E9-5C60890FF365}" presName="rootComposite" presStyleCnt="0"/>
      <dgm:spPr/>
    </dgm:pt>
    <dgm:pt modelId="{65E0F323-575B-40FD-BE44-1DB20B1714BB}" type="pres">
      <dgm:prSet presAssocID="{7ABE26F1-9564-42E2-88E9-5C60890FF365}" presName="rootText" presStyleLbl="node3" presStyleIdx="3" presStyleCnt="4">
        <dgm:presLayoutVars>
          <dgm:chPref val="3"/>
        </dgm:presLayoutVars>
      </dgm:prSet>
      <dgm:spPr/>
    </dgm:pt>
    <dgm:pt modelId="{92E85BEE-15D7-4239-B624-D42625B0BF04}" type="pres">
      <dgm:prSet presAssocID="{7ABE26F1-9564-42E2-88E9-5C60890FF365}" presName="rootConnector" presStyleLbl="node3" presStyleIdx="3" presStyleCnt="4"/>
      <dgm:spPr/>
    </dgm:pt>
    <dgm:pt modelId="{0B07EB02-9E0E-4C0D-A458-8F8F6B8A7841}" type="pres">
      <dgm:prSet presAssocID="{7ABE26F1-9564-42E2-88E9-5C60890FF365}" presName="hierChild4" presStyleCnt="0"/>
      <dgm:spPr/>
    </dgm:pt>
    <dgm:pt modelId="{65470FE0-E88B-4197-992F-B72E7DE092BB}" type="pres">
      <dgm:prSet presAssocID="{7ABE26F1-9564-42E2-88E9-5C60890FF365}" presName="hierChild5" presStyleCnt="0"/>
      <dgm:spPr/>
    </dgm:pt>
    <dgm:pt modelId="{3A80F0B0-B3EC-434B-BCC4-930E80B3AFBC}" type="pres">
      <dgm:prSet presAssocID="{0183F3C4-5354-4342-AF04-E53F4904148C}" presName="hierChild5" presStyleCnt="0"/>
      <dgm:spPr/>
    </dgm:pt>
    <dgm:pt modelId="{E23FE2C4-1ACE-4003-92B8-23E4A443AD65}" type="pres">
      <dgm:prSet presAssocID="{13891972-C744-48B4-B45E-74027E6F144E}" presName="hierChild3" presStyleCnt="0"/>
      <dgm:spPr/>
    </dgm:pt>
  </dgm:ptLst>
  <dgm:cxnLst>
    <dgm:cxn modelId="{FA84BA0E-1D13-434B-964D-2EE6A50720BA}" type="presOf" srcId="{7ABE26F1-9564-42E2-88E9-5C60890FF365}" destId="{92E85BEE-15D7-4239-B624-D42625B0BF04}" srcOrd="1" destOrd="0" presId="urn:microsoft.com/office/officeart/2005/8/layout/orgChart1"/>
    <dgm:cxn modelId="{F1234110-83C8-4079-9374-2AC7E3F607E5}" type="presOf" srcId="{13891972-C744-48B4-B45E-74027E6F144E}" destId="{41FF1631-54CE-48A9-8A7B-E55BDEC17867}" srcOrd="0" destOrd="0" presId="urn:microsoft.com/office/officeart/2005/8/layout/orgChart1"/>
    <dgm:cxn modelId="{C0B85713-EE84-47C3-B109-E89BAC929310}" srcId="{05B7C0C1-3BB6-438E-AE46-DA8E77649897}" destId="{1D70942A-8E9F-41D3-9F74-4C470B357FD5}" srcOrd="0" destOrd="0" parTransId="{D3900910-C821-40BB-8046-4ADF8870B1DA}" sibTransId="{C211E6F3-4CFB-4DD9-9D32-B9EC20617978}"/>
    <dgm:cxn modelId="{10BE9B1A-3FBA-4762-9265-1256B2B4E28F}" srcId="{0183F3C4-5354-4342-AF04-E53F4904148C}" destId="{7ABE26F1-9564-42E2-88E9-5C60890FF365}" srcOrd="1" destOrd="0" parTransId="{A4A245DF-5D39-451F-9080-7CFEC4EB7336}" sibTransId="{DDD5AE10-A2EB-43FB-A84F-69AA110D75EC}"/>
    <dgm:cxn modelId="{67107B22-8642-4117-A440-CF4B5736EC35}" type="presOf" srcId="{1AEFC8C7-390F-4DEE-A73E-B40055BB9FE2}" destId="{B4271EF2-E4B9-419C-A964-A2647F0B0554}" srcOrd="0" destOrd="0" presId="urn:microsoft.com/office/officeart/2005/8/layout/orgChart1"/>
    <dgm:cxn modelId="{218F4933-2084-4BC4-82A3-7DDFF10E948F}" type="presOf" srcId="{D3900910-C821-40BB-8046-4ADF8870B1DA}" destId="{4D3920DB-E43A-4B9F-A60B-352472E72779}" srcOrd="0" destOrd="0" presId="urn:microsoft.com/office/officeart/2005/8/layout/orgChart1"/>
    <dgm:cxn modelId="{415DFA3A-CE2C-4BD1-AAF8-BE131616AFF8}" type="presOf" srcId="{7349C040-B701-4AE1-A335-2E359ED955D2}" destId="{188592C4-E4BF-443D-9DC8-B9FA76A07DB5}" srcOrd="0" destOrd="0" presId="urn:microsoft.com/office/officeart/2005/8/layout/orgChart1"/>
    <dgm:cxn modelId="{5467563E-9C64-4FAD-A3D3-D24BF1D4F6C4}" srcId="{05B7C0C1-3BB6-438E-AE46-DA8E77649897}" destId="{4CADA59B-513B-4F5C-A48E-76374637F86B}" srcOrd="1" destOrd="0" parTransId="{7349C040-B701-4AE1-A335-2E359ED955D2}" sibTransId="{361A0603-1403-4902-9776-C24B814CB829}"/>
    <dgm:cxn modelId="{D90FE05F-32FB-4C19-8AF9-C9734B024171}" type="presOf" srcId="{7ABE26F1-9564-42E2-88E9-5C60890FF365}" destId="{65E0F323-575B-40FD-BE44-1DB20B1714BB}" srcOrd="0" destOrd="0" presId="urn:microsoft.com/office/officeart/2005/8/layout/orgChart1"/>
    <dgm:cxn modelId="{81F02B62-DC2D-4F8A-ADBD-4666ABCCBEE9}" type="presOf" srcId="{36FF07FB-0F0C-4EDC-96B3-6B505224A8F8}" destId="{45EAA494-B9C6-4460-AFCA-79DCF1D1DCD4}" srcOrd="0" destOrd="0" presId="urn:microsoft.com/office/officeart/2005/8/layout/orgChart1"/>
    <dgm:cxn modelId="{C19C9C44-F5F6-44FF-B217-B453706E4AB3}" type="presOf" srcId="{1AEFC8C7-390F-4DEE-A73E-B40055BB9FE2}" destId="{F743DD6B-8F1A-47E1-98AB-91361ABB1649}" srcOrd="1" destOrd="0" presId="urn:microsoft.com/office/officeart/2005/8/layout/orgChart1"/>
    <dgm:cxn modelId="{826E1F50-8135-41AF-B909-4671527D0B9A}" srcId="{EAC74ADD-86DE-479C-964D-D2BFB443FF74}" destId="{13891972-C744-48B4-B45E-74027E6F144E}" srcOrd="0" destOrd="0" parTransId="{F51AFD1F-1390-41E3-8B28-B465EB709626}" sibTransId="{B3CECC77-D1C8-470F-BE4C-53E26AF8236D}"/>
    <dgm:cxn modelId="{67463750-42A4-4B77-8444-7966AFE4D025}" type="presOf" srcId="{05B7C0C1-3BB6-438E-AE46-DA8E77649897}" destId="{B9B88635-3DA7-42CF-A437-FDB8B3E6C013}" srcOrd="0" destOrd="0" presId="urn:microsoft.com/office/officeart/2005/8/layout/orgChart1"/>
    <dgm:cxn modelId="{0559FD57-11F7-4290-AE82-99840293D450}" type="presOf" srcId="{05B7C0C1-3BB6-438E-AE46-DA8E77649897}" destId="{1DF3C4B4-577D-43FD-B48E-E210B49A56FF}" srcOrd="1" destOrd="0" presId="urn:microsoft.com/office/officeart/2005/8/layout/orgChart1"/>
    <dgm:cxn modelId="{8342415A-0DB9-4D52-9884-459CDF5687A4}" type="presOf" srcId="{0183F3C4-5354-4342-AF04-E53F4904148C}" destId="{2F621537-5046-4C27-98F2-670C5919969D}" srcOrd="0" destOrd="0" presId="urn:microsoft.com/office/officeart/2005/8/layout/orgChart1"/>
    <dgm:cxn modelId="{6DF0717E-D6F0-4165-BC86-D2AC768834D4}" type="presOf" srcId="{1D70942A-8E9F-41D3-9F74-4C470B357FD5}" destId="{8E5CA613-4387-43CB-9327-0AC359CE3E5D}" srcOrd="0" destOrd="0" presId="urn:microsoft.com/office/officeart/2005/8/layout/orgChart1"/>
    <dgm:cxn modelId="{CC85768F-AC0E-4904-AD90-D9979225B083}" srcId="{0183F3C4-5354-4342-AF04-E53F4904148C}" destId="{1AEFC8C7-390F-4DEE-A73E-B40055BB9FE2}" srcOrd="0" destOrd="0" parTransId="{18AE0422-5C6E-404E-99C9-A0D7A7D4C17E}" sibTransId="{0BDE4FC9-B9EF-411F-9C9B-A51F6B3B7C61}"/>
    <dgm:cxn modelId="{318C5697-56DC-45DD-B45A-5AEFBC4B8FEB}" type="presOf" srcId="{CEFA7A9F-D43C-4586-85E3-D6849749D8DC}" destId="{7850B61F-A91F-463B-9460-B7733A2E6871}" srcOrd="0" destOrd="0" presId="urn:microsoft.com/office/officeart/2005/8/layout/orgChart1"/>
    <dgm:cxn modelId="{290CBC9A-3CE1-431F-9886-72DD3F51381A}" type="presOf" srcId="{4CADA59B-513B-4F5C-A48E-76374637F86B}" destId="{DB239386-C147-4FAF-9A2B-57E6529A689C}" srcOrd="0" destOrd="0" presId="urn:microsoft.com/office/officeart/2005/8/layout/orgChart1"/>
    <dgm:cxn modelId="{91F3F2B9-626F-43EF-9848-14D4E93FF937}" type="presOf" srcId="{1D70942A-8E9F-41D3-9F74-4C470B357FD5}" destId="{A77A8F02-648D-4716-BE93-76A2A85B9273}" srcOrd="1" destOrd="0" presId="urn:microsoft.com/office/officeart/2005/8/layout/orgChart1"/>
    <dgm:cxn modelId="{8E9017C4-7589-408D-AAC6-87A264C0B1A1}" type="presOf" srcId="{0183F3C4-5354-4342-AF04-E53F4904148C}" destId="{A7BB04E4-D66B-4FCC-AF56-59C06BB21BF8}" srcOrd="1" destOrd="0" presId="urn:microsoft.com/office/officeart/2005/8/layout/orgChart1"/>
    <dgm:cxn modelId="{7EDAF9CD-38F6-48F6-8C68-3EEAE26801A9}" type="presOf" srcId="{4CADA59B-513B-4F5C-A48E-76374637F86B}" destId="{8E8589C8-2568-47E2-A5F3-988B4852C075}" srcOrd="1" destOrd="0" presId="urn:microsoft.com/office/officeart/2005/8/layout/orgChart1"/>
    <dgm:cxn modelId="{087981CF-B408-4154-BCDA-FF78B2B104AE}" type="presOf" srcId="{18AE0422-5C6E-404E-99C9-A0D7A7D4C17E}" destId="{93A8B317-31E5-4D15-9DBF-195C94B41CF9}" srcOrd="0" destOrd="0" presId="urn:microsoft.com/office/officeart/2005/8/layout/orgChart1"/>
    <dgm:cxn modelId="{C52EEAE0-434C-4B56-8619-CC8BE900F1F6}" srcId="{13891972-C744-48B4-B45E-74027E6F144E}" destId="{05B7C0C1-3BB6-438E-AE46-DA8E77649897}" srcOrd="0" destOrd="0" parTransId="{CEFA7A9F-D43C-4586-85E3-D6849749D8DC}" sibTransId="{50222071-F294-45E3-B85F-EFB7003B5ED6}"/>
    <dgm:cxn modelId="{5DA855E8-88AD-4930-BA11-1B114E698FD2}" type="presOf" srcId="{A4A245DF-5D39-451F-9080-7CFEC4EB7336}" destId="{FE3E119E-3D51-4B72-A6C9-CB173FF0D450}" srcOrd="0" destOrd="0" presId="urn:microsoft.com/office/officeart/2005/8/layout/orgChart1"/>
    <dgm:cxn modelId="{B024BDF4-6B84-4B6C-96DB-970813C6FE78}" srcId="{13891972-C744-48B4-B45E-74027E6F144E}" destId="{0183F3C4-5354-4342-AF04-E53F4904148C}" srcOrd="1" destOrd="0" parTransId="{36FF07FB-0F0C-4EDC-96B3-6B505224A8F8}" sibTransId="{155CD853-B040-46B6-8D4B-88F9CA3CCBB5}"/>
    <dgm:cxn modelId="{B45ECCF4-E589-4548-A0EF-A36274019168}" type="presOf" srcId="{EAC74ADD-86DE-479C-964D-D2BFB443FF74}" destId="{8B816849-72E9-4E0A-B481-12F02D265C69}" srcOrd="0" destOrd="0" presId="urn:microsoft.com/office/officeart/2005/8/layout/orgChart1"/>
    <dgm:cxn modelId="{59FC9AF5-A6ED-4C38-B8CF-ABDDD11D5F5E}" type="presOf" srcId="{13891972-C744-48B4-B45E-74027E6F144E}" destId="{965953A5-B852-4F41-BBAA-3D2F4164171C}" srcOrd="1" destOrd="0" presId="urn:microsoft.com/office/officeart/2005/8/layout/orgChart1"/>
    <dgm:cxn modelId="{9E71F1BB-2BD2-4CAB-A15D-DA93B9AD47D0}" type="presParOf" srcId="{8B816849-72E9-4E0A-B481-12F02D265C69}" destId="{267D2B9E-51D3-4CB0-B279-4FE263F00150}" srcOrd="0" destOrd="0" presId="urn:microsoft.com/office/officeart/2005/8/layout/orgChart1"/>
    <dgm:cxn modelId="{D1AC0B27-142E-4E98-A75E-49CB8D4AD4EB}" type="presParOf" srcId="{267D2B9E-51D3-4CB0-B279-4FE263F00150}" destId="{1AD116E5-59EF-40FD-B5F4-CA7ABA93F533}" srcOrd="0" destOrd="0" presId="urn:microsoft.com/office/officeart/2005/8/layout/orgChart1"/>
    <dgm:cxn modelId="{4621B09D-85FF-4C43-B807-D89C68370169}" type="presParOf" srcId="{1AD116E5-59EF-40FD-B5F4-CA7ABA93F533}" destId="{41FF1631-54CE-48A9-8A7B-E55BDEC17867}" srcOrd="0" destOrd="0" presId="urn:microsoft.com/office/officeart/2005/8/layout/orgChart1"/>
    <dgm:cxn modelId="{136B8C4F-0868-422F-B8F5-387BEF51AE1B}" type="presParOf" srcId="{1AD116E5-59EF-40FD-B5F4-CA7ABA93F533}" destId="{965953A5-B852-4F41-BBAA-3D2F4164171C}" srcOrd="1" destOrd="0" presId="urn:microsoft.com/office/officeart/2005/8/layout/orgChart1"/>
    <dgm:cxn modelId="{264A1129-6F7E-48BA-B5DD-CAC38DC4F348}" type="presParOf" srcId="{267D2B9E-51D3-4CB0-B279-4FE263F00150}" destId="{426E0F98-DBAD-46F8-A37F-FAA79CEDAA16}" srcOrd="1" destOrd="0" presId="urn:microsoft.com/office/officeart/2005/8/layout/orgChart1"/>
    <dgm:cxn modelId="{A56FA03B-98D0-4609-AF7F-79D64AD11049}" type="presParOf" srcId="{426E0F98-DBAD-46F8-A37F-FAA79CEDAA16}" destId="{7850B61F-A91F-463B-9460-B7733A2E6871}" srcOrd="0" destOrd="0" presId="urn:microsoft.com/office/officeart/2005/8/layout/orgChart1"/>
    <dgm:cxn modelId="{86BA4695-159B-49B7-BD51-C419555C4284}" type="presParOf" srcId="{426E0F98-DBAD-46F8-A37F-FAA79CEDAA16}" destId="{24E515EA-BE6B-493B-AD20-29EAB9D04965}" srcOrd="1" destOrd="0" presId="urn:microsoft.com/office/officeart/2005/8/layout/orgChart1"/>
    <dgm:cxn modelId="{2975035F-A1ED-4746-81FF-E69B45B45D8B}" type="presParOf" srcId="{24E515EA-BE6B-493B-AD20-29EAB9D04965}" destId="{B3BC94C7-9957-440B-ACBF-347A671D6CB3}" srcOrd="0" destOrd="0" presId="urn:microsoft.com/office/officeart/2005/8/layout/orgChart1"/>
    <dgm:cxn modelId="{5E7E53C4-E956-4C7E-9AF3-9FAC3449D052}" type="presParOf" srcId="{B3BC94C7-9957-440B-ACBF-347A671D6CB3}" destId="{B9B88635-3DA7-42CF-A437-FDB8B3E6C013}" srcOrd="0" destOrd="0" presId="urn:microsoft.com/office/officeart/2005/8/layout/orgChart1"/>
    <dgm:cxn modelId="{696AB62D-20CA-4B14-864C-80FEE407EE6E}" type="presParOf" srcId="{B3BC94C7-9957-440B-ACBF-347A671D6CB3}" destId="{1DF3C4B4-577D-43FD-B48E-E210B49A56FF}" srcOrd="1" destOrd="0" presId="urn:microsoft.com/office/officeart/2005/8/layout/orgChart1"/>
    <dgm:cxn modelId="{F87B36DB-8670-4E5C-9937-A2E992DFCA43}" type="presParOf" srcId="{24E515EA-BE6B-493B-AD20-29EAB9D04965}" destId="{6A510544-267E-4D27-9A63-EB78B3736B95}" srcOrd="1" destOrd="0" presId="urn:microsoft.com/office/officeart/2005/8/layout/orgChart1"/>
    <dgm:cxn modelId="{66CB5F22-5C6F-4653-A39D-F954B1570D63}" type="presParOf" srcId="{6A510544-267E-4D27-9A63-EB78B3736B95}" destId="{4D3920DB-E43A-4B9F-A60B-352472E72779}" srcOrd="0" destOrd="0" presId="urn:microsoft.com/office/officeart/2005/8/layout/orgChart1"/>
    <dgm:cxn modelId="{FC4B5D45-F84D-4C8C-8A1A-024C9BFCB7BC}" type="presParOf" srcId="{6A510544-267E-4D27-9A63-EB78B3736B95}" destId="{E1ABFFB6-57F6-4FA5-B416-C9EF35A5496D}" srcOrd="1" destOrd="0" presId="urn:microsoft.com/office/officeart/2005/8/layout/orgChart1"/>
    <dgm:cxn modelId="{147D4222-C512-4712-896E-30FF5E5DE045}" type="presParOf" srcId="{E1ABFFB6-57F6-4FA5-B416-C9EF35A5496D}" destId="{E685DA24-15C4-4AA5-9B39-F47C2C52494B}" srcOrd="0" destOrd="0" presId="urn:microsoft.com/office/officeart/2005/8/layout/orgChart1"/>
    <dgm:cxn modelId="{647A8D0E-E297-4C6B-9956-80F3F811ADCE}" type="presParOf" srcId="{E685DA24-15C4-4AA5-9B39-F47C2C52494B}" destId="{8E5CA613-4387-43CB-9327-0AC359CE3E5D}" srcOrd="0" destOrd="0" presId="urn:microsoft.com/office/officeart/2005/8/layout/orgChart1"/>
    <dgm:cxn modelId="{751F5778-3579-49D8-82B6-93C1561C8EB9}" type="presParOf" srcId="{E685DA24-15C4-4AA5-9B39-F47C2C52494B}" destId="{A77A8F02-648D-4716-BE93-76A2A85B9273}" srcOrd="1" destOrd="0" presId="urn:microsoft.com/office/officeart/2005/8/layout/orgChart1"/>
    <dgm:cxn modelId="{8B1D2B84-83AE-46D1-B04A-9FC6ED348751}" type="presParOf" srcId="{E1ABFFB6-57F6-4FA5-B416-C9EF35A5496D}" destId="{F1F1AAEC-30BC-4793-A9C2-1A274991F88D}" srcOrd="1" destOrd="0" presId="urn:microsoft.com/office/officeart/2005/8/layout/orgChart1"/>
    <dgm:cxn modelId="{AB4A610A-3822-420A-9379-BD6F688CD339}" type="presParOf" srcId="{E1ABFFB6-57F6-4FA5-B416-C9EF35A5496D}" destId="{29C0EB48-4025-40A1-8627-D48E72AEA189}" srcOrd="2" destOrd="0" presId="urn:microsoft.com/office/officeart/2005/8/layout/orgChart1"/>
    <dgm:cxn modelId="{81D11D63-2C78-4C27-9B39-D22699B84863}" type="presParOf" srcId="{6A510544-267E-4D27-9A63-EB78B3736B95}" destId="{188592C4-E4BF-443D-9DC8-B9FA76A07DB5}" srcOrd="2" destOrd="0" presId="urn:microsoft.com/office/officeart/2005/8/layout/orgChart1"/>
    <dgm:cxn modelId="{CECE2F08-8750-4ECE-A655-03E6657F361D}" type="presParOf" srcId="{6A510544-267E-4D27-9A63-EB78B3736B95}" destId="{B041ABFB-4A7F-4A63-8B5A-DB36608E2F67}" srcOrd="3" destOrd="0" presId="urn:microsoft.com/office/officeart/2005/8/layout/orgChart1"/>
    <dgm:cxn modelId="{1C55883F-7193-4B02-9B3A-3F2A42A863C3}" type="presParOf" srcId="{B041ABFB-4A7F-4A63-8B5A-DB36608E2F67}" destId="{D73E8B4B-221D-45A2-8D9A-F3183AAD1A28}" srcOrd="0" destOrd="0" presId="urn:microsoft.com/office/officeart/2005/8/layout/orgChart1"/>
    <dgm:cxn modelId="{E3E66EE2-F028-4270-9994-11679E506E61}" type="presParOf" srcId="{D73E8B4B-221D-45A2-8D9A-F3183AAD1A28}" destId="{DB239386-C147-4FAF-9A2B-57E6529A689C}" srcOrd="0" destOrd="0" presId="urn:microsoft.com/office/officeart/2005/8/layout/orgChart1"/>
    <dgm:cxn modelId="{1DBE728A-9742-4BAD-9DD3-76FA4F9F1E5E}" type="presParOf" srcId="{D73E8B4B-221D-45A2-8D9A-F3183AAD1A28}" destId="{8E8589C8-2568-47E2-A5F3-988B4852C075}" srcOrd="1" destOrd="0" presId="urn:microsoft.com/office/officeart/2005/8/layout/orgChart1"/>
    <dgm:cxn modelId="{AD2CE8C5-30B7-4DBA-8B03-4F4BA5E1E86A}" type="presParOf" srcId="{B041ABFB-4A7F-4A63-8B5A-DB36608E2F67}" destId="{2FB21812-C917-4CFE-A801-04913E79DFEE}" srcOrd="1" destOrd="0" presId="urn:microsoft.com/office/officeart/2005/8/layout/orgChart1"/>
    <dgm:cxn modelId="{23121694-EEF9-4341-AC94-460DA7534B82}" type="presParOf" srcId="{B041ABFB-4A7F-4A63-8B5A-DB36608E2F67}" destId="{FACA9F4F-3379-45EA-81E9-64E68BE133DC}" srcOrd="2" destOrd="0" presId="urn:microsoft.com/office/officeart/2005/8/layout/orgChart1"/>
    <dgm:cxn modelId="{918E7E8A-6D95-421C-8094-D3AE64BF2B4B}" type="presParOf" srcId="{24E515EA-BE6B-493B-AD20-29EAB9D04965}" destId="{7CADB706-7BB3-41F3-8791-5E6DDAB7785D}" srcOrd="2" destOrd="0" presId="urn:microsoft.com/office/officeart/2005/8/layout/orgChart1"/>
    <dgm:cxn modelId="{F9A30BFF-86B1-4F08-A06D-30A72CB20B1F}" type="presParOf" srcId="{426E0F98-DBAD-46F8-A37F-FAA79CEDAA16}" destId="{45EAA494-B9C6-4460-AFCA-79DCF1D1DCD4}" srcOrd="2" destOrd="0" presId="urn:microsoft.com/office/officeart/2005/8/layout/orgChart1"/>
    <dgm:cxn modelId="{0F5A1075-B340-4DED-BC1E-61640DD05214}" type="presParOf" srcId="{426E0F98-DBAD-46F8-A37F-FAA79CEDAA16}" destId="{1950F338-79E5-4911-B10F-5DE63D253E0D}" srcOrd="3" destOrd="0" presId="urn:microsoft.com/office/officeart/2005/8/layout/orgChart1"/>
    <dgm:cxn modelId="{7638F996-BCB3-406E-8FB5-EE078EAE0B83}" type="presParOf" srcId="{1950F338-79E5-4911-B10F-5DE63D253E0D}" destId="{5636702C-9923-422F-882C-7011EEF119EF}" srcOrd="0" destOrd="0" presId="urn:microsoft.com/office/officeart/2005/8/layout/orgChart1"/>
    <dgm:cxn modelId="{73F72812-F4F4-4496-8243-CF2837472DFA}" type="presParOf" srcId="{5636702C-9923-422F-882C-7011EEF119EF}" destId="{2F621537-5046-4C27-98F2-670C5919969D}" srcOrd="0" destOrd="0" presId="urn:microsoft.com/office/officeart/2005/8/layout/orgChart1"/>
    <dgm:cxn modelId="{DDB382E9-5009-48E4-808D-4ABF305437BD}" type="presParOf" srcId="{5636702C-9923-422F-882C-7011EEF119EF}" destId="{A7BB04E4-D66B-4FCC-AF56-59C06BB21BF8}" srcOrd="1" destOrd="0" presId="urn:microsoft.com/office/officeart/2005/8/layout/orgChart1"/>
    <dgm:cxn modelId="{982A3A6A-719F-4A94-97C4-37EF3802606F}" type="presParOf" srcId="{1950F338-79E5-4911-B10F-5DE63D253E0D}" destId="{09E37748-0D8A-41D9-8323-86C0707A8A8C}" srcOrd="1" destOrd="0" presId="urn:microsoft.com/office/officeart/2005/8/layout/orgChart1"/>
    <dgm:cxn modelId="{E322BDCA-6937-4A08-B2CC-AF708CCA799C}" type="presParOf" srcId="{09E37748-0D8A-41D9-8323-86C0707A8A8C}" destId="{93A8B317-31E5-4D15-9DBF-195C94B41CF9}" srcOrd="0" destOrd="0" presId="urn:microsoft.com/office/officeart/2005/8/layout/orgChart1"/>
    <dgm:cxn modelId="{1AEFFC07-4066-4E89-B347-27B0D8AA4E49}" type="presParOf" srcId="{09E37748-0D8A-41D9-8323-86C0707A8A8C}" destId="{CC69B04B-FDDA-466A-862E-926FB3353966}" srcOrd="1" destOrd="0" presId="urn:microsoft.com/office/officeart/2005/8/layout/orgChart1"/>
    <dgm:cxn modelId="{7C7E146B-9DD3-4C87-95B0-C748202048FB}" type="presParOf" srcId="{CC69B04B-FDDA-466A-862E-926FB3353966}" destId="{FF3D362D-8B58-4A40-B021-363F0793AA88}" srcOrd="0" destOrd="0" presId="urn:microsoft.com/office/officeart/2005/8/layout/orgChart1"/>
    <dgm:cxn modelId="{F7B9DD15-4419-4262-BD43-BD0A2B286596}" type="presParOf" srcId="{FF3D362D-8B58-4A40-B021-363F0793AA88}" destId="{B4271EF2-E4B9-419C-A964-A2647F0B0554}" srcOrd="0" destOrd="0" presId="urn:microsoft.com/office/officeart/2005/8/layout/orgChart1"/>
    <dgm:cxn modelId="{C304EE9B-A49C-470B-AA00-E5ADD8F53F3C}" type="presParOf" srcId="{FF3D362D-8B58-4A40-B021-363F0793AA88}" destId="{F743DD6B-8F1A-47E1-98AB-91361ABB1649}" srcOrd="1" destOrd="0" presId="urn:microsoft.com/office/officeart/2005/8/layout/orgChart1"/>
    <dgm:cxn modelId="{E97A37AD-C8EF-4664-819E-78D67549C597}" type="presParOf" srcId="{CC69B04B-FDDA-466A-862E-926FB3353966}" destId="{472ED965-2CA3-4C30-B0E0-F92310B4E9F5}" srcOrd="1" destOrd="0" presId="urn:microsoft.com/office/officeart/2005/8/layout/orgChart1"/>
    <dgm:cxn modelId="{B6142EF4-7930-424D-9415-B5DE32FC8992}" type="presParOf" srcId="{CC69B04B-FDDA-466A-862E-926FB3353966}" destId="{178A0CC2-8148-4EF9-AA4B-CEA9C63D7FF5}" srcOrd="2" destOrd="0" presId="urn:microsoft.com/office/officeart/2005/8/layout/orgChart1"/>
    <dgm:cxn modelId="{62C3BC91-138A-4BDD-8E87-42126A7475B6}" type="presParOf" srcId="{09E37748-0D8A-41D9-8323-86C0707A8A8C}" destId="{FE3E119E-3D51-4B72-A6C9-CB173FF0D450}" srcOrd="2" destOrd="0" presId="urn:microsoft.com/office/officeart/2005/8/layout/orgChart1"/>
    <dgm:cxn modelId="{9D387B02-9E54-4DBF-A592-1750A692CF7A}" type="presParOf" srcId="{09E37748-0D8A-41D9-8323-86C0707A8A8C}" destId="{ABAAAA2E-5748-4394-AB3B-F8D0C4569D53}" srcOrd="3" destOrd="0" presId="urn:microsoft.com/office/officeart/2005/8/layout/orgChart1"/>
    <dgm:cxn modelId="{5484E5E9-D551-45EF-B37B-3138497478A9}" type="presParOf" srcId="{ABAAAA2E-5748-4394-AB3B-F8D0C4569D53}" destId="{DA2E3A3F-3C49-4644-B1D4-6E1881A08858}" srcOrd="0" destOrd="0" presId="urn:microsoft.com/office/officeart/2005/8/layout/orgChart1"/>
    <dgm:cxn modelId="{1A228F76-B730-4AB9-8C94-02678646BAE9}" type="presParOf" srcId="{DA2E3A3F-3C49-4644-B1D4-6E1881A08858}" destId="{65E0F323-575B-40FD-BE44-1DB20B1714BB}" srcOrd="0" destOrd="0" presId="urn:microsoft.com/office/officeart/2005/8/layout/orgChart1"/>
    <dgm:cxn modelId="{BCF3525A-7F8B-44C9-8004-D010009B9DCC}" type="presParOf" srcId="{DA2E3A3F-3C49-4644-B1D4-6E1881A08858}" destId="{92E85BEE-15D7-4239-B624-D42625B0BF04}" srcOrd="1" destOrd="0" presId="urn:microsoft.com/office/officeart/2005/8/layout/orgChart1"/>
    <dgm:cxn modelId="{05B60B84-F6EC-4419-A9FE-707224CE8A01}" type="presParOf" srcId="{ABAAAA2E-5748-4394-AB3B-F8D0C4569D53}" destId="{0B07EB02-9E0E-4C0D-A458-8F8F6B8A7841}" srcOrd="1" destOrd="0" presId="urn:microsoft.com/office/officeart/2005/8/layout/orgChart1"/>
    <dgm:cxn modelId="{76E59B77-23B3-4330-93DF-A978CBF425C5}" type="presParOf" srcId="{ABAAAA2E-5748-4394-AB3B-F8D0C4569D53}" destId="{65470FE0-E88B-4197-992F-B72E7DE092BB}" srcOrd="2" destOrd="0" presId="urn:microsoft.com/office/officeart/2005/8/layout/orgChart1"/>
    <dgm:cxn modelId="{4193BAC6-8337-42A3-A1B0-D144F2446574}" type="presParOf" srcId="{1950F338-79E5-4911-B10F-5DE63D253E0D}" destId="{3A80F0B0-B3EC-434B-BCC4-930E80B3AFBC}" srcOrd="2" destOrd="0" presId="urn:microsoft.com/office/officeart/2005/8/layout/orgChart1"/>
    <dgm:cxn modelId="{DF81EE60-3A05-4E7F-B97B-BD3E8A7E2914}" type="presParOf" srcId="{267D2B9E-51D3-4CB0-B279-4FE263F00150}" destId="{E23FE2C4-1ACE-4003-92B8-23E4A443AD6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C74ADD-86DE-479C-964D-D2BFB443FF74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13891972-C744-48B4-B45E-74027E6F144E}">
      <dgm:prSet phldrT="[Texto]"/>
      <dgm:spPr/>
      <dgm:t>
        <a:bodyPr/>
        <a:lstStyle/>
        <a:p>
          <a:r>
            <a: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MoBrada</a:t>
          </a:r>
          <a:endParaRPr lang="LID4096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51AFD1F-1390-41E3-8B28-B465EB709626}" type="parTrans" cxnId="{826E1F50-8135-41AF-B909-4671527D0B9A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3CECC77-D1C8-470F-BE4C-53E26AF8236D}" type="sibTrans" cxnId="{826E1F50-8135-41AF-B909-4671527D0B9A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5B7C0C1-3BB6-438E-AE46-DA8E77649897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B2C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EFA7A9F-D43C-4586-85E3-D6849749D8DC}" type="parTrans" cxnId="{C52EEAE0-434C-4B56-8619-CC8BE900F1F6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0222071-F294-45E3-B85F-EFB7003B5ED6}" type="sibTrans" cxnId="{C52EEAE0-434C-4B56-8619-CC8BE900F1F6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D70942A-8E9F-41D3-9F74-4C470B357FD5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MPV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3900910-C821-40BB-8046-4ADF8870B1DA}" type="parTrans" cxnId="{C0B85713-EE84-47C3-B109-E89BAC929310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211E6F3-4CFB-4DD9-9D32-B9EC20617978}" type="sibTrans" cxnId="{C0B85713-EE84-47C3-B109-E89BAC929310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4BF0E1D-27AF-4CEA-A1E4-F85ABAF13CC9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Criar /Editar conta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C186FAF-2859-443E-9AB3-34DE5995F8AE}" type="parTrans" cxnId="{194EC77B-8EC9-4F88-B973-16FAE100DEC3}">
      <dgm:prSet/>
      <dgm:spPr/>
      <dgm:t>
        <a:bodyPr/>
        <a:lstStyle/>
        <a:p>
          <a:endParaRPr lang="LID4096"/>
        </a:p>
      </dgm:t>
    </dgm:pt>
    <dgm:pt modelId="{CC86D689-99B8-4754-9501-733750E326A2}" type="sibTrans" cxnId="{194EC77B-8EC9-4F88-B973-16FAE100DEC3}">
      <dgm:prSet/>
      <dgm:spPr/>
      <dgm:t>
        <a:bodyPr/>
        <a:lstStyle/>
        <a:p>
          <a:endParaRPr lang="LID4096"/>
        </a:p>
      </dgm:t>
    </dgm:pt>
    <dgm:pt modelId="{47D2ADA4-DE86-4181-8270-61A6A2177AC4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Recuperar Palavra Passe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FF4B37E-2CA1-4383-8797-4A21F201DD35}" type="parTrans" cxnId="{DBF493F8-4BF4-4D99-A7EC-E6ADD2D86505}">
      <dgm:prSet/>
      <dgm:spPr/>
      <dgm:t>
        <a:bodyPr/>
        <a:lstStyle/>
        <a:p>
          <a:endParaRPr lang="LID4096"/>
        </a:p>
      </dgm:t>
    </dgm:pt>
    <dgm:pt modelId="{764431BD-83CA-4510-8D12-BDF2EEE22679}" type="sibTrans" cxnId="{DBF493F8-4BF4-4D99-A7EC-E6ADD2D86505}">
      <dgm:prSet/>
      <dgm:spPr/>
      <dgm:t>
        <a:bodyPr/>
        <a:lstStyle/>
        <a:p>
          <a:endParaRPr lang="LID4096"/>
        </a:p>
      </dgm:t>
    </dgm:pt>
    <dgm:pt modelId="{57584515-F60D-47E0-93F1-41B6982125DA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Visibilidade de Lojas ou Serviços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1017FB-6E3E-461C-8419-5BEB114628C2}" type="parTrans" cxnId="{A8845A14-9C38-443D-AC1A-40D3D46F2570}">
      <dgm:prSet/>
      <dgm:spPr/>
      <dgm:t>
        <a:bodyPr/>
        <a:lstStyle/>
        <a:p>
          <a:endParaRPr lang="LID4096"/>
        </a:p>
      </dgm:t>
    </dgm:pt>
    <dgm:pt modelId="{E2DB3360-38A3-4654-A42A-9CD799A2028C}" type="sibTrans" cxnId="{A8845A14-9C38-443D-AC1A-40D3D46F2570}">
      <dgm:prSet/>
      <dgm:spPr/>
      <dgm:t>
        <a:bodyPr/>
        <a:lstStyle/>
        <a:p>
          <a:endParaRPr lang="LID4096"/>
        </a:p>
      </dgm:t>
    </dgm:pt>
    <dgm:pt modelId="{78386C48-56FE-48E2-B2EA-96350D0A59B0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Pesquisar Lojas ou Serviços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FE0CDE9-AB48-445E-8EA6-8265297B69EE}" type="parTrans" cxnId="{1F6BED84-F24D-4594-ABAF-215B12C7EEA0}">
      <dgm:prSet/>
      <dgm:spPr/>
      <dgm:t>
        <a:bodyPr/>
        <a:lstStyle/>
        <a:p>
          <a:endParaRPr lang="LID4096"/>
        </a:p>
      </dgm:t>
    </dgm:pt>
    <dgm:pt modelId="{182D1E99-9DB3-4419-BEB4-3007DECCC256}" type="sibTrans" cxnId="{1F6BED84-F24D-4594-ABAF-215B12C7EEA0}">
      <dgm:prSet/>
      <dgm:spPr/>
      <dgm:t>
        <a:bodyPr/>
        <a:lstStyle/>
        <a:p>
          <a:endParaRPr lang="LID4096"/>
        </a:p>
      </dgm:t>
    </dgm:pt>
    <dgm:pt modelId="{0266D366-C45D-4ECD-943C-5CECF4544FDC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Adicionar/Remover produtos no carrinho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BBA48F8-EC32-4329-A120-5B5DC70C0014}" type="sibTrans" cxnId="{70954BD4-C8EF-463D-8476-BEEC7ECBC04D}">
      <dgm:prSet/>
      <dgm:spPr/>
      <dgm:t>
        <a:bodyPr/>
        <a:lstStyle/>
        <a:p>
          <a:endParaRPr lang="LID4096"/>
        </a:p>
      </dgm:t>
    </dgm:pt>
    <dgm:pt modelId="{B521E2B2-B231-41AE-9267-92F01EC90617}" type="parTrans" cxnId="{70954BD4-C8EF-463D-8476-BEEC7ECBC04D}">
      <dgm:prSet/>
      <dgm:spPr/>
      <dgm:t>
        <a:bodyPr/>
        <a:lstStyle/>
        <a:p>
          <a:endParaRPr lang="LID4096"/>
        </a:p>
      </dgm:t>
    </dgm:pt>
    <dgm:pt modelId="{D02C6153-A6F6-42FC-8ADF-2D59C283EB22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Finalizar encomenda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863F08B-F736-46FA-A8B6-0FDDF68E402B}" type="parTrans" cxnId="{4523E286-7DB2-499D-BACB-B411B3D1EFBB}">
      <dgm:prSet/>
      <dgm:spPr/>
      <dgm:t>
        <a:bodyPr/>
        <a:lstStyle/>
        <a:p>
          <a:endParaRPr lang="LID4096"/>
        </a:p>
      </dgm:t>
    </dgm:pt>
    <dgm:pt modelId="{4EE83C2F-B40A-4366-8C33-02A05D92BCD1}" type="sibTrans" cxnId="{4523E286-7DB2-499D-BACB-B411B3D1EFBB}">
      <dgm:prSet/>
      <dgm:spPr/>
      <dgm:t>
        <a:bodyPr/>
        <a:lstStyle/>
        <a:p>
          <a:endParaRPr lang="LID4096"/>
        </a:p>
      </dgm:t>
    </dgm:pt>
    <dgm:pt modelId="{8D2B9197-94E5-42FC-91AE-E8698A4C68D2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Selecionar forma de pagamento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32226C5-0012-463F-A5EC-BBE9EE758C9C}" type="parTrans" cxnId="{13433999-AF77-4506-9A28-2BFA77F135D9}">
      <dgm:prSet/>
      <dgm:spPr/>
      <dgm:t>
        <a:bodyPr/>
        <a:lstStyle/>
        <a:p>
          <a:endParaRPr lang="LID4096"/>
        </a:p>
      </dgm:t>
    </dgm:pt>
    <dgm:pt modelId="{BEBB6995-E837-4B8C-B60B-F7D54A86A496}" type="sibTrans" cxnId="{13433999-AF77-4506-9A28-2BFA77F135D9}">
      <dgm:prSet/>
      <dgm:spPr/>
      <dgm:t>
        <a:bodyPr/>
        <a:lstStyle/>
        <a:p>
          <a:endParaRPr lang="LID4096"/>
        </a:p>
      </dgm:t>
    </dgm:pt>
    <dgm:pt modelId="{7412B306-5480-40EC-96AB-499B538ACABE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Acompanhar/verificar estado da encomenda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F7FC2A0-0705-4E28-B2F5-0862500EB6E6}" type="parTrans" cxnId="{2206BE4B-A54E-4444-9450-4390DB0186C1}">
      <dgm:prSet/>
      <dgm:spPr/>
      <dgm:t>
        <a:bodyPr/>
        <a:lstStyle/>
        <a:p>
          <a:endParaRPr lang="LID4096"/>
        </a:p>
      </dgm:t>
    </dgm:pt>
    <dgm:pt modelId="{827C9AE6-87EB-4F8E-8C11-927AF0191A4F}" type="sibTrans" cxnId="{2206BE4B-A54E-4444-9450-4390DB0186C1}">
      <dgm:prSet/>
      <dgm:spPr/>
      <dgm:t>
        <a:bodyPr/>
        <a:lstStyle/>
        <a:p>
          <a:endParaRPr lang="LID4096"/>
        </a:p>
      </dgm:t>
    </dgm:pt>
    <dgm:pt modelId="{433C1125-0CE5-4C48-81E4-D5CFF8F7FABE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 histórico de encomenda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0FF422D-1531-4E1F-AEF1-BFF2684D075A}" type="parTrans" cxnId="{BEBE86E7-FA6B-43DA-9A01-BA4CFD752B1C}">
      <dgm:prSet/>
      <dgm:spPr/>
      <dgm:t>
        <a:bodyPr/>
        <a:lstStyle/>
        <a:p>
          <a:endParaRPr lang="LID4096"/>
        </a:p>
      </dgm:t>
    </dgm:pt>
    <dgm:pt modelId="{4106D247-462D-467A-8C60-BEFA45240FFA}" type="sibTrans" cxnId="{BEBE86E7-FA6B-43DA-9A01-BA4CFD752B1C}">
      <dgm:prSet/>
      <dgm:spPr/>
      <dgm:t>
        <a:bodyPr/>
        <a:lstStyle/>
        <a:p>
          <a:endParaRPr lang="LID4096"/>
        </a:p>
      </dgm:t>
    </dgm:pt>
    <dgm:pt modelId="{0183F3C4-5354-4342-AF04-E53F4904148C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B2B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5CD853-B040-46B6-8D4B-88F9CA3CCBB5}" type="sibTrans" cxnId="{B024BDF4-6B84-4B6C-96DB-970813C6FE78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6FF07FB-0F0C-4EDC-96B3-6B505224A8F8}" type="parTrans" cxnId="{B024BDF4-6B84-4B6C-96DB-970813C6FE78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AEFC8C7-390F-4DEE-A73E-B40055BB9FE2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MVP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BDE4FC9-B9EF-411F-9C9B-A51F6B3B7C61}" type="sibTrans" cxnId="{CC85768F-AC0E-4904-AD90-D9979225B083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8AE0422-5C6E-404E-99C9-A0D7A7D4C17E}" type="parTrans" cxnId="{CC85768F-AC0E-4904-AD90-D9979225B083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ABE26F1-9564-42E2-88E9-5C60890FF365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V.0.1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DD5AE10-A2EB-43FB-A84F-69AA110D75EC}" type="sibTrans" cxnId="{10BE9B1A-3FBA-4762-9265-1256B2B4E28F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4A245DF-5D39-451F-9080-7CFEC4EB7336}" type="parTrans" cxnId="{10BE9B1A-3FBA-4762-9265-1256B2B4E28F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ADA59B-513B-4F5C-A48E-76374637F86B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V.0.1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61A0603-1403-4902-9776-C24B814CB829}" type="sibTrans" cxnId="{5467563E-9C64-4FAD-A3D3-D24BF1D4F6C4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349C040-B701-4AE1-A335-2E359ED955D2}" type="parTrans" cxnId="{5467563E-9C64-4FAD-A3D3-D24BF1D4F6C4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A525104-C803-49DF-959B-E10C2DE059EB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Adicionar imagem ou productos de destaque na sua página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A27B02B-4100-4207-8389-3C8B6D94154A}" type="parTrans" cxnId="{BF32BEE0-5C02-4959-9756-17D485F9C9EB}">
      <dgm:prSet/>
      <dgm:spPr/>
      <dgm:t>
        <a:bodyPr/>
        <a:lstStyle/>
        <a:p>
          <a:endParaRPr lang="LID4096"/>
        </a:p>
      </dgm:t>
    </dgm:pt>
    <dgm:pt modelId="{AD805248-9730-4803-B1BD-AEF30C016533}" type="sibTrans" cxnId="{BF32BEE0-5C02-4959-9756-17D485F9C9EB}">
      <dgm:prSet/>
      <dgm:spPr/>
      <dgm:t>
        <a:bodyPr/>
        <a:lstStyle/>
        <a:p>
          <a:endParaRPr lang="LID4096"/>
        </a:p>
      </dgm:t>
    </dgm:pt>
    <dgm:pt modelId="{D7505F87-E8E6-4ADB-819B-EB69758C0656}" type="pres">
      <dgm:prSet presAssocID="{EAC74ADD-86DE-479C-964D-D2BFB443FF7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CE1E4FD-08F1-4A9D-9F3A-05B770CFB852}" type="pres">
      <dgm:prSet presAssocID="{13891972-C744-48B4-B45E-74027E6F144E}" presName="hierRoot1" presStyleCnt="0">
        <dgm:presLayoutVars>
          <dgm:hierBranch val="init"/>
        </dgm:presLayoutVars>
      </dgm:prSet>
      <dgm:spPr/>
    </dgm:pt>
    <dgm:pt modelId="{B1E8A31E-F6F0-4B10-829C-5E17F3066F4C}" type="pres">
      <dgm:prSet presAssocID="{13891972-C744-48B4-B45E-74027E6F144E}" presName="rootComposite1" presStyleCnt="0"/>
      <dgm:spPr/>
    </dgm:pt>
    <dgm:pt modelId="{CD1C43D7-738C-4611-A285-C7F15E24BFEB}" type="pres">
      <dgm:prSet presAssocID="{13891972-C744-48B4-B45E-74027E6F144E}" presName="rootText1" presStyleLbl="node0" presStyleIdx="0" presStyleCnt="1">
        <dgm:presLayoutVars>
          <dgm:chPref val="3"/>
        </dgm:presLayoutVars>
      </dgm:prSet>
      <dgm:spPr/>
    </dgm:pt>
    <dgm:pt modelId="{8077C9C3-6036-44C8-9947-D6D268856E2D}" type="pres">
      <dgm:prSet presAssocID="{13891972-C744-48B4-B45E-74027E6F144E}" presName="rootConnector1" presStyleLbl="node1" presStyleIdx="0" presStyleCnt="0"/>
      <dgm:spPr/>
    </dgm:pt>
    <dgm:pt modelId="{0FBF1655-D7A3-4A6F-B800-3AD28528DD9F}" type="pres">
      <dgm:prSet presAssocID="{13891972-C744-48B4-B45E-74027E6F144E}" presName="hierChild2" presStyleCnt="0"/>
      <dgm:spPr/>
    </dgm:pt>
    <dgm:pt modelId="{71BDB28C-5E06-42A4-A42C-F1C9316B179F}" type="pres">
      <dgm:prSet presAssocID="{CEFA7A9F-D43C-4586-85E3-D6849749D8DC}" presName="Name64" presStyleLbl="parChTrans1D2" presStyleIdx="0" presStyleCnt="2"/>
      <dgm:spPr/>
    </dgm:pt>
    <dgm:pt modelId="{BBC660CF-FBCE-4944-8A93-DB1A5443E4B7}" type="pres">
      <dgm:prSet presAssocID="{05B7C0C1-3BB6-438E-AE46-DA8E77649897}" presName="hierRoot2" presStyleCnt="0">
        <dgm:presLayoutVars>
          <dgm:hierBranch val="init"/>
        </dgm:presLayoutVars>
      </dgm:prSet>
      <dgm:spPr/>
    </dgm:pt>
    <dgm:pt modelId="{70D7E7CF-4533-4EC9-A5E6-03AE52360775}" type="pres">
      <dgm:prSet presAssocID="{05B7C0C1-3BB6-438E-AE46-DA8E77649897}" presName="rootComposite" presStyleCnt="0"/>
      <dgm:spPr/>
    </dgm:pt>
    <dgm:pt modelId="{51BD423B-CFE7-4A30-95C4-B095FBDFC7EB}" type="pres">
      <dgm:prSet presAssocID="{05B7C0C1-3BB6-438E-AE46-DA8E77649897}" presName="rootText" presStyleLbl="node2" presStyleIdx="0" presStyleCnt="2">
        <dgm:presLayoutVars>
          <dgm:chPref val="3"/>
        </dgm:presLayoutVars>
      </dgm:prSet>
      <dgm:spPr/>
    </dgm:pt>
    <dgm:pt modelId="{B008B533-656E-40F9-9C5B-9E2522803782}" type="pres">
      <dgm:prSet presAssocID="{05B7C0C1-3BB6-438E-AE46-DA8E77649897}" presName="rootConnector" presStyleLbl="node2" presStyleIdx="0" presStyleCnt="2"/>
      <dgm:spPr/>
    </dgm:pt>
    <dgm:pt modelId="{5B7EE957-6D0D-4C60-B757-56215B343499}" type="pres">
      <dgm:prSet presAssocID="{05B7C0C1-3BB6-438E-AE46-DA8E77649897}" presName="hierChild4" presStyleCnt="0"/>
      <dgm:spPr/>
    </dgm:pt>
    <dgm:pt modelId="{7C875656-3BA8-4A85-A789-748F68873588}" type="pres">
      <dgm:prSet presAssocID="{D3900910-C821-40BB-8046-4ADF8870B1DA}" presName="Name64" presStyleLbl="parChTrans1D3" presStyleIdx="0" presStyleCnt="4"/>
      <dgm:spPr/>
    </dgm:pt>
    <dgm:pt modelId="{77736721-8430-4638-87B8-5055C253183F}" type="pres">
      <dgm:prSet presAssocID="{1D70942A-8E9F-41D3-9F74-4C470B357FD5}" presName="hierRoot2" presStyleCnt="0">
        <dgm:presLayoutVars>
          <dgm:hierBranch val="init"/>
        </dgm:presLayoutVars>
      </dgm:prSet>
      <dgm:spPr/>
    </dgm:pt>
    <dgm:pt modelId="{A4A132EA-0999-41B0-ACC2-56017A2CDC10}" type="pres">
      <dgm:prSet presAssocID="{1D70942A-8E9F-41D3-9F74-4C470B357FD5}" presName="rootComposite" presStyleCnt="0"/>
      <dgm:spPr/>
    </dgm:pt>
    <dgm:pt modelId="{795E416C-B365-49F5-964D-8AA6517E98F5}" type="pres">
      <dgm:prSet presAssocID="{1D70942A-8E9F-41D3-9F74-4C470B357FD5}" presName="rootText" presStyleLbl="node3" presStyleIdx="0" presStyleCnt="4">
        <dgm:presLayoutVars>
          <dgm:chPref val="3"/>
        </dgm:presLayoutVars>
      </dgm:prSet>
      <dgm:spPr/>
    </dgm:pt>
    <dgm:pt modelId="{FDA6AD66-3016-4EBE-A427-67C2B912E041}" type="pres">
      <dgm:prSet presAssocID="{1D70942A-8E9F-41D3-9F74-4C470B357FD5}" presName="rootConnector" presStyleLbl="node3" presStyleIdx="0" presStyleCnt="4"/>
      <dgm:spPr/>
    </dgm:pt>
    <dgm:pt modelId="{D4E929B3-45E1-42B1-8A27-EC7E73E69CBA}" type="pres">
      <dgm:prSet presAssocID="{1D70942A-8E9F-41D3-9F74-4C470B357FD5}" presName="hierChild4" presStyleCnt="0"/>
      <dgm:spPr/>
    </dgm:pt>
    <dgm:pt modelId="{24CA0C44-08DD-4D1E-99A5-8B0941AF056E}" type="pres">
      <dgm:prSet presAssocID="{BC186FAF-2859-443E-9AB3-34DE5995F8AE}" presName="Name64" presStyleLbl="parChTrans1D4" presStyleIdx="0" presStyleCnt="10"/>
      <dgm:spPr/>
    </dgm:pt>
    <dgm:pt modelId="{86E05ED9-DBAA-4339-ACD7-3220C62B0702}" type="pres">
      <dgm:prSet presAssocID="{84BF0E1D-27AF-4CEA-A1E4-F85ABAF13CC9}" presName="hierRoot2" presStyleCnt="0">
        <dgm:presLayoutVars>
          <dgm:hierBranch val="init"/>
        </dgm:presLayoutVars>
      </dgm:prSet>
      <dgm:spPr/>
    </dgm:pt>
    <dgm:pt modelId="{938C2EA7-7B8A-4F9A-9E0C-D937D0B01B04}" type="pres">
      <dgm:prSet presAssocID="{84BF0E1D-27AF-4CEA-A1E4-F85ABAF13CC9}" presName="rootComposite" presStyleCnt="0"/>
      <dgm:spPr/>
    </dgm:pt>
    <dgm:pt modelId="{818F352D-BDCB-4C1E-9C65-F898F8B76E53}" type="pres">
      <dgm:prSet presAssocID="{84BF0E1D-27AF-4CEA-A1E4-F85ABAF13CC9}" presName="rootText" presStyleLbl="node4" presStyleIdx="0" presStyleCnt="10">
        <dgm:presLayoutVars>
          <dgm:chPref val="3"/>
        </dgm:presLayoutVars>
      </dgm:prSet>
      <dgm:spPr/>
    </dgm:pt>
    <dgm:pt modelId="{2D50A9D1-A7D4-43CA-9305-DBA0E602FA8E}" type="pres">
      <dgm:prSet presAssocID="{84BF0E1D-27AF-4CEA-A1E4-F85ABAF13CC9}" presName="rootConnector" presStyleLbl="node4" presStyleIdx="0" presStyleCnt="10"/>
      <dgm:spPr/>
    </dgm:pt>
    <dgm:pt modelId="{49665E58-A7E5-44CB-AC3B-A024640F6E43}" type="pres">
      <dgm:prSet presAssocID="{84BF0E1D-27AF-4CEA-A1E4-F85ABAF13CC9}" presName="hierChild4" presStyleCnt="0"/>
      <dgm:spPr/>
    </dgm:pt>
    <dgm:pt modelId="{88F3103B-F2CC-4EBA-8C3B-08085C21AA68}" type="pres">
      <dgm:prSet presAssocID="{8A27B02B-4100-4207-8389-3C8B6D94154A}" presName="Name64" presStyleLbl="parChTrans1D4" presStyleIdx="1" presStyleCnt="10"/>
      <dgm:spPr/>
    </dgm:pt>
    <dgm:pt modelId="{84DC4BBB-E2B4-44E5-98A3-A009DC143FAB}" type="pres">
      <dgm:prSet presAssocID="{2A525104-C803-49DF-959B-E10C2DE059EB}" presName="hierRoot2" presStyleCnt="0">
        <dgm:presLayoutVars>
          <dgm:hierBranch val="init"/>
        </dgm:presLayoutVars>
      </dgm:prSet>
      <dgm:spPr/>
    </dgm:pt>
    <dgm:pt modelId="{6D1F4D51-4F08-44EA-98DD-E5BE4498ACF4}" type="pres">
      <dgm:prSet presAssocID="{2A525104-C803-49DF-959B-E10C2DE059EB}" presName="rootComposite" presStyleCnt="0"/>
      <dgm:spPr/>
    </dgm:pt>
    <dgm:pt modelId="{DD98C2FA-739E-4B1A-80E6-2DF93290DABB}" type="pres">
      <dgm:prSet presAssocID="{2A525104-C803-49DF-959B-E10C2DE059EB}" presName="rootText" presStyleLbl="node4" presStyleIdx="1" presStyleCnt="10">
        <dgm:presLayoutVars>
          <dgm:chPref val="3"/>
        </dgm:presLayoutVars>
      </dgm:prSet>
      <dgm:spPr/>
    </dgm:pt>
    <dgm:pt modelId="{1989A32E-5A7E-4DAD-B4C8-7BD5D08A378D}" type="pres">
      <dgm:prSet presAssocID="{2A525104-C803-49DF-959B-E10C2DE059EB}" presName="rootConnector" presStyleLbl="node4" presStyleIdx="1" presStyleCnt="10"/>
      <dgm:spPr/>
    </dgm:pt>
    <dgm:pt modelId="{B5FAE2F2-2C6F-4549-B30A-478C24AE2458}" type="pres">
      <dgm:prSet presAssocID="{2A525104-C803-49DF-959B-E10C2DE059EB}" presName="hierChild4" presStyleCnt="0"/>
      <dgm:spPr/>
    </dgm:pt>
    <dgm:pt modelId="{F996F76A-270B-4D43-9CD0-22AEC34554C8}" type="pres">
      <dgm:prSet presAssocID="{2A525104-C803-49DF-959B-E10C2DE059EB}" presName="hierChild5" presStyleCnt="0"/>
      <dgm:spPr/>
    </dgm:pt>
    <dgm:pt modelId="{E983C914-A0D8-4522-9791-01906A5E8884}" type="pres">
      <dgm:prSet presAssocID="{84BF0E1D-27AF-4CEA-A1E4-F85ABAF13CC9}" presName="hierChild5" presStyleCnt="0"/>
      <dgm:spPr/>
    </dgm:pt>
    <dgm:pt modelId="{4CDF386B-B68B-4FF0-B6E7-98A8D7393DA8}" type="pres">
      <dgm:prSet presAssocID="{AFF4B37E-2CA1-4383-8797-4A21F201DD35}" presName="Name64" presStyleLbl="parChTrans1D4" presStyleIdx="2" presStyleCnt="10"/>
      <dgm:spPr/>
    </dgm:pt>
    <dgm:pt modelId="{3DCF33A2-B7AC-447B-AF34-EF1477DA8C3A}" type="pres">
      <dgm:prSet presAssocID="{47D2ADA4-DE86-4181-8270-61A6A2177AC4}" presName="hierRoot2" presStyleCnt="0">
        <dgm:presLayoutVars>
          <dgm:hierBranch val="init"/>
        </dgm:presLayoutVars>
      </dgm:prSet>
      <dgm:spPr/>
    </dgm:pt>
    <dgm:pt modelId="{92D706CA-7C11-4F1A-82E3-B96D2456735B}" type="pres">
      <dgm:prSet presAssocID="{47D2ADA4-DE86-4181-8270-61A6A2177AC4}" presName="rootComposite" presStyleCnt="0"/>
      <dgm:spPr/>
    </dgm:pt>
    <dgm:pt modelId="{8B8112BD-5882-4069-8AB4-7E6444907E1F}" type="pres">
      <dgm:prSet presAssocID="{47D2ADA4-DE86-4181-8270-61A6A2177AC4}" presName="rootText" presStyleLbl="node4" presStyleIdx="2" presStyleCnt="10">
        <dgm:presLayoutVars>
          <dgm:chPref val="3"/>
        </dgm:presLayoutVars>
      </dgm:prSet>
      <dgm:spPr/>
    </dgm:pt>
    <dgm:pt modelId="{1C735D43-7AA1-4B02-A158-A3CAD6637A8C}" type="pres">
      <dgm:prSet presAssocID="{47D2ADA4-DE86-4181-8270-61A6A2177AC4}" presName="rootConnector" presStyleLbl="node4" presStyleIdx="2" presStyleCnt="10"/>
      <dgm:spPr/>
    </dgm:pt>
    <dgm:pt modelId="{CBC161D0-11BF-4016-AB9B-2A88B28C9F1E}" type="pres">
      <dgm:prSet presAssocID="{47D2ADA4-DE86-4181-8270-61A6A2177AC4}" presName="hierChild4" presStyleCnt="0"/>
      <dgm:spPr/>
    </dgm:pt>
    <dgm:pt modelId="{A043FEAA-47DC-438B-8D03-76635842074F}" type="pres">
      <dgm:prSet presAssocID="{47D2ADA4-DE86-4181-8270-61A6A2177AC4}" presName="hierChild5" presStyleCnt="0"/>
      <dgm:spPr/>
    </dgm:pt>
    <dgm:pt modelId="{E5DCB185-861C-454D-88EF-96A6FB95BF8D}" type="pres">
      <dgm:prSet presAssocID="{7E1017FB-6E3E-461C-8419-5BEB114628C2}" presName="Name64" presStyleLbl="parChTrans1D4" presStyleIdx="3" presStyleCnt="10"/>
      <dgm:spPr/>
    </dgm:pt>
    <dgm:pt modelId="{8799B0A8-B04A-4995-B600-D20965A16DC7}" type="pres">
      <dgm:prSet presAssocID="{57584515-F60D-47E0-93F1-41B6982125DA}" presName="hierRoot2" presStyleCnt="0">
        <dgm:presLayoutVars>
          <dgm:hierBranch val="init"/>
        </dgm:presLayoutVars>
      </dgm:prSet>
      <dgm:spPr/>
    </dgm:pt>
    <dgm:pt modelId="{F9638D22-A2A4-4448-9674-AA82B228EE29}" type="pres">
      <dgm:prSet presAssocID="{57584515-F60D-47E0-93F1-41B6982125DA}" presName="rootComposite" presStyleCnt="0"/>
      <dgm:spPr/>
    </dgm:pt>
    <dgm:pt modelId="{F43A26DF-CE59-4010-BD4B-C4A9431F6446}" type="pres">
      <dgm:prSet presAssocID="{57584515-F60D-47E0-93F1-41B6982125DA}" presName="rootText" presStyleLbl="node4" presStyleIdx="3" presStyleCnt="10">
        <dgm:presLayoutVars>
          <dgm:chPref val="3"/>
        </dgm:presLayoutVars>
      </dgm:prSet>
      <dgm:spPr/>
    </dgm:pt>
    <dgm:pt modelId="{04FF0046-A4DE-4F64-BC7E-A75DAA730F44}" type="pres">
      <dgm:prSet presAssocID="{57584515-F60D-47E0-93F1-41B6982125DA}" presName="rootConnector" presStyleLbl="node4" presStyleIdx="3" presStyleCnt="10"/>
      <dgm:spPr/>
    </dgm:pt>
    <dgm:pt modelId="{399C685B-6ADB-427E-A3E2-D7AF3AD6A7CE}" type="pres">
      <dgm:prSet presAssocID="{57584515-F60D-47E0-93F1-41B6982125DA}" presName="hierChild4" presStyleCnt="0"/>
      <dgm:spPr/>
    </dgm:pt>
    <dgm:pt modelId="{3EC04512-0B03-48B0-8986-CDE5F54C14B9}" type="pres">
      <dgm:prSet presAssocID="{57584515-F60D-47E0-93F1-41B6982125DA}" presName="hierChild5" presStyleCnt="0"/>
      <dgm:spPr/>
    </dgm:pt>
    <dgm:pt modelId="{6F19142E-7D81-4ACB-A791-DDB5622F93ED}" type="pres">
      <dgm:prSet presAssocID="{2FE0CDE9-AB48-445E-8EA6-8265297B69EE}" presName="Name64" presStyleLbl="parChTrans1D4" presStyleIdx="4" presStyleCnt="10"/>
      <dgm:spPr/>
    </dgm:pt>
    <dgm:pt modelId="{659D24AE-1BEA-4DED-B018-CC978EB75C3D}" type="pres">
      <dgm:prSet presAssocID="{78386C48-56FE-48E2-B2EA-96350D0A59B0}" presName="hierRoot2" presStyleCnt="0">
        <dgm:presLayoutVars>
          <dgm:hierBranch val="init"/>
        </dgm:presLayoutVars>
      </dgm:prSet>
      <dgm:spPr/>
    </dgm:pt>
    <dgm:pt modelId="{87DD0147-5983-4955-AA7A-1FBC86BD7928}" type="pres">
      <dgm:prSet presAssocID="{78386C48-56FE-48E2-B2EA-96350D0A59B0}" presName="rootComposite" presStyleCnt="0"/>
      <dgm:spPr/>
    </dgm:pt>
    <dgm:pt modelId="{5BAC31F4-0B9D-4925-9463-2AE3F03BA53F}" type="pres">
      <dgm:prSet presAssocID="{78386C48-56FE-48E2-B2EA-96350D0A59B0}" presName="rootText" presStyleLbl="node4" presStyleIdx="4" presStyleCnt="10">
        <dgm:presLayoutVars>
          <dgm:chPref val="3"/>
        </dgm:presLayoutVars>
      </dgm:prSet>
      <dgm:spPr/>
    </dgm:pt>
    <dgm:pt modelId="{0115A896-5C45-441C-953B-A8FB5E0ADCBF}" type="pres">
      <dgm:prSet presAssocID="{78386C48-56FE-48E2-B2EA-96350D0A59B0}" presName="rootConnector" presStyleLbl="node4" presStyleIdx="4" presStyleCnt="10"/>
      <dgm:spPr/>
    </dgm:pt>
    <dgm:pt modelId="{B15F8AE3-4586-4DEF-876D-90C82912E0BB}" type="pres">
      <dgm:prSet presAssocID="{78386C48-56FE-48E2-B2EA-96350D0A59B0}" presName="hierChild4" presStyleCnt="0"/>
      <dgm:spPr/>
    </dgm:pt>
    <dgm:pt modelId="{C6885B76-01BC-4AC1-88F2-F2F53E5783AE}" type="pres">
      <dgm:prSet presAssocID="{78386C48-56FE-48E2-B2EA-96350D0A59B0}" presName="hierChild5" presStyleCnt="0"/>
      <dgm:spPr/>
    </dgm:pt>
    <dgm:pt modelId="{94FDB013-B1F0-42DA-901B-B35C9739A8CC}" type="pres">
      <dgm:prSet presAssocID="{B521E2B2-B231-41AE-9267-92F01EC90617}" presName="Name64" presStyleLbl="parChTrans1D4" presStyleIdx="5" presStyleCnt="10"/>
      <dgm:spPr/>
    </dgm:pt>
    <dgm:pt modelId="{A62ED16F-28ED-4F79-8934-53DF5045CD5B}" type="pres">
      <dgm:prSet presAssocID="{0266D366-C45D-4ECD-943C-5CECF4544FDC}" presName="hierRoot2" presStyleCnt="0">
        <dgm:presLayoutVars>
          <dgm:hierBranch val="init"/>
        </dgm:presLayoutVars>
      </dgm:prSet>
      <dgm:spPr/>
    </dgm:pt>
    <dgm:pt modelId="{B389821C-F713-400F-ABB4-B798801D163D}" type="pres">
      <dgm:prSet presAssocID="{0266D366-C45D-4ECD-943C-5CECF4544FDC}" presName="rootComposite" presStyleCnt="0"/>
      <dgm:spPr/>
    </dgm:pt>
    <dgm:pt modelId="{9F9CE15F-42CC-41DB-AA55-689DFC8D0577}" type="pres">
      <dgm:prSet presAssocID="{0266D366-C45D-4ECD-943C-5CECF4544FDC}" presName="rootText" presStyleLbl="node4" presStyleIdx="5" presStyleCnt="10">
        <dgm:presLayoutVars>
          <dgm:chPref val="3"/>
        </dgm:presLayoutVars>
      </dgm:prSet>
      <dgm:spPr/>
    </dgm:pt>
    <dgm:pt modelId="{4E5483AB-41EC-4FAE-A6A1-3C4A5CA67CCF}" type="pres">
      <dgm:prSet presAssocID="{0266D366-C45D-4ECD-943C-5CECF4544FDC}" presName="rootConnector" presStyleLbl="node4" presStyleIdx="5" presStyleCnt="10"/>
      <dgm:spPr/>
    </dgm:pt>
    <dgm:pt modelId="{C2A03EA4-4F7A-4C99-BCB6-E702F820DE56}" type="pres">
      <dgm:prSet presAssocID="{0266D366-C45D-4ECD-943C-5CECF4544FDC}" presName="hierChild4" presStyleCnt="0"/>
      <dgm:spPr/>
    </dgm:pt>
    <dgm:pt modelId="{8D253671-752C-4745-AA24-6A48604879ED}" type="pres">
      <dgm:prSet presAssocID="{0266D366-C45D-4ECD-943C-5CECF4544FDC}" presName="hierChild5" presStyleCnt="0"/>
      <dgm:spPr/>
    </dgm:pt>
    <dgm:pt modelId="{6894CD2C-F924-45F3-89CF-0D78CCBD292A}" type="pres">
      <dgm:prSet presAssocID="{132226C5-0012-463F-A5EC-BBE9EE758C9C}" presName="Name64" presStyleLbl="parChTrans1D4" presStyleIdx="6" presStyleCnt="10"/>
      <dgm:spPr/>
    </dgm:pt>
    <dgm:pt modelId="{14FF3D73-622C-4AA5-8514-B90CD2AA8AFF}" type="pres">
      <dgm:prSet presAssocID="{8D2B9197-94E5-42FC-91AE-E8698A4C68D2}" presName="hierRoot2" presStyleCnt="0">
        <dgm:presLayoutVars>
          <dgm:hierBranch val="init"/>
        </dgm:presLayoutVars>
      </dgm:prSet>
      <dgm:spPr/>
    </dgm:pt>
    <dgm:pt modelId="{0474A492-2880-45B0-8BB5-3CA7D33F6FA1}" type="pres">
      <dgm:prSet presAssocID="{8D2B9197-94E5-42FC-91AE-E8698A4C68D2}" presName="rootComposite" presStyleCnt="0"/>
      <dgm:spPr/>
    </dgm:pt>
    <dgm:pt modelId="{266A4F5C-AF59-4C93-8843-D80BFC3694B6}" type="pres">
      <dgm:prSet presAssocID="{8D2B9197-94E5-42FC-91AE-E8698A4C68D2}" presName="rootText" presStyleLbl="node4" presStyleIdx="6" presStyleCnt="10">
        <dgm:presLayoutVars>
          <dgm:chPref val="3"/>
        </dgm:presLayoutVars>
      </dgm:prSet>
      <dgm:spPr/>
    </dgm:pt>
    <dgm:pt modelId="{B3C14025-AB51-4849-A8F7-7A01EA7DF138}" type="pres">
      <dgm:prSet presAssocID="{8D2B9197-94E5-42FC-91AE-E8698A4C68D2}" presName="rootConnector" presStyleLbl="node4" presStyleIdx="6" presStyleCnt="10"/>
      <dgm:spPr/>
    </dgm:pt>
    <dgm:pt modelId="{8984B40F-D929-43C5-9C98-A9D91B16D921}" type="pres">
      <dgm:prSet presAssocID="{8D2B9197-94E5-42FC-91AE-E8698A4C68D2}" presName="hierChild4" presStyleCnt="0"/>
      <dgm:spPr/>
    </dgm:pt>
    <dgm:pt modelId="{57FCB74C-D6A0-4D34-B755-5388BADFF371}" type="pres">
      <dgm:prSet presAssocID="{8D2B9197-94E5-42FC-91AE-E8698A4C68D2}" presName="hierChild5" presStyleCnt="0"/>
      <dgm:spPr/>
    </dgm:pt>
    <dgm:pt modelId="{625A51D3-3EB4-42AD-BF12-EA0FB1D0CBD3}" type="pres">
      <dgm:prSet presAssocID="{9863F08B-F736-46FA-A8B6-0FDDF68E402B}" presName="Name64" presStyleLbl="parChTrans1D4" presStyleIdx="7" presStyleCnt="10"/>
      <dgm:spPr/>
    </dgm:pt>
    <dgm:pt modelId="{5B8F1E2F-1577-41EB-9883-F22F3B763FD4}" type="pres">
      <dgm:prSet presAssocID="{D02C6153-A6F6-42FC-8ADF-2D59C283EB22}" presName="hierRoot2" presStyleCnt="0">
        <dgm:presLayoutVars>
          <dgm:hierBranch val="init"/>
        </dgm:presLayoutVars>
      </dgm:prSet>
      <dgm:spPr/>
    </dgm:pt>
    <dgm:pt modelId="{ED5181CC-1CE0-419C-B5ED-679A6844A42C}" type="pres">
      <dgm:prSet presAssocID="{D02C6153-A6F6-42FC-8ADF-2D59C283EB22}" presName="rootComposite" presStyleCnt="0"/>
      <dgm:spPr/>
    </dgm:pt>
    <dgm:pt modelId="{59F67E5F-AECB-4CC5-A9F9-ED0D3A02F4D0}" type="pres">
      <dgm:prSet presAssocID="{D02C6153-A6F6-42FC-8ADF-2D59C283EB22}" presName="rootText" presStyleLbl="node4" presStyleIdx="7" presStyleCnt="10">
        <dgm:presLayoutVars>
          <dgm:chPref val="3"/>
        </dgm:presLayoutVars>
      </dgm:prSet>
      <dgm:spPr/>
    </dgm:pt>
    <dgm:pt modelId="{CE0A7112-663D-4E47-A608-158FD7F09367}" type="pres">
      <dgm:prSet presAssocID="{D02C6153-A6F6-42FC-8ADF-2D59C283EB22}" presName="rootConnector" presStyleLbl="node4" presStyleIdx="7" presStyleCnt="10"/>
      <dgm:spPr/>
    </dgm:pt>
    <dgm:pt modelId="{2A4A1A1A-52F3-41BB-9E22-677D56A50FFD}" type="pres">
      <dgm:prSet presAssocID="{D02C6153-A6F6-42FC-8ADF-2D59C283EB22}" presName="hierChild4" presStyleCnt="0"/>
      <dgm:spPr/>
    </dgm:pt>
    <dgm:pt modelId="{653AB9F5-9EA1-440C-9E24-C828A9DCFA35}" type="pres">
      <dgm:prSet presAssocID="{D02C6153-A6F6-42FC-8ADF-2D59C283EB22}" presName="hierChild5" presStyleCnt="0"/>
      <dgm:spPr/>
    </dgm:pt>
    <dgm:pt modelId="{ED5AC694-4FD9-430A-A3BE-4D2137C6BBD1}" type="pres">
      <dgm:prSet presAssocID="{9F7FC2A0-0705-4E28-B2F5-0862500EB6E6}" presName="Name64" presStyleLbl="parChTrans1D4" presStyleIdx="8" presStyleCnt="10"/>
      <dgm:spPr/>
    </dgm:pt>
    <dgm:pt modelId="{9F5018BE-E36A-4176-B04A-5A4CF3BA5380}" type="pres">
      <dgm:prSet presAssocID="{7412B306-5480-40EC-96AB-499B538ACABE}" presName="hierRoot2" presStyleCnt="0">
        <dgm:presLayoutVars>
          <dgm:hierBranch val="init"/>
        </dgm:presLayoutVars>
      </dgm:prSet>
      <dgm:spPr/>
    </dgm:pt>
    <dgm:pt modelId="{C2496CA1-1B87-4B3C-A369-2F0522E31351}" type="pres">
      <dgm:prSet presAssocID="{7412B306-5480-40EC-96AB-499B538ACABE}" presName="rootComposite" presStyleCnt="0"/>
      <dgm:spPr/>
    </dgm:pt>
    <dgm:pt modelId="{64CD9148-ED1B-4435-80CB-1A2622E16ADD}" type="pres">
      <dgm:prSet presAssocID="{7412B306-5480-40EC-96AB-499B538ACABE}" presName="rootText" presStyleLbl="node4" presStyleIdx="8" presStyleCnt="10">
        <dgm:presLayoutVars>
          <dgm:chPref val="3"/>
        </dgm:presLayoutVars>
      </dgm:prSet>
      <dgm:spPr/>
    </dgm:pt>
    <dgm:pt modelId="{218570E0-C3A6-4242-98D1-F2E4BC596DA5}" type="pres">
      <dgm:prSet presAssocID="{7412B306-5480-40EC-96AB-499B538ACABE}" presName="rootConnector" presStyleLbl="node4" presStyleIdx="8" presStyleCnt="10"/>
      <dgm:spPr/>
    </dgm:pt>
    <dgm:pt modelId="{4C08CE7B-F013-45DB-B98E-064751EE893F}" type="pres">
      <dgm:prSet presAssocID="{7412B306-5480-40EC-96AB-499B538ACABE}" presName="hierChild4" presStyleCnt="0"/>
      <dgm:spPr/>
    </dgm:pt>
    <dgm:pt modelId="{D83158B3-9929-4F37-A86E-051397E7F82F}" type="pres">
      <dgm:prSet presAssocID="{7412B306-5480-40EC-96AB-499B538ACABE}" presName="hierChild5" presStyleCnt="0"/>
      <dgm:spPr/>
    </dgm:pt>
    <dgm:pt modelId="{95C238F8-41DA-48F9-BBAB-E4B49DBCF15A}" type="pres">
      <dgm:prSet presAssocID="{60FF422D-1531-4E1F-AEF1-BFF2684D075A}" presName="Name64" presStyleLbl="parChTrans1D4" presStyleIdx="9" presStyleCnt="10"/>
      <dgm:spPr/>
    </dgm:pt>
    <dgm:pt modelId="{5583713D-C396-4E23-8332-439C71972922}" type="pres">
      <dgm:prSet presAssocID="{433C1125-0CE5-4C48-81E4-D5CFF8F7FABE}" presName="hierRoot2" presStyleCnt="0">
        <dgm:presLayoutVars>
          <dgm:hierBranch val="init"/>
        </dgm:presLayoutVars>
      </dgm:prSet>
      <dgm:spPr/>
    </dgm:pt>
    <dgm:pt modelId="{5C8FE82B-5614-4B0A-BE4F-022C5BA8EB41}" type="pres">
      <dgm:prSet presAssocID="{433C1125-0CE5-4C48-81E4-D5CFF8F7FABE}" presName="rootComposite" presStyleCnt="0"/>
      <dgm:spPr/>
    </dgm:pt>
    <dgm:pt modelId="{6F0FA494-A635-4FD2-9072-428FB2D1F7B8}" type="pres">
      <dgm:prSet presAssocID="{433C1125-0CE5-4C48-81E4-D5CFF8F7FABE}" presName="rootText" presStyleLbl="node4" presStyleIdx="9" presStyleCnt="10">
        <dgm:presLayoutVars>
          <dgm:chPref val="3"/>
        </dgm:presLayoutVars>
      </dgm:prSet>
      <dgm:spPr/>
    </dgm:pt>
    <dgm:pt modelId="{4092B912-B540-43E6-838F-8C33D626465F}" type="pres">
      <dgm:prSet presAssocID="{433C1125-0CE5-4C48-81E4-D5CFF8F7FABE}" presName="rootConnector" presStyleLbl="node4" presStyleIdx="9" presStyleCnt="10"/>
      <dgm:spPr/>
    </dgm:pt>
    <dgm:pt modelId="{F9929900-82AF-4804-B5AB-2D67B5173F00}" type="pres">
      <dgm:prSet presAssocID="{433C1125-0CE5-4C48-81E4-D5CFF8F7FABE}" presName="hierChild4" presStyleCnt="0"/>
      <dgm:spPr/>
    </dgm:pt>
    <dgm:pt modelId="{8F4C9ECA-D75F-4B5E-8D48-3C01CEAE05D8}" type="pres">
      <dgm:prSet presAssocID="{433C1125-0CE5-4C48-81E4-D5CFF8F7FABE}" presName="hierChild5" presStyleCnt="0"/>
      <dgm:spPr/>
    </dgm:pt>
    <dgm:pt modelId="{2770779F-8CA5-46C3-AD1E-DB7EC48410F2}" type="pres">
      <dgm:prSet presAssocID="{1D70942A-8E9F-41D3-9F74-4C470B357FD5}" presName="hierChild5" presStyleCnt="0"/>
      <dgm:spPr/>
    </dgm:pt>
    <dgm:pt modelId="{3878A5DC-55AD-4D7A-9AF9-E377E1B61037}" type="pres">
      <dgm:prSet presAssocID="{7349C040-B701-4AE1-A335-2E359ED955D2}" presName="Name64" presStyleLbl="parChTrans1D3" presStyleIdx="1" presStyleCnt="4"/>
      <dgm:spPr/>
    </dgm:pt>
    <dgm:pt modelId="{5F122F58-3408-47B7-9A38-E33C607A6F51}" type="pres">
      <dgm:prSet presAssocID="{4CADA59B-513B-4F5C-A48E-76374637F86B}" presName="hierRoot2" presStyleCnt="0">
        <dgm:presLayoutVars>
          <dgm:hierBranch val="init"/>
        </dgm:presLayoutVars>
      </dgm:prSet>
      <dgm:spPr/>
    </dgm:pt>
    <dgm:pt modelId="{EA6C971E-73F6-42BF-91A8-6C43DA50EF5F}" type="pres">
      <dgm:prSet presAssocID="{4CADA59B-513B-4F5C-A48E-76374637F86B}" presName="rootComposite" presStyleCnt="0"/>
      <dgm:spPr/>
    </dgm:pt>
    <dgm:pt modelId="{39EBC786-B27E-4E24-AB9C-027645FAC872}" type="pres">
      <dgm:prSet presAssocID="{4CADA59B-513B-4F5C-A48E-76374637F86B}" presName="rootText" presStyleLbl="node3" presStyleIdx="1" presStyleCnt="4">
        <dgm:presLayoutVars>
          <dgm:chPref val="3"/>
        </dgm:presLayoutVars>
      </dgm:prSet>
      <dgm:spPr/>
    </dgm:pt>
    <dgm:pt modelId="{16178895-EE1D-44FC-A0E3-DDC476A3B1CD}" type="pres">
      <dgm:prSet presAssocID="{4CADA59B-513B-4F5C-A48E-76374637F86B}" presName="rootConnector" presStyleLbl="node3" presStyleIdx="1" presStyleCnt="4"/>
      <dgm:spPr/>
    </dgm:pt>
    <dgm:pt modelId="{0D94DE79-0A1F-4D36-84AA-3ABE5A1138B1}" type="pres">
      <dgm:prSet presAssocID="{4CADA59B-513B-4F5C-A48E-76374637F86B}" presName="hierChild4" presStyleCnt="0"/>
      <dgm:spPr/>
    </dgm:pt>
    <dgm:pt modelId="{D284CE0B-25BC-4911-B50D-F0D14AE4C3C9}" type="pres">
      <dgm:prSet presAssocID="{4CADA59B-513B-4F5C-A48E-76374637F86B}" presName="hierChild5" presStyleCnt="0"/>
      <dgm:spPr/>
    </dgm:pt>
    <dgm:pt modelId="{F2A898C1-6809-42A8-90E3-D2280A96C923}" type="pres">
      <dgm:prSet presAssocID="{05B7C0C1-3BB6-438E-AE46-DA8E77649897}" presName="hierChild5" presStyleCnt="0"/>
      <dgm:spPr/>
    </dgm:pt>
    <dgm:pt modelId="{0DE1E952-892C-43D3-BFD8-D24D485490BF}" type="pres">
      <dgm:prSet presAssocID="{36FF07FB-0F0C-4EDC-96B3-6B505224A8F8}" presName="Name64" presStyleLbl="parChTrans1D2" presStyleIdx="1" presStyleCnt="2"/>
      <dgm:spPr/>
    </dgm:pt>
    <dgm:pt modelId="{DE6B40AB-B30F-409F-80A2-6FC397CA8609}" type="pres">
      <dgm:prSet presAssocID="{0183F3C4-5354-4342-AF04-E53F4904148C}" presName="hierRoot2" presStyleCnt="0">
        <dgm:presLayoutVars>
          <dgm:hierBranch val="init"/>
        </dgm:presLayoutVars>
      </dgm:prSet>
      <dgm:spPr/>
    </dgm:pt>
    <dgm:pt modelId="{159F0449-F47F-4A9E-949F-FF36B2CE9B00}" type="pres">
      <dgm:prSet presAssocID="{0183F3C4-5354-4342-AF04-E53F4904148C}" presName="rootComposite" presStyleCnt="0"/>
      <dgm:spPr/>
    </dgm:pt>
    <dgm:pt modelId="{95BC01F8-4232-4E46-9F80-F4C3C6B0D41C}" type="pres">
      <dgm:prSet presAssocID="{0183F3C4-5354-4342-AF04-E53F4904148C}" presName="rootText" presStyleLbl="node2" presStyleIdx="1" presStyleCnt="2">
        <dgm:presLayoutVars>
          <dgm:chPref val="3"/>
        </dgm:presLayoutVars>
      </dgm:prSet>
      <dgm:spPr/>
    </dgm:pt>
    <dgm:pt modelId="{0BAF0479-F3FB-4F7F-A3C4-C03CEA86D131}" type="pres">
      <dgm:prSet presAssocID="{0183F3C4-5354-4342-AF04-E53F4904148C}" presName="rootConnector" presStyleLbl="node2" presStyleIdx="1" presStyleCnt="2"/>
      <dgm:spPr/>
    </dgm:pt>
    <dgm:pt modelId="{968E7586-79E4-4734-B42F-8EA99B52F3C5}" type="pres">
      <dgm:prSet presAssocID="{0183F3C4-5354-4342-AF04-E53F4904148C}" presName="hierChild4" presStyleCnt="0"/>
      <dgm:spPr/>
    </dgm:pt>
    <dgm:pt modelId="{C6D81CE1-9A60-470D-A3FF-81932C7BC739}" type="pres">
      <dgm:prSet presAssocID="{18AE0422-5C6E-404E-99C9-A0D7A7D4C17E}" presName="Name64" presStyleLbl="parChTrans1D3" presStyleIdx="2" presStyleCnt="4"/>
      <dgm:spPr/>
    </dgm:pt>
    <dgm:pt modelId="{28720BD0-B8B8-479C-8127-56655DA96444}" type="pres">
      <dgm:prSet presAssocID="{1AEFC8C7-390F-4DEE-A73E-B40055BB9FE2}" presName="hierRoot2" presStyleCnt="0">
        <dgm:presLayoutVars>
          <dgm:hierBranch val="init"/>
        </dgm:presLayoutVars>
      </dgm:prSet>
      <dgm:spPr/>
    </dgm:pt>
    <dgm:pt modelId="{6A3EC65C-F4B0-482E-88DE-F9ED93EE615D}" type="pres">
      <dgm:prSet presAssocID="{1AEFC8C7-390F-4DEE-A73E-B40055BB9FE2}" presName="rootComposite" presStyleCnt="0"/>
      <dgm:spPr/>
    </dgm:pt>
    <dgm:pt modelId="{50B67142-7257-4D7E-86E1-3D77BCE092B0}" type="pres">
      <dgm:prSet presAssocID="{1AEFC8C7-390F-4DEE-A73E-B40055BB9FE2}" presName="rootText" presStyleLbl="node3" presStyleIdx="2" presStyleCnt="4">
        <dgm:presLayoutVars>
          <dgm:chPref val="3"/>
        </dgm:presLayoutVars>
      </dgm:prSet>
      <dgm:spPr/>
    </dgm:pt>
    <dgm:pt modelId="{71EDC4FD-DF6F-4AA1-9E0D-8E59371F7144}" type="pres">
      <dgm:prSet presAssocID="{1AEFC8C7-390F-4DEE-A73E-B40055BB9FE2}" presName="rootConnector" presStyleLbl="node3" presStyleIdx="2" presStyleCnt="4"/>
      <dgm:spPr/>
    </dgm:pt>
    <dgm:pt modelId="{B2F8303E-89FD-4887-A164-69725A3062E0}" type="pres">
      <dgm:prSet presAssocID="{1AEFC8C7-390F-4DEE-A73E-B40055BB9FE2}" presName="hierChild4" presStyleCnt="0"/>
      <dgm:spPr/>
    </dgm:pt>
    <dgm:pt modelId="{86CB6D4B-B793-42B1-9A48-9CC978F996FC}" type="pres">
      <dgm:prSet presAssocID="{1AEFC8C7-390F-4DEE-A73E-B40055BB9FE2}" presName="hierChild5" presStyleCnt="0"/>
      <dgm:spPr/>
    </dgm:pt>
    <dgm:pt modelId="{4868240B-73E7-4D38-BC88-D76BCE450EFE}" type="pres">
      <dgm:prSet presAssocID="{A4A245DF-5D39-451F-9080-7CFEC4EB7336}" presName="Name64" presStyleLbl="parChTrans1D3" presStyleIdx="3" presStyleCnt="4"/>
      <dgm:spPr/>
    </dgm:pt>
    <dgm:pt modelId="{448F4028-1073-4D9F-9369-0139739834D8}" type="pres">
      <dgm:prSet presAssocID="{7ABE26F1-9564-42E2-88E9-5C60890FF365}" presName="hierRoot2" presStyleCnt="0">
        <dgm:presLayoutVars>
          <dgm:hierBranch val="init"/>
        </dgm:presLayoutVars>
      </dgm:prSet>
      <dgm:spPr/>
    </dgm:pt>
    <dgm:pt modelId="{17CDB18C-E30A-4B4B-82E1-E42ACC8C4274}" type="pres">
      <dgm:prSet presAssocID="{7ABE26F1-9564-42E2-88E9-5C60890FF365}" presName="rootComposite" presStyleCnt="0"/>
      <dgm:spPr/>
    </dgm:pt>
    <dgm:pt modelId="{A5C7F2DC-2E1E-4A24-891A-C9D6FD671A34}" type="pres">
      <dgm:prSet presAssocID="{7ABE26F1-9564-42E2-88E9-5C60890FF365}" presName="rootText" presStyleLbl="node3" presStyleIdx="3" presStyleCnt="4">
        <dgm:presLayoutVars>
          <dgm:chPref val="3"/>
        </dgm:presLayoutVars>
      </dgm:prSet>
      <dgm:spPr/>
    </dgm:pt>
    <dgm:pt modelId="{23E3876D-82AE-4BB4-848F-A7F255771BA2}" type="pres">
      <dgm:prSet presAssocID="{7ABE26F1-9564-42E2-88E9-5C60890FF365}" presName="rootConnector" presStyleLbl="node3" presStyleIdx="3" presStyleCnt="4"/>
      <dgm:spPr/>
    </dgm:pt>
    <dgm:pt modelId="{49B4B72A-AA15-41E9-BF46-862388A336E6}" type="pres">
      <dgm:prSet presAssocID="{7ABE26F1-9564-42E2-88E9-5C60890FF365}" presName="hierChild4" presStyleCnt="0"/>
      <dgm:spPr/>
    </dgm:pt>
    <dgm:pt modelId="{B98E1C83-3E9B-400F-9F9F-592CC4A0A84E}" type="pres">
      <dgm:prSet presAssocID="{7ABE26F1-9564-42E2-88E9-5C60890FF365}" presName="hierChild5" presStyleCnt="0"/>
      <dgm:spPr/>
    </dgm:pt>
    <dgm:pt modelId="{8FCFF83F-018F-4322-BB12-9FE094D15F71}" type="pres">
      <dgm:prSet presAssocID="{0183F3C4-5354-4342-AF04-E53F4904148C}" presName="hierChild5" presStyleCnt="0"/>
      <dgm:spPr/>
    </dgm:pt>
    <dgm:pt modelId="{8366BA8D-BE2D-4A34-8C93-AA2B579C8D31}" type="pres">
      <dgm:prSet presAssocID="{13891972-C744-48B4-B45E-74027E6F144E}" presName="hierChild3" presStyleCnt="0"/>
      <dgm:spPr/>
    </dgm:pt>
  </dgm:ptLst>
  <dgm:cxnLst>
    <dgm:cxn modelId="{08FB0B03-ABD4-4A7D-BBDC-71FFB314FAAE}" type="presOf" srcId="{7349C040-B701-4AE1-A335-2E359ED955D2}" destId="{3878A5DC-55AD-4D7A-9AF9-E377E1B61037}" srcOrd="0" destOrd="0" presId="urn:microsoft.com/office/officeart/2009/3/layout/HorizontalOrganizationChart"/>
    <dgm:cxn modelId="{C004B607-923A-4F8F-91D7-3980069F1466}" type="presOf" srcId="{0183F3C4-5354-4342-AF04-E53F4904148C}" destId="{0BAF0479-F3FB-4F7F-A3C4-C03CEA86D131}" srcOrd="1" destOrd="0" presId="urn:microsoft.com/office/officeart/2009/3/layout/HorizontalOrganizationChart"/>
    <dgm:cxn modelId="{C0B85713-EE84-47C3-B109-E89BAC929310}" srcId="{05B7C0C1-3BB6-438E-AE46-DA8E77649897}" destId="{1D70942A-8E9F-41D3-9F74-4C470B357FD5}" srcOrd="0" destOrd="0" parTransId="{D3900910-C821-40BB-8046-4ADF8870B1DA}" sibTransId="{C211E6F3-4CFB-4DD9-9D32-B9EC20617978}"/>
    <dgm:cxn modelId="{A8845A14-9C38-443D-AC1A-40D3D46F2570}" srcId="{1D70942A-8E9F-41D3-9F74-4C470B357FD5}" destId="{57584515-F60D-47E0-93F1-41B6982125DA}" srcOrd="2" destOrd="0" parTransId="{7E1017FB-6E3E-461C-8419-5BEB114628C2}" sibTransId="{E2DB3360-38A3-4654-A42A-9CD799A2028C}"/>
    <dgm:cxn modelId="{6F3A5217-BE34-474F-A7D5-74143F3256A0}" type="presOf" srcId="{BC186FAF-2859-443E-9AB3-34DE5995F8AE}" destId="{24CA0C44-08DD-4D1E-99A5-8B0941AF056E}" srcOrd="0" destOrd="0" presId="urn:microsoft.com/office/officeart/2009/3/layout/HorizontalOrganizationChart"/>
    <dgm:cxn modelId="{10BE9B1A-3FBA-4762-9265-1256B2B4E28F}" srcId="{0183F3C4-5354-4342-AF04-E53F4904148C}" destId="{7ABE26F1-9564-42E2-88E9-5C60890FF365}" srcOrd="1" destOrd="0" parTransId="{A4A245DF-5D39-451F-9080-7CFEC4EB7336}" sibTransId="{DDD5AE10-A2EB-43FB-A84F-69AA110D75EC}"/>
    <dgm:cxn modelId="{E985DB20-7E20-4D6C-B8BA-D4B548A4008A}" type="presOf" srcId="{36FF07FB-0F0C-4EDC-96B3-6B505224A8F8}" destId="{0DE1E952-892C-43D3-BFD8-D24D485490BF}" srcOrd="0" destOrd="0" presId="urn:microsoft.com/office/officeart/2009/3/layout/HorizontalOrganizationChart"/>
    <dgm:cxn modelId="{1F7EDB25-F94E-4A78-AA2E-76383FC3FF51}" type="presOf" srcId="{05B7C0C1-3BB6-438E-AE46-DA8E77649897}" destId="{B008B533-656E-40F9-9C5B-9E2522803782}" srcOrd="1" destOrd="0" presId="urn:microsoft.com/office/officeart/2009/3/layout/HorizontalOrganizationChart"/>
    <dgm:cxn modelId="{A2FA1E37-594F-428F-8F33-556D8E082F40}" type="presOf" srcId="{0266D366-C45D-4ECD-943C-5CECF4544FDC}" destId="{9F9CE15F-42CC-41DB-AA55-689DFC8D0577}" srcOrd="0" destOrd="0" presId="urn:microsoft.com/office/officeart/2009/3/layout/HorizontalOrganizationChart"/>
    <dgm:cxn modelId="{0521F139-8707-46ED-8F4D-7BEC5D453530}" type="presOf" srcId="{18AE0422-5C6E-404E-99C9-A0D7A7D4C17E}" destId="{C6D81CE1-9A60-470D-A3FF-81932C7BC739}" srcOrd="0" destOrd="0" presId="urn:microsoft.com/office/officeart/2009/3/layout/HorizontalOrganizationChart"/>
    <dgm:cxn modelId="{5467563E-9C64-4FAD-A3D3-D24BF1D4F6C4}" srcId="{05B7C0C1-3BB6-438E-AE46-DA8E77649897}" destId="{4CADA59B-513B-4F5C-A48E-76374637F86B}" srcOrd="1" destOrd="0" parTransId="{7349C040-B701-4AE1-A335-2E359ED955D2}" sibTransId="{361A0603-1403-4902-9776-C24B814CB829}"/>
    <dgm:cxn modelId="{BBE28340-E6CA-4105-AB3B-52AFB93526EE}" type="presOf" srcId="{433C1125-0CE5-4C48-81E4-D5CFF8F7FABE}" destId="{4092B912-B540-43E6-838F-8C33D626465F}" srcOrd="1" destOrd="0" presId="urn:microsoft.com/office/officeart/2009/3/layout/HorizontalOrganizationChart"/>
    <dgm:cxn modelId="{C7695D5E-7C91-4B5A-AE9E-648FE4D178DC}" type="presOf" srcId="{57584515-F60D-47E0-93F1-41B6982125DA}" destId="{04FF0046-A4DE-4F64-BC7E-A75DAA730F44}" srcOrd="1" destOrd="0" presId="urn:microsoft.com/office/officeart/2009/3/layout/HorizontalOrganizationChart"/>
    <dgm:cxn modelId="{47212C41-A520-45BF-B6E0-6C3C224B92D5}" type="presOf" srcId="{05B7C0C1-3BB6-438E-AE46-DA8E77649897}" destId="{51BD423B-CFE7-4A30-95C4-B095FBDFC7EB}" srcOrd="0" destOrd="0" presId="urn:microsoft.com/office/officeart/2009/3/layout/HorizontalOrganizationChart"/>
    <dgm:cxn modelId="{FA208D61-A7D1-4DA5-8217-F10342CDBD9F}" type="presOf" srcId="{1AEFC8C7-390F-4DEE-A73E-B40055BB9FE2}" destId="{50B67142-7257-4D7E-86E1-3D77BCE092B0}" srcOrd="0" destOrd="0" presId="urn:microsoft.com/office/officeart/2009/3/layout/HorizontalOrganizationChart"/>
    <dgm:cxn modelId="{32EAB141-CB93-4023-9760-13E59F6564A8}" type="presOf" srcId="{47D2ADA4-DE86-4181-8270-61A6A2177AC4}" destId="{1C735D43-7AA1-4B02-A158-A3CAD6637A8C}" srcOrd="1" destOrd="0" presId="urn:microsoft.com/office/officeart/2009/3/layout/HorizontalOrganizationChart"/>
    <dgm:cxn modelId="{7EDDCB61-F3BA-47AB-BC50-ADB5A607B6A1}" type="presOf" srcId="{A4A245DF-5D39-451F-9080-7CFEC4EB7336}" destId="{4868240B-73E7-4D38-BC88-D76BCE450EFE}" srcOrd="0" destOrd="0" presId="urn:microsoft.com/office/officeart/2009/3/layout/HorizontalOrganizationChart"/>
    <dgm:cxn modelId="{8CE56E42-3296-485A-862A-24F4E54BA638}" type="presOf" srcId="{7E1017FB-6E3E-461C-8419-5BEB114628C2}" destId="{E5DCB185-861C-454D-88EF-96A6FB95BF8D}" srcOrd="0" destOrd="0" presId="urn:microsoft.com/office/officeart/2009/3/layout/HorizontalOrganizationChart"/>
    <dgm:cxn modelId="{709A1065-30FD-4876-A8A7-CDABD5610D4A}" type="presOf" srcId="{1D70942A-8E9F-41D3-9F74-4C470B357FD5}" destId="{795E416C-B365-49F5-964D-8AA6517E98F5}" srcOrd="0" destOrd="0" presId="urn:microsoft.com/office/officeart/2009/3/layout/HorizontalOrganizationChart"/>
    <dgm:cxn modelId="{DD6E256B-422E-4AAD-979F-A86332C48B94}" type="presOf" srcId="{47D2ADA4-DE86-4181-8270-61A6A2177AC4}" destId="{8B8112BD-5882-4069-8AB4-7E6444907E1F}" srcOrd="0" destOrd="0" presId="urn:microsoft.com/office/officeart/2009/3/layout/HorizontalOrganizationChart"/>
    <dgm:cxn modelId="{2206BE4B-A54E-4444-9450-4390DB0186C1}" srcId="{1D70942A-8E9F-41D3-9F74-4C470B357FD5}" destId="{7412B306-5480-40EC-96AB-499B538ACABE}" srcOrd="7" destOrd="0" parTransId="{9F7FC2A0-0705-4E28-B2F5-0862500EB6E6}" sibTransId="{827C9AE6-87EB-4F8E-8C11-927AF0191A4F}"/>
    <dgm:cxn modelId="{EBBE0D4E-D89A-4BBD-9534-F8E9A8727DFF}" type="presOf" srcId="{7412B306-5480-40EC-96AB-499B538ACABE}" destId="{218570E0-C3A6-4242-98D1-F2E4BC596DA5}" srcOrd="1" destOrd="0" presId="urn:microsoft.com/office/officeart/2009/3/layout/HorizontalOrganizationChart"/>
    <dgm:cxn modelId="{58CB3F4E-C0F7-4E15-BE37-78B36A561A4C}" type="presOf" srcId="{132226C5-0012-463F-A5EC-BBE9EE758C9C}" destId="{6894CD2C-F924-45F3-89CF-0D78CCBD292A}" srcOrd="0" destOrd="0" presId="urn:microsoft.com/office/officeart/2009/3/layout/HorizontalOrganizationChart"/>
    <dgm:cxn modelId="{826E1F50-8135-41AF-B909-4671527D0B9A}" srcId="{EAC74ADD-86DE-479C-964D-D2BFB443FF74}" destId="{13891972-C744-48B4-B45E-74027E6F144E}" srcOrd="0" destOrd="0" parTransId="{F51AFD1F-1390-41E3-8B28-B465EB709626}" sibTransId="{B3CECC77-D1C8-470F-BE4C-53E26AF8236D}"/>
    <dgm:cxn modelId="{3DCD6173-65DB-4A81-9E86-B34D1B707E43}" type="presOf" srcId="{7412B306-5480-40EC-96AB-499B538ACABE}" destId="{64CD9148-ED1B-4435-80CB-1A2622E16ADD}" srcOrd="0" destOrd="0" presId="urn:microsoft.com/office/officeart/2009/3/layout/HorizontalOrganizationChart"/>
    <dgm:cxn modelId="{E537F254-0F1A-4E3C-A452-BBAE0FE895C0}" type="presOf" srcId="{8D2B9197-94E5-42FC-91AE-E8698A4C68D2}" destId="{B3C14025-AB51-4849-A8F7-7A01EA7DF138}" srcOrd="1" destOrd="0" presId="urn:microsoft.com/office/officeart/2009/3/layout/HorizontalOrganizationChart"/>
    <dgm:cxn modelId="{36BDB676-51F4-4AE8-B156-64017B37A3EF}" type="presOf" srcId="{1D70942A-8E9F-41D3-9F74-4C470B357FD5}" destId="{FDA6AD66-3016-4EBE-A427-67C2B912E041}" srcOrd="1" destOrd="0" presId="urn:microsoft.com/office/officeart/2009/3/layout/HorizontalOrganizationChart"/>
    <dgm:cxn modelId="{B3E6AF5A-385D-4B6F-BBB8-51157316A080}" type="presOf" srcId="{2A525104-C803-49DF-959B-E10C2DE059EB}" destId="{1989A32E-5A7E-4DAD-B4C8-7BD5D08A378D}" srcOrd="1" destOrd="0" presId="urn:microsoft.com/office/officeart/2009/3/layout/HorizontalOrganizationChart"/>
    <dgm:cxn modelId="{19918E7B-E477-44B5-8AC3-D764B68364E7}" type="presOf" srcId="{60FF422D-1531-4E1F-AEF1-BFF2684D075A}" destId="{95C238F8-41DA-48F9-BBAB-E4B49DBCF15A}" srcOrd="0" destOrd="0" presId="urn:microsoft.com/office/officeart/2009/3/layout/HorizontalOrganizationChart"/>
    <dgm:cxn modelId="{194EC77B-8EC9-4F88-B973-16FAE100DEC3}" srcId="{1D70942A-8E9F-41D3-9F74-4C470B357FD5}" destId="{84BF0E1D-27AF-4CEA-A1E4-F85ABAF13CC9}" srcOrd="0" destOrd="0" parTransId="{BC186FAF-2859-443E-9AB3-34DE5995F8AE}" sibTransId="{CC86D689-99B8-4754-9501-733750E326A2}"/>
    <dgm:cxn modelId="{90F4C17E-EBCE-4448-AC19-CEE1413D99FE}" type="presOf" srcId="{7ABE26F1-9564-42E2-88E9-5C60890FF365}" destId="{23E3876D-82AE-4BB4-848F-A7F255771BA2}" srcOrd="1" destOrd="0" presId="urn:microsoft.com/office/officeart/2009/3/layout/HorizontalOrganizationChart"/>
    <dgm:cxn modelId="{74961E7F-EF09-41D8-B2C7-96A4CCFED34C}" type="presOf" srcId="{CEFA7A9F-D43C-4586-85E3-D6849749D8DC}" destId="{71BDB28C-5E06-42A4-A42C-F1C9316B179F}" srcOrd="0" destOrd="0" presId="urn:microsoft.com/office/officeart/2009/3/layout/HorizontalOrganizationChart"/>
    <dgm:cxn modelId="{1F6BED84-F24D-4594-ABAF-215B12C7EEA0}" srcId="{1D70942A-8E9F-41D3-9F74-4C470B357FD5}" destId="{78386C48-56FE-48E2-B2EA-96350D0A59B0}" srcOrd="3" destOrd="0" parTransId="{2FE0CDE9-AB48-445E-8EA6-8265297B69EE}" sibTransId="{182D1E99-9DB3-4419-BEB4-3007DECCC256}"/>
    <dgm:cxn modelId="{94846F86-7408-4917-A51F-436BBBC89F45}" type="presOf" srcId="{433C1125-0CE5-4C48-81E4-D5CFF8F7FABE}" destId="{6F0FA494-A635-4FD2-9072-428FB2D1F7B8}" srcOrd="0" destOrd="0" presId="urn:microsoft.com/office/officeart/2009/3/layout/HorizontalOrganizationChart"/>
    <dgm:cxn modelId="{4523E286-7DB2-499D-BACB-B411B3D1EFBB}" srcId="{1D70942A-8E9F-41D3-9F74-4C470B357FD5}" destId="{D02C6153-A6F6-42FC-8ADF-2D59C283EB22}" srcOrd="6" destOrd="0" parTransId="{9863F08B-F736-46FA-A8B6-0FDDF68E402B}" sibTransId="{4EE83C2F-B40A-4366-8C33-02A05D92BCD1}"/>
    <dgm:cxn modelId="{157C7987-7431-4DDA-A97F-3DD5FD260020}" type="presOf" srcId="{D02C6153-A6F6-42FC-8ADF-2D59C283EB22}" destId="{59F67E5F-AECB-4CC5-A9F9-ED0D3A02F4D0}" srcOrd="0" destOrd="0" presId="urn:microsoft.com/office/officeart/2009/3/layout/HorizontalOrganizationChart"/>
    <dgm:cxn modelId="{01DAB287-AFC6-45EF-BFF4-1A62FC1FD02C}" type="presOf" srcId="{13891972-C744-48B4-B45E-74027E6F144E}" destId="{8077C9C3-6036-44C8-9947-D6D268856E2D}" srcOrd="1" destOrd="0" presId="urn:microsoft.com/office/officeart/2009/3/layout/HorizontalOrganizationChart"/>
    <dgm:cxn modelId="{12EAB789-5D06-4190-A045-3089BBF6242D}" type="presOf" srcId="{9F7FC2A0-0705-4E28-B2F5-0862500EB6E6}" destId="{ED5AC694-4FD9-430A-A3BE-4D2137C6BBD1}" srcOrd="0" destOrd="0" presId="urn:microsoft.com/office/officeart/2009/3/layout/HorizontalOrganizationChart"/>
    <dgm:cxn modelId="{C41BB78B-12D1-48EB-88EC-1BC9448576CF}" type="presOf" srcId="{D02C6153-A6F6-42FC-8ADF-2D59C283EB22}" destId="{CE0A7112-663D-4E47-A608-158FD7F09367}" srcOrd="1" destOrd="0" presId="urn:microsoft.com/office/officeart/2009/3/layout/HorizontalOrganizationChart"/>
    <dgm:cxn modelId="{CC85768F-AC0E-4904-AD90-D9979225B083}" srcId="{0183F3C4-5354-4342-AF04-E53F4904148C}" destId="{1AEFC8C7-390F-4DEE-A73E-B40055BB9FE2}" srcOrd="0" destOrd="0" parTransId="{18AE0422-5C6E-404E-99C9-A0D7A7D4C17E}" sibTransId="{0BDE4FC9-B9EF-411F-9C9B-A51F6B3B7C61}"/>
    <dgm:cxn modelId="{8846A990-5BCB-4CE0-A167-AA5CC253ECA0}" type="presOf" srcId="{13891972-C744-48B4-B45E-74027E6F144E}" destId="{CD1C43D7-738C-4611-A285-C7F15E24BFEB}" srcOrd="0" destOrd="0" presId="urn:microsoft.com/office/officeart/2009/3/layout/HorizontalOrganizationChart"/>
    <dgm:cxn modelId="{FF02BC93-009A-4D11-BF18-60067C2C7EAF}" type="presOf" srcId="{8A27B02B-4100-4207-8389-3C8B6D94154A}" destId="{88F3103B-F2CC-4EBA-8C3B-08085C21AA68}" srcOrd="0" destOrd="0" presId="urn:microsoft.com/office/officeart/2009/3/layout/HorizontalOrganizationChart"/>
    <dgm:cxn modelId="{13433999-AF77-4506-9A28-2BFA77F135D9}" srcId="{1D70942A-8E9F-41D3-9F74-4C470B357FD5}" destId="{8D2B9197-94E5-42FC-91AE-E8698A4C68D2}" srcOrd="5" destOrd="0" parTransId="{132226C5-0012-463F-A5EC-BBE9EE758C9C}" sibTransId="{BEBB6995-E837-4B8C-B60B-F7D54A86A496}"/>
    <dgm:cxn modelId="{F948B49F-B0E9-44CC-9886-DA802BD017D8}" type="presOf" srcId="{4CADA59B-513B-4F5C-A48E-76374637F86B}" destId="{39EBC786-B27E-4E24-AB9C-027645FAC872}" srcOrd="0" destOrd="0" presId="urn:microsoft.com/office/officeart/2009/3/layout/HorizontalOrganizationChart"/>
    <dgm:cxn modelId="{A3B804A4-F956-45BF-86F8-1A898C52C29C}" type="presOf" srcId="{78386C48-56FE-48E2-B2EA-96350D0A59B0}" destId="{5BAC31F4-0B9D-4925-9463-2AE3F03BA53F}" srcOrd="0" destOrd="0" presId="urn:microsoft.com/office/officeart/2009/3/layout/HorizontalOrganizationChart"/>
    <dgm:cxn modelId="{1124D4AA-0DAE-47FA-8699-3F6A4E037CD0}" type="presOf" srcId="{84BF0E1D-27AF-4CEA-A1E4-F85ABAF13CC9}" destId="{2D50A9D1-A7D4-43CA-9305-DBA0E602FA8E}" srcOrd="1" destOrd="0" presId="urn:microsoft.com/office/officeart/2009/3/layout/HorizontalOrganizationChart"/>
    <dgm:cxn modelId="{383058B7-24D8-446B-964A-C960D3D18383}" type="presOf" srcId="{2A525104-C803-49DF-959B-E10C2DE059EB}" destId="{DD98C2FA-739E-4B1A-80E6-2DF93290DABB}" srcOrd="0" destOrd="0" presId="urn:microsoft.com/office/officeart/2009/3/layout/HorizontalOrganizationChart"/>
    <dgm:cxn modelId="{79C85EBC-FF77-45B5-8124-3808E76D0364}" type="presOf" srcId="{4CADA59B-513B-4F5C-A48E-76374637F86B}" destId="{16178895-EE1D-44FC-A0E3-DDC476A3B1CD}" srcOrd="1" destOrd="0" presId="urn:microsoft.com/office/officeart/2009/3/layout/HorizontalOrganizationChart"/>
    <dgm:cxn modelId="{1BD084C1-812B-45A0-80B1-58588F24C5F3}" type="presOf" srcId="{84BF0E1D-27AF-4CEA-A1E4-F85ABAF13CC9}" destId="{818F352D-BDCB-4C1E-9C65-F898F8B76E53}" srcOrd="0" destOrd="0" presId="urn:microsoft.com/office/officeart/2009/3/layout/HorizontalOrganizationChart"/>
    <dgm:cxn modelId="{CBCD69C4-9015-47A7-96B7-0F31C7C41409}" type="presOf" srcId="{AFF4B37E-2CA1-4383-8797-4A21F201DD35}" destId="{4CDF386B-B68B-4FF0-B6E7-98A8D7393DA8}" srcOrd="0" destOrd="0" presId="urn:microsoft.com/office/officeart/2009/3/layout/HorizontalOrganizationChart"/>
    <dgm:cxn modelId="{D88BEFC6-B4B5-4629-8AC1-6CF09CC36C9C}" type="presOf" srcId="{0183F3C4-5354-4342-AF04-E53F4904148C}" destId="{95BC01F8-4232-4E46-9F80-F4C3C6B0D41C}" srcOrd="0" destOrd="0" presId="urn:microsoft.com/office/officeart/2009/3/layout/HorizontalOrganizationChart"/>
    <dgm:cxn modelId="{015B31CB-321D-4A2F-8675-CF4224843047}" type="presOf" srcId="{78386C48-56FE-48E2-B2EA-96350D0A59B0}" destId="{0115A896-5C45-441C-953B-A8FB5E0ADCBF}" srcOrd="1" destOrd="0" presId="urn:microsoft.com/office/officeart/2009/3/layout/HorizontalOrganizationChart"/>
    <dgm:cxn modelId="{3D31FFCE-572C-420A-8295-22155F13F373}" type="presOf" srcId="{EAC74ADD-86DE-479C-964D-D2BFB443FF74}" destId="{D7505F87-E8E6-4ADB-819B-EB69758C0656}" srcOrd="0" destOrd="0" presId="urn:microsoft.com/office/officeart/2009/3/layout/HorizontalOrganizationChart"/>
    <dgm:cxn modelId="{69AC45D3-C36B-423A-B665-50415A062AA1}" type="presOf" srcId="{0266D366-C45D-4ECD-943C-5CECF4544FDC}" destId="{4E5483AB-41EC-4FAE-A6A1-3C4A5CA67CCF}" srcOrd="1" destOrd="0" presId="urn:microsoft.com/office/officeart/2009/3/layout/HorizontalOrganizationChart"/>
    <dgm:cxn modelId="{70954BD4-C8EF-463D-8476-BEEC7ECBC04D}" srcId="{1D70942A-8E9F-41D3-9F74-4C470B357FD5}" destId="{0266D366-C45D-4ECD-943C-5CECF4544FDC}" srcOrd="4" destOrd="0" parTransId="{B521E2B2-B231-41AE-9267-92F01EC90617}" sibTransId="{2BBA48F8-EC32-4329-A120-5B5DC70C0014}"/>
    <dgm:cxn modelId="{BF32BEE0-5C02-4959-9756-17D485F9C9EB}" srcId="{84BF0E1D-27AF-4CEA-A1E4-F85ABAF13CC9}" destId="{2A525104-C803-49DF-959B-E10C2DE059EB}" srcOrd="0" destOrd="0" parTransId="{8A27B02B-4100-4207-8389-3C8B6D94154A}" sibTransId="{AD805248-9730-4803-B1BD-AEF30C016533}"/>
    <dgm:cxn modelId="{C52EEAE0-434C-4B56-8619-CC8BE900F1F6}" srcId="{13891972-C744-48B4-B45E-74027E6F144E}" destId="{05B7C0C1-3BB6-438E-AE46-DA8E77649897}" srcOrd="0" destOrd="0" parTransId="{CEFA7A9F-D43C-4586-85E3-D6849749D8DC}" sibTransId="{50222071-F294-45E3-B85F-EFB7003B5ED6}"/>
    <dgm:cxn modelId="{BEBE86E7-FA6B-43DA-9A01-BA4CFD752B1C}" srcId="{1D70942A-8E9F-41D3-9F74-4C470B357FD5}" destId="{433C1125-0CE5-4C48-81E4-D5CFF8F7FABE}" srcOrd="8" destOrd="0" parTransId="{60FF422D-1531-4E1F-AEF1-BFF2684D075A}" sibTransId="{4106D247-462D-467A-8C60-BEFA45240FFA}"/>
    <dgm:cxn modelId="{AC963BE8-4CA6-42F8-A98F-08525073C2C3}" type="presOf" srcId="{9863F08B-F736-46FA-A8B6-0FDDF68E402B}" destId="{625A51D3-3EB4-42AD-BF12-EA0FB1D0CBD3}" srcOrd="0" destOrd="0" presId="urn:microsoft.com/office/officeart/2009/3/layout/HorizontalOrganizationChart"/>
    <dgm:cxn modelId="{DBDC65E8-3A85-437A-A3BF-77ED91F8A7CA}" type="presOf" srcId="{57584515-F60D-47E0-93F1-41B6982125DA}" destId="{F43A26DF-CE59-4010-BD4B-C4A9431F6446}" srcOrd="0" destOrd="0" presId="urn:microsoft.com/office/officeart/2009/3/layout/HorizontalOrganizationChart"/>
    <dgm:cxn modelId="{34E8C6E9-0F64-4D3F-AF44-F4C203549828}" type="presOf" srcId="{8D2B9197-94E5-42FC-91AE-E8698A4C68D2}" destId="{266A4F5C-AF59-4C93-8843-D80BFC3694B6}" srcOrd="0" destOrd="0" presId="urn:microsoft.com/office/officeart/2009/3/layout/HorizontalOrganizationChart"/>
    <dgm:cxn modelId="{322211EB-090E-4A89-8029-A7B9C83BC05A}" type="presOf" srcId="{D3900910-C821-40BB-8046-4ADF8870B1DA}" destId="{7C875656-3BA8-4A85-A789-748F68873588}" srcOrd="0" destOrd="0" presId="urn:microsoft.com/office/officeart/2009/3/layout/HorizontalOrganizationChart"/>
    <dgm:cxn modelId="{F35CD2F2-BCA1-495A-8FAF-AC14362EADD2}" type="presOf" srcId="{B521E2B2-B231-41AE-9267-92F01EC90617}" destId="{94FDB013-B1F0-42DA-901B-B35C9739A8CC}" srcOrd="0" destOrd="0" presId="urn:microsoft.com/office/officeart/2009/3/layout/HorizontalOrganizationChart"/>
    <dgm:cxn modelId="{2D857CF3-BB3B-4F44-81E8-F90A0E72A281}" type="presOf" srcId="{1AEFC8C7-390F-4DEE-A73E-B40055BB9FE2}" destId="{71EDC4FD-DF6F-4AA1-9E0D-8E59371F7144}" srcOrd="1" destOrd="0" presId="urn:microsoft.com/office/officeart/2009/3/layout/HorizontalOrganizationChart"/>
    <dgm:cxn modelId="{B024BDF4-6B84-4B6C-96DB-970813C6FE78}" srcId="{13891972-C744-48B4-B45E-74027E6F144E}" destId="{0183F3C4-5354-4342-AF04-E53F4904148C}" srcOrd="1" destOrd="0" parTransId="{36FF07FB-0F0C-4EDC-96B3-6B505224A8F8}" sibTransId="{155CD853-B040-46B6-8D4B-88F9CA3CCBB5}"/>
    <dgm:cxn modelId="{DBF493F8-4BF4-4D99-A7EC-E6ADD2D86505}" srcId="{1D70942A-8E9F-41D3-9F74-4C470B357FD5}" destId="{47D2ADA4-DE86-4181-8270-61A6A2177AC4}" srcOrd="1" destOrd="0" parTransId="{AFF4B37E-2CA1-4383-8797-4A21F201DD35}" sibTransId="{764431BD-83CA-4510-8D12-BDF2EEE22679}"/>
    <dgm:cxn modelId="{19F30AFA-75D0-4645-BCC8-8104B33BF499}" type="presOf" srcId="{7ABE26F1-9564-42E2-88E9-5C60890FF365}" destId="{A5C7F2DC-2E1E-4A24-891A-C9D6FD671A34}" srcOrd="0" destOrd="0" presId="urn:microsoft.com/office/officeart/2009/3/layout/HorizontalOrganizationChart"/>
    <dgm:cxn modelId="{A70D46FA-7E63-4B7E-BF6D-5CB9226F89E6}" type="presOf" srcId="{2FE0CDE9-AB48-445E-8EA6-8265297B69EE}" destId="{6F19142E-7D81-4ACB-A791-DDB5622F93ED}" srcOrd="0" destOrd="0" presId="urn:microsoft.com/office/officeart/2009/3/layout/HorizontalOrganizationChart"/>
    <dgm:cxn modelId="{32301488-1AAE-4F6F-96C3-8CD94FE0D8B5}" type="presParOf" srcId="{D7505F87-E8E6-4ADB-819B-EB69758C0656}" destId="{FCE1E4FD-08F1-4A9D-9F3A-05B770CFB852}" srcOrd="0" destOrd="0" presId="urn:microsoft.com/office/officeart/2009/3/layout/HorizontalOrganizationChart"/>
    <dgm:cxn modelId="{AA44F893-C1C4-46B2-835E-863DE09EB874}" type="presParOf" srcId="{FCE1E4FD-08F1-4A9D-9F3A-05B770CFB852}" destId="{B1E8A31E-F6F0-4B10-829C-5E17F3066F4C}" srcOrd="0" destOrd="0" presId="urn:microsoft.com/office/officeart/2009/3/layout/HorizontalOrganizationChart"/>
    <dgm:cxn modelId="{63EB2B73-991C-4599-A08F-807BC960B447}" type="presParOf" srcId="{B1E8A31E-F6F0-4B10-829C-5E17F3066F4C}" destId="{CD1C43D7-738C-4611-A285-C7F15E24BFEB}" srcOrd="0" destOrd="0" presId="urn:microsoft.com/office/officeart/2009/3/layout/HorizontalOrganizationChart"/>
    <dgm:cxn modelId="{FDA03EA8-9BFE-494B-9A61-E742BF3F04ED}" type="presParOf" srcId="{B1E8A31E-F6F0-4B10-829C-5E17F3066F4C}" destId="{8077C9C3-6036-44C8-9947-D6D268856E2D}" srcOrd="1" destOrd="0" presId="urn:microsoft.com/office/officeart/2009/3/layout/HorizontalOrganizationChart"/>
    <dgm:cxn modelId="{41A1A79E-B8B1-4671-9582-E01C3105F7BD}" type="presParOf" srcId="{FCE1E4FD-08F1-4A9D-9F3A-05B770CFB852}" destId="{0FBF1655-D7A3-4A6F-B800-3AD28528DD9F}" srcOrd="1" destOrd="0" presId="urn:microsoft.com/office/officeart/2009/3/layout/HorizontalOrganizationChart"/>
    <dgm:cxn modelId="{F82A23F8-60E4-4ECF-944D-1115D83D6153}" type="presParOf" srcId="{0FBF1655-D7A3-4A6F-B800-3AD28528DD9F}" destId="{71BDB28C-5E06-42A4-A42C-F1C9316B179F}" srcOrd="0" destOrd="0" presId="urn:microsoft.com/office/officeart/2009/3/layout/HorizontalOrganizationChart"/>
    <dgm:cxn modelId="{4FB0F9D9-7DE6-4255-8973-F7550C8D3386}" type="presParOf" srcId="{0FBF1655-D7A3-4A6F-B800-3AD28528DD9F}" destId="{BBC660CF-FBCE-4944-8A93-DB1A5443E4B7}" srcOrd="1" destOrd="0" presId="urn:microsoft.com/office/officeart/2009/3/layout/HorizontalOrganizationChart"/>
    <dgm:cxn modelId="{836A046D-EA83-499F-B05C-C6965021B85F}" type="presParOf" srcId="{BBC660CF-FBCE-4944-8A93-DB1A5443E4B7}" destId="{70D7E7CF-4533-4EC9-A5E6-03AE52360775}" srcOrd="0" destOrd="0" presId="urn:microsoft.com/office/officeart/2009/3/layout/HorizontalOrganizationChart"/>
    <dgm:cxn modelId="{F9226A6A-11FE-487D-B8D5-595E2B9741D3}" type="presParOf" srcId="{70D7E7CF-4533-4EC9-A5E6-03AE52360775}" destId="{51BD423B-CFE7-4A30-95C4-B095FBDFC7EB}" srcOrd="0" destOrd="0" presId="urn:microsoft.com/office/officeart/2009/3/layout/HorizontalOrganizationChart"/>
    <dgm:cxn modelId="{54E5B645-EDBC-45F4-A1AC-8E900F359AB0}" type="presParOf" srcId="{70D7E7CF-4533-4EC9-A5E6-03AE52360775}" destId="{B008B533-656E-40F9-9C5B-9E2522803782}" srcOrd="1" destOrd="0" presId="urn:microsoft.com/office/officeart/2009/3/layout/HorizontalOrganizationChart"/>
    <dgm:cxn modelId="{8BBD113D-5AA4-469A-9C3A-A306B8F23BC3}" type="presParOf" srcId="{BBC660CF-FBCE-4944-8A93-DB1A5443E4B7}" destId="{5B7EE957-6D0D-4C60-B757-56215B343499}" srcOrd="1" destOrd="0" presId="urn:microsoft.com/office/officeart/2009/3/layout/HorizontalOrganizationChart"/>
    <dgm:cxn modelId="{4C5C92D6-428E-456A-A20D-03CD32D32847}" type="presParOf" srcId="{5B7EE957-6D0D-4C60-B757-56215B343499}" destId="{7C875656-3BA8-4A85-A789-748F68873588}" srcOrd="0" destOrd="0" presId="urn:microsoft.com/office/officeart/2009/3/layout/HorizontalOrganizationChart"/>
    <dgm:cxn modelId="{B705DAEA-69DD-4A7F-A3F8-8E497806464D}" type="presParOf" srcId="{5B7EE957-6D0D-4C60-B757-56215B343499}" destId="{77736721-8430-4638-87B8-5055C253183F}" srcOrd="1" destOrd="0" presId="urn:microsoft.com/office/officeart/2009/3/layout/HorizontalOrganizationChart"/>
    <dgm:cxn modelId="{D86D6856-0A12-4C44-A218-497025A04EDC}" type="presParOf" srcId="{77736721-8430-4638-87B8-5055C253183F}" destId="{A4A132EA-0999-41B0-ACC2-56017A2CDC10}" srcOrd="0" destOrd="0" presId="urn:microsoft.com/office/officeart/2009/3/layout/HorizontalOrganizationChart"/>
    <dgm:cxn modelId="{B4F6D80B-F1C9-47F4-ABCD-715BB8D69279}" type="presParOf" srcId="{A4A132EA-0999-41B0-ACC2-56017A2CDC10}" destId="{795E416C-B365-49F5-964D-8AA6517E98F5}" srcOrd="0" destOrd="0" presId="urn:microsoft.com/office/officeart/2009/3/layout/HorizontalOrganizationChart"/>
    <dgm:cxn modelId="{576FCC7E-CC8B-46BA-9B07-096F2B6E7054}" type="presParOf" srcId="{A4A132EA-0999-41B0-ACC2-56017A2CDC10}" destId="{FDA6AD66-3016-4EBE-A427-67C2B912E041}" srcOrd="1" destOrd="0" presId="urn:microsoft.com/office/officeart/2009/3/layout/HorizontalOrganizationChart"/>
    <dgm:cxn modelId="{E7509D63-C207-479E-9C10-527DCD6E7965}" type="presParOf" srcId="{77736721-8430-4638-87B8-5055C253183F}" destId="{D4E929B3-45E1-42B1-8A27-EC7E73E69CBA}" srcOrd="1" destOrd="0" presId="urn:microsoft.com/office/officeart/2009/3/layout/HorizontalOrganizationChart"/>
    <dgm:cxn modelId="{87C9B452-5B44-4647-B66E-F866C8FF6A34}" type="presParOf" srcId="{D4E929B3-45E1-42B1-8A27-EC7E73E69CBA}" destId="{24CA0C44-08DD-4D1E-99A5-8B0941AF056E}" srcOrd="0" destOrd="0" presId="urn:microsoft.com/office/officeart/2009/3/layout/HorizontalOrganizationChart"/>
    <dgm:cxn modelId="{38CDC581-432F-4DDB-8B66-2FCA46D2F6F2}" type="presParOf" srcId="{D4E929B3-45E1-42B1-8A27-EC7E73E69CBA}" destId="{86E05ED9-DBAA-4339-ACD7-3220C62B0702}" srcOrd="1" destOrd="0" presId="urn:microsoft.com/office/officeart/2009/3/layout/HorizontalOrganizationChart"/>
    <dgm:cxn modelId="{3C76BD0E-82FD-4B6E-A3E0-25BBFBCF45B7}" type="presParOf" srcId="{86E05ED9-DBAA-4339-ACD7-3220C62B0702}" destId="{938C2EA7-7B8A-4F9A-9E0C-D937D0B01B04}" srcOrd="0" destOrd="0" presId="urn:microsoft.com/office/officeart/2009/3/layout/HorizontalOrganizationChart"/>
    <dgm:cxn modelId="{1F7D002F-3712-4DF1-A713-C2436D93826D}" type="presParOf" srcId="{938C2EA7-7B8A-4F9A-9E0C-D937D0B01B04}" destId="{818F352D-BDCB-4C1E-9C65-F898F8B76E53}" srcOrd="0" destOrd="0" presId="urn:microsoft.com/office/officeart/2009/3/layout/HorizontalOrganizationChart"/>
    <dgm:cxn modelId="{EBE370DA-EC0A-4E1A-81DA-55166AFE45AC}" type="presParOf" srcId="{938C2EA7-7B8A-4F9A-9E0C-D937D0B01B04}" destId="{2D50A9D1-A7D4-43CA-9305-DBA0E602FA8E}" srcOrd="1" destOrd="0" presId="urn:microsoft.com/office/officeart/2009/3/layout/HorizontalOrganizationChart"/>
    <dgm:cxn modelId="{9F7E2930-7F54-4D96-BD6B-50AA1511A6CA}" type="presParOf" srcId="{86E05ED9-DBAA-4339-ACD7-3220C62B0702}" destId="{49665E58-A7E5-44CB-AC3B-A024640F6E43}" srcOrd="1" destOrd="0" presId="urn:microsoft.com/office/officeart/2009/3/layout/HorizontalOrganizationChart"/>
    <dgm:cxn modelId="{2C4CD5EE-B390-4C30-9DC3-F259285D86ED}" type="presParOf" srcId="{49665E58-A7E5-44CB-AC3B-A024640F6E43}" destId="{88F3103B-F2CC-4EBA-8C3B-08085C21AA68}" srcOrd="0" destOrd="0" presId="urn:microsoft.com/office/officeart/2009/3/layout/HorizontalOrganizationChart"/>
    <dgm:cxn modelId="{603C0CF3-CC66-40A5-8F2A-85B07DA6EF12}" type="presParOf" srcId="{49665E58-A7E5-44CB-AC3B-A024640F6E43}" destId="{84DC4BBB-E2B4-44E5-98A3-A009DC143FAB}" srcOrd="1" destOrd="0" presId="urn:microsoft.com/office/officeart/2009/3/layout/HorizontalOrganizationChart"/>
    <dgm:cxn modelId="{8ADEDC96-7132-4A20-A86E-5EECE668CAC1}" type="presParOf" srcId="{84DC4BBB-E2B4-44E5-98A3-A009DC143FAB}" destId="{6D1F4D51-4F08-44EA-98DD-E5BE4498ACF4}" srcOrd="0" destOrd="0" presId="urn:microsoft.com/office/officeart/2009/3/layout/HorizontalOrganizationChart"/>
    <dgm:cxn modelId="{556B5F0F-323F-42FA-94B1-B1A15364004A}" type="presParOf" srcId="{6D1F4D51-4F08-44EA-98DD-E5BE4498ACF4}" destId="{DD98C2FA-739E-4B1A-80E6-2DF93290DABB}" srcOrd="0" destOrd="0" presId="urn:microsoft.com/office/officeart/2009/3/layout/HorizontalOrganizationChart"/>
    <dgm:cxn modelId="{11747AFC-FA35-430D-BD4D-0F2C4B56DC5B}" type="presParOf" srcId="{6D1F4D51-4F08-44EA-98DD-E5BE4498ACF4}" destId="{1989A32E-5A7E-4DAD-B4C8-7BD5D08A378D}" srcOrd="1" destOrd="0" presId="urn:microsoft.com/office/officeart/2009/3/layout/HorizontalOrganizationChart"/>
    <dgm:cxn modelId="{A72BD266-BFB0-4FF1-9A71-3C51CF18F242}" type="presParOf" srcId="{84DC4BBB-E2B4-44E5-98A3-A009DC143FAB}" destId="{B5FAE2F2-2C6F-4549-B30A-478C24AE2458}" srcOrd="1" destOrd="0" presId="urn:microsoft.com/office/officeart/2009/3/layout/HorizontalOrganizationChart"/>
    <dgm:cxn modelId="{19AA1336-E036-4301-B4CF-D4A2B72B491E}" type="presParOf" srcId="{84DC4BBB-E2B4-44E5-98A3-A009DC143FAB}" destId="{F996F76A-270B-4D43-9CD0-22AEC34554C8}" srcOrd="2" destOrd="0" presId="urn:microsoft.com/office/officeart/2009/3/layout/HorizontalOrganizationChart"/>
    <dgm:cxn modelId="{03A2A933-B733-4160-8A13-15EFC3A3C36D}" type="presParOf" srcId="{86E05ED9-DBAA-4339-ACD7-3220C62B0702}" destId="{E983C914-A0D8-4522-9791-01906A5E8884}" srcOrd="2" destOrd="0" presId="urn:microsoft.com/office/officeart/2009/3/layout/HorizontalOrganizationChart"/>
    <dgm:cxn modelId="{BD61F6F5-7D6E-4D36-8781-283CF4847C8A}" type="presParOf" srcId="{D4E929B3-45E1-42B1-8A27-EC7E73E69CBA}" destId="{4CDF386B-B68B-4FF0-B6E7-98A8D7393DA8}" srcOrd="2" destOrd="0" presId="urn:microsoft.com/office/officeart/2009/3/layout/HorizontalOrganizationChart"/>
    <dgm:cxn modelId="{FDA252ED-DB93-4EB0-9997-ED7C4777A896}" type="presParOf" srcId="{D4E929B3-45E1-42B1-8A27-EC7E73E69CBA}" destId="{3DCF33A2-B7AC-447B-AF34-EF1477DA8C3A}" srcOrd="3" destOrd="0" presId="urn:microsoft.com/office/officeart/2009/3/layout/HorizontalOrganizationChart"/>
    <dgm:cxn modelId="{A211938C-D0A8-4027-9E88-43ED737B3218}" type="presParOf" srcId="{3DCF33A2-B7AC-447B-AF34-EF1477DA8C3A}" destId="{92D706CA-7C11-4F1A-82E3-B96D2456735B}" srcOrd="0" destOrd="0" presId="urn:microsoft.com/office/officeart/2009/3/layout/HorizontalOrganizationChart"/>
    <dgm:cxn modelId="{B6D08A78-AB51-4B14-A743-5F3266D0143B}" type="presParOf" srcId="{92D706CA-7C11-4F1A-82E3-B96D2456735B}" destId="{8B8112BD-5882-4069-8AB4-7E6444907E1F}" srcOrd="0" destOrd="0" presId="urn:microsoft.com/office/officeart/2009/3/layout/HorizontalOrganizationChart"/>
    <dgm:cxn modelId="{1F708D72-4AB0-49E4-B7B2-8E25EC381D68}" type="presParOf" srcId="{92D706CA-7C11-4F1A-82E3-B96D2456735B}" destId="{1C735D43-7AA1-4B02-A158-A3CAD6637A8C}" srcOrd="1" destOrd="0" presId="urn:microsoft.com/office/officeart/2009/3/layout/HorizontalOrganizationChart"/>
    <dgm:cxn modelId="{711428C5-BC19-4D64-A5F7-41FD3C4EB3F9}" type="presParOf" srcId="{3DCF33A2-B7AC-447B-AF34-EF1477DA8C3A}" destId="{CBC161D0-11BF-4016-AB9B-2A88B28C9F1E}" srcOrd="1" destOrd="0" presId="urn:microsoft.com/office/officeart/2009/3/layout/HorizontalOrganizationChart"/>
    <dgm:cxn modelId="{18D8B74B-75F2-425A-A995-EB2E4D1F7FC6}" type="presParOf" srcId="{3DCF33A2-B7AC-447B-AF34-EF1477DA8C3A}" destId="{A043FEAA-47DC-438B-8D03-76635842074F}" srcOrd="2" destOrd="0" presId="urn:microsoft.com/office/officeart/2009/3/layout/HorizontalOrganizationChart"/>
    <dgm:cxn modelId="{C2A4D69C-254A-4ADD-92EE-D90B9BCC0C98}" type="presParOf" srcId="{D4E929B3-45E1-42B1-8A27-EC7E73E69CBA}" destId="{E5DCB185-861C-454D-88EF-96A6FB95BF8D}" srcOrd="4" destOrd="0" presId="urn:microsoft.com/office/officeart/2009/3/layout/HorizontalOrganizationChart"/>
    <dgm:cxn modelId="{548507DD-C7AB-4341-B0AD-DC811BC80A51}" type="presParOf" srcId="{D4E929B3-45E1-42B1-8A27-EC7E73E69CBA}" destId="{8799B0A8-B04A-4995-B600-D20965A16DC7}" srcOrd="5" destOrd="0" presId="urn:microsoft.com/office/officeart/2009/3/layout/HorizontalOrganizationChart"/>
    <dgm:cxn modelId="{30C8CB50-333A-463D-8BA9-F779943AFA97}" type="presParOf" srcId="{8799B0A8-B04A-4995-B600-D20965A16DC7}" destId="{F9638D22-A2A4-4448-9674-AA82B228EE29}" srcOrd="0" destOrd="0" presId="urn:microsoft.com/office/officeart/2009/3/layout/HorizontalOrganizationChart"/>
    <dgm:cxn modelId="{FD6A9CB0-E9B5-43B4-A87C-07948F2B5040}" type="presParOf" srcId="{F9638D22-A2A4-4448-9674-AA82B228EE29}" destId="{F43A26DF-CE59-4010-BD4B-C4A9431F6446}" srcOrd="0" destOrd="0" presId="urn:microsoft.com/office/officeart/2009/3/layout/HorizontalOrganizationChart"/>
    <dgm:cxn modelId="{DDB69835-3ABD-44BB-BE4A-479C5D80756D}" type="presParOf" srcId="{F9638D22-A2A4-4448-9674-AA82B228EE29}" destId="{04FF0046-A4DE-4F64-BC7E-A75DAA730F44}" srcOrd="1" destOrd="0" presId="urn:microsoft.com/office/officeart/2009/3/layout/HorizontalOrganizationChart"/>
    <dgm:cxn modelId="{CB6EF1C7-99E9-4D0C-A380-9C1F586A970A}" type="presParOf" srcId="{8799B0A8-B04A-4995-B600-D20965A16DC7}" destId="{399C685B-6ADB-427E-A3E2-D7AF3AD6A7CE}" srcOrd="1" destOrd="0" presId="urn:microsoft.com/office/officeart/2009/3/layout/HorizontalOrganizationChart"/>
    <dgm:cxn modelId="{2EEF0647-B75A-4BDB-BF2E-CF64D54807AD}" type="presParOf" srcId="{8799B0A8-B04A-4995-B600-D20965A16DC7}" destId="{3EC04512-0B03-48B0-8986-CDE5F54C14B9}" srcOrd="2" destOrd="0" presId="urn:microsoft.com/office/officeart/2009/3/layout/HorizontalOrganizationChart"/>
    <dgm:cxn modelId="{A7705665-F04C-4583-844A-D77B88591649}" type="presParOf" srcId="{D4E929B3-45E1-42B1-8A27-EC7E73E69CBA}" destId="{6F19142E-7D81-4ACB-A791-DDB5622F93ED}" srcOrd="6" destOrd="0" presId="urn:microsoft.com/office/officeart/2009/3/layout/HorizontalOrganizationChart"/>
    <dgm:cxn modelId="{11D12935-1DD3-4CC3-90EA-9E50C0D8D26F}" type="presParOf" srcId="{D4E929B3-45E1-42B1-8A27-EC7E73E69CBA}" destId="{659D24AE-1BEA-4DED-B018-CC978EB75C3D}" srcOrd="7" destOrd="0" presId="urn:microsoft.com/office/officeart/2009/3/layout/HorizontalOrganizationChart"/>
    <dgm:cxn modelId="{0147334B-7829-4425-A3C5-D40816AA8EDB}" type="presParOf" srcId="{659D24AE-1BEA-4DED-B018-CC978EB75C3D}" destId="{87DD0147-5983-4955-AA7A-1FBC86BD7928}" srcOrd="0" destOrd="0" presId="urn:microsoft.com/office/officeart/2009/3/layout/HorizontalOrganizationChart"/>
    <dgm:cxn modelId="{0113B545-5E26-4A9F-A97D-880EE0919F8E}" type="presParOf" srcId="{87DD0147-5983-4955-AA7A-1FBC86BD7928}" destId="{5BAC31F4-0B9D-4925-9463-2AE3F03BA53F}" srcOrd="0" destOrd="0" presId="urn:microsoft.com/office/officeart/2009/3/layout/HorizontalOrganizationChart"/>
    <dgm:cxn modelId="{17D6A037-1FD6-4390-8A7C-8D063F2859E2}" type="presParOf" srcId="{87DD0147-5983-4955-AA7A-1FBC86BD7928}" destId="{0115A896-5C45-441C-953B-A8FB5E0ADCBF}" srcOrd="1" destOrd="0" presId="urn:microsoft.com/office/officeart/2009/3/layout/HorizontalOrganizationChart"/>
    <dgm:cxn modelId="{4D5FAB79-BCA3-420D-953B-99999C22B5C6}" type="presParOf" srcId="{659D24AE-1BEA-4DED-B018-CC978EB75C3D}" destId="{B15F8AE3-4586-4DEF-876D-90C82912E0BB}" srcOrd="1" destOrd="0" presId="urn:microsoft.com/office/officeart/2009/3/layout/HorizontalOrganizationChart"/>
    <dgm:cxn modelId="{38191166-DA66-4235-BF54-4837D5958F58}" type="presParOf" srcId="{659D24AE-1BEA-4DED-B018-CC978EB75C3D}" destId="{C6885B76-01BC-4AC1-88F2-F2F53E5783AE}" srcOrd="2" destOrd="0" presId="urn:microsoft.com/office/officeart/2009/3/layout/HorizontalOrganizationChart"/>
    <dgm:cxn modelId="{78D3E005-D633-4297-B64E-36C28582CC49}" type="presParOf" srcId="{D4E929B3-45E1-42B1-8A27-EC7E73E69CBA}" destId="{94FDB013-B1F0-42DA-901B-B35C9739A8CC}" srcOrd="8" destOrd="0" presId="urn:microsoft.com/office/officeart/2009/3/layout/HorizontalOrganizationChart"/>
    <dgm:cxn modelId="{8CF40BF1-C243-4ABD-ABD3-54432ADAF508}" type="presParOf" srcId="{D4E929B3-45E1-42B1-8A27-EC7E73E69CBA}" destId="{A62ED16F-28ED-4F79-8934-53DF5045CD5B}" srcOrd="9" destOrd="0" presId="urn:microsoft.com/office/officeart/2009/3/layout/HorizontalOrganizationChart"/>
    <dgm:cxn modelId="{53833FFB-707B-4F20-8BE7-65A8232B56FD}" type="presParOf" srcId="{A62ED16F-28ED-4F79-8934-53DF5045CD5B}" destId="{B389821C-F713-400F-ABB4-B798801D163D}" srcOrd="0" destOrd="0" presId="urn:microsoft.com/office/officeart/2009/3/layout/HorizontalOrganizationChart"/>
    <dgm:cxn modelId="{0A439045-1077-400E-B031-878BEF361E53}" type="presParOf" srcId="{B389821C-F713-400F-ABB4-B798801D163D}" destId="{9F9CE15F-42CC-41DB-AA55-689DFC8D0577}" srcOrd="0" destOrd="0" presId="urn:microsoft.com/office/officeart/2009/3/layout/HorizontalOrganizationChart"/>
    <dgm:cxn modelId="{FD43CF9B-8279-4D43-A929-FF17F27AA82C}" type="presParOf" srcId="{B389821C-F713-400F-ABB4-B798801D163D}" destId="{4E5483AB-41EC-4FAE-A6A1-3C4A5CA67CCF}" srcOrd="1" destOrd="0" presId="urn:microsoft.com/office/officeart/2009/3/layout/HorizontalOrganizationChart"/>
    <dgm:cxn modelId="{A5AFB795-8C97-4068-831B-A61E373EF9E8}" type="presParOf" srcId="{A62ED16F-28ED-4F79-8934-53DF5045CD5B}" destId="{C2A03EA4-4F7A-4C99-BCB6-E702F820DE56}" srcOrd="1" destOrd="0" presId="urn:microsoft.com/office/officeart/2009/3/layout/HorizontalOrganizationChart"/>
    <dgm:cxn modelId="{E96361F4-2CB1-4A4C-942B-600BECE77070}" type="presParOf" srcId="{A62ED16F-28ED-4F79-8934-53DF5045CD5B}" destId="{8D253671-752C-4745-AA24-6A48604879ED}" srcOrd="2" destOrd="0" presId="urn:microsoft.com/office/officeart/2009/3/layout/HorizontalOrganizationChart"/>
    <dgm:cxn modelId="{1595A787-6BCE-4A6E-B421-333D8F1615CF}" type="presParOf" srcId="{D4E929B3-45E1-42B1-8A27-EC7E73E69CBA}" destId="{6894CD2C-F924-45F3-89CF-0D78CCBD292A}" srcOrd="10" destOrd="0" presId="urn:microsoft.com/office/officeart/2009/3/layout/HorizontalOrganizationChart"/>
    <dgm:cxn modelId="{5D909455-C022-4E6A-8961-91AA4AB06023}" type="presParOf" srcId="{D4E929B3-45E1-42B1-8A27-EC7E73E69CBA}" destId="{14FF3D73-622C-4AA5-8514-B90CD2AA8AFF}" srcOrd="11" destOrd="0" presId="urn:microsoft.com/office/officeart/2009/3/layout/HorizontalOrganizationChart"/>
    <dgm:cxn modelId="{7B592500-B905-469D-8FB8-F52B3F134048}" type="presParOf" srcId="{14FF3D73-622C-4AA5-8514-B90CD2AA8AFF}" destId="{0474A492-2880-45B0-8BB5-3CA7D33F6FA1}" srcOrd="0" destOrd="0" presId="urn:microsoft.com/office/officeart/2009/3/layout/HorizontalOrganizationChart"/>
    <dgm:cxn modelId="{9328D8D0-8EF0-442D-B1AB-9D31EA3E8A0E}" type="presParOf" srcId="{0474A492-2880-45B0-8BB5-3CA7D33F6FA1}" destId="{266A4F5C-AF59-4C93-8843-D80BFC3694B6}" srcOrd="0" destOrd="0" presId="urn:microsoft.com/office/officeart/2009/3/layout/HorizontalOrganizationChart"/>
    <dgm:cxn modelId="{AA9CEE04-DA6E-4DFA-91E4-A942BC157A05}" type="presParOf" srcId="{0474A492-2880-45B0-8BB5-3CA7D33F6FA1}" destId="{B3C14025-AB51-4849-A8F7-7A01EA7DF138}" srcOrd="1" destOrd="0" presId="urn:microsoft.com/office/officeart/2009/3/layout/HorizontalOrganizationChart"/>
    <dgm:cxn modelId="{EFA3C22B-B67F-419E-8C68-246603527176}" type="presParOf" srcId="{14FF3D73-622C-4AA5-8514-B90CD2AA8AFF}" destId="{8984B40F-D929-43C5-9C98-A9D91B16D921}" srcOrd="1" destOrd="0" presId="urn:microsoft.com/office/officeart/2009/3/layout/HorizontalOrganizationChart"/>
    <dgm:cxn modelId="{678B4371-8BF3-4899-A6BB-BC208565507C}" type="presParOf" srcId="{14FF3D73-622C-4AA5-8514-B90CD2AA8AFF}" destId="{57FCB74C-D6A0-4D34-B755-5388BADFF371}" srcOrd="2" destOrd="0" presId="urn:microsoft.com/office/officeart/2009/3/layout/HorizontalOrganizationChart"/>
    <dgm:cxn modelId="{94968207-9906-443A-BF72-AD34C47671E1}" type="presParOf" srcId="{D4E929B3-45E1-42B1-8A27-EC7E73E69CBA}" destId="{625A51D3-3EB4-42AD-BF12-EA0FB1D0CBD3}" srcOrd="12" destOrd="0" presId="urn:microsoft.com/office/officeart/2009/3/layout/HorizontalOrganizationChart"/>
    <dgm:cxn modelId="{E744C3E3-8B61-4073-9D8F-72EB6C2D8F49}" type="presParOf" srcId="{D4E929B3-45E1-42B1-8A27-EC7E73E69CBA}" destId="{5B8F1E2F-1577-41EB-9883-F22F3B763FD4}" srcOrd="13" destOrd="0" presId="urn:microsoft.com/office/officeart/2009/3/layout/HorizontalOrganizationChart"/>
    <dgm:cxn modelId="{C1D6A1C1-C2BF-465A-877D-2076F25D6691}" type="presParOf" srcId="{5B8F1E2F-1577-41EB-9883-F22F3B763FD4}" destId="{ED5181CC-1CE0-419C-B5ED-679A6844A42C}" srcOrd="0" destOrd="0" presId="urn:microsoft.com/office/officeart/2009/3/layout/HorizontalOrganizationChart"/>
    <dgm:cxn modelId="{DF939752-70E9-4C52-87DB-A128B1822308}" type="presParOf" srcId="{ED5181CC-1CE0-419C-B5ED-679A6844A42C}" destId="{59F67E5F-AECB-4CC5-A9F9-ED0D3A02F4D0}" srcOrd="0" destOrd="0" presId="urn:microsoft.com/office/officeart/2009/3/layout/HorizontalOrganizationChart"/>
    <dgm:cxn modelId="{46E90D89-62C7-47DD-9272-ADD6891FFBA5}" type="presParOf" srcId="{ED5181CC-1CE0-419C-B5ED-679A6844A42C}" destId="{CE0A7112-663D-4E47-A608-158FD7F09367}" srcOrd="1" destOrd="0" presId="urn:microsoft.com/office/officeart/2009/3/layout/HorizontalOrganizationChart"/>
    <dgm:cxn modelId="{977D6D26-8788-4A92-A5E1-08E7ED1C8605}" type="presParOf" srcId="{5B8F1E2F-1577-41EB-9883-F22F3B763FD4}" destId="{2A4A1A1A-52F3-41BB-9E22-677D56A50FFD}" srcOrd="1" destOrd="0" presId="urn:microsoft.com/office/officeart/2009/3/layout/HorizontalOrganizationChart"/>
    <dgm:cxn modelId="{EC142E1D-5F34-4E53-9A98-92F02425086B}" type="presParOf" srcId="{5B8F1E2F-1577-41EB-9883-F22F3B763FD4}" destId="{653AB9F5-9EA1-440C-9E24-C828A9DCFA35}" srcOrd="2" destOrd="0" presId="urn:microsoft.com/office/officeart/2009/3/layout/HorizontalOrganizationChart"/>
    <dgm:cxn modelId="{138E6442-340C-414C-8776-BC520A1A9860}" type="presParOf" srcId="{D4E929B3-45E1-42B1-8A27-EC7E73E69CBA}" destId="{ED5AC694-4FD9-430A-A3BE-4D2137C6BBD1}" srcOrd="14" destOrd="0" presId="urn:microsoft.com/office/officeart/2009/3/layout/HorizontalOrganizationChart"/>
    <dgm:cxn modelId="{173B3C66-B600-44EE-A8EB-4C8DA3D3E792}" type="presParOf" srcId="{D4E929B3-45E1-42B1-8A27-EC7E73E69CBA}" destId="{9F5018BE-E36A-4176-B04A-5A4CF3BA5380}" srcOrd="15" destOrd="0" presId="urn:microsoft.com/office/officeart/2009/3/layout/HorizontalOrganizationChart"/>
    <dgm:cxn modelId="{5873A236-AB3C-494E-9917-B3784D1346CA}" type="presParOf" srcId="{9F5018BE-E36A-4176-B04A-5A4CF3BA5380}" destId="{C2496CA1-1B87-4B3C-A369-2F0522E31351}" srcOrd="0" destOrd="0" presId="urn:microsoft.com/office/officeart/2009/3/layout/HorizontalOrganizationChart"/>
    <dgm:cxn modelId="{F2EF57AC-3414-4CDC-A898-303069425361}" type="presParOf" srcId="{C2496CA1-1B87-4B3C-A369-2F0522E31351}" destId="{64CD9148-ED1B-4435-80CB-1A2622E16ADD}" srcOrd="0" destOrd="0" presId="urn:microsoft.com/office/officeart/2009/3/layout/HorizontalOrganizationChart"/>
    <dgm:cxn modelId="{F6F51C49-674B-4B2D-B45A-8BF3522889A1}" type="presParOf" srcId="{C2496CA1-1B87-4B3C-A369-2F0522E31351}" destId="{218570E0-C3A6-4242-98D1-F2E4BC596DA5}" srcOrd="1" destOrd="0" presId="urn:microsoft.com/office/officeart/2009/3/layout/HorizontalOrganizationChart"/>
    <dgm:cxn modelId="{77DA8497-1D33-42DB-BA37-F1806DE56D85}" type="presParOf" srcId="{9F5018BE-E36A-4176-B04A-5A4CF3BA5380}" destId="{4C08CE7B-F013-45DB-B98E-064751EE893F}" srcOrd="1" destOrd="0" presId="urn:microsoft.com/office/officeart/2009/3/layout/HorizontalOrganizationChart"/>
    <dgm:cxn modelId="{3A44F8A8-F5D7-4315-BE9B-74787669D9A6}" type="presParOf" srcId="{9F5018BE-E36A-4176-B04A-5A4CF3BA5380}" destId="{D83158B3-9929-4F37-A86E-051397E7F82F}" srcOrd="2" destOrd="0" presId="urn:microsoft.com/office/officeart/2009/3/layout/HorizontalOrganizationChart"/>
    <dgm:cxn modelId="{100402B2-0E5A-40FD-8B4A-20B1D7BE266C}" type="presParOf" srcId="{D4E929B3-45E1-42B1-8A27-EC7E73E69CBA}" destId="{95C238F8-41DA-48F9-BBAB-E4B49DBCF15A}" srcOrd="16" destOrd="0" presId="urn:microsoft.com/office/officeart/2009/3/layout/HorizontalOrganizationChart"/>
    <dgm:cxn modelId="{9B48DC37-898A-4C40-A784-AB2115696AA2}" type="presParOf" srcId="{D4E929B3-45E1-42B1-8A27-EC7E73E69CBA}" destId="{5583713D-C396-4E23-8332-439C71972922}" srcOrd="17" destOrd="0" presId="urn:microsoft.com/office/officeart/2009/3/layout/HorizontalOrganizationChart"/>
    <dgm:cxn modelId="{29FCBBF1-7B34-4ED8-AD63-CF839D7CF50C}" type="presParOf" srcId="{5583713D-C396-4E23-8332-439C71972922}" destId="{5C8FE82B-5614-4B0A-BE4F-022C5BA8EB41}" srcOrd="0" destOrd="0" presId="urn:microsoft.com/office/officeart/2009/3/layout/HorizontalOrganizationChart"/>
    <dgm:cxn modelId="{45A3FFF7-EBE2-47D0-9ECC-73E1EEBC086B}" type="presParOf" srcId="{5C8FE82B-5614-4B0A-BE4F-022C5BA8EB41}" destId="{6F0FA494-A635-4FD2-9072-428FB2D1F7B8}" srcOrd="0" destOrd="0" presId="urn:microsoft.com/office/officeart/2009/3/layout/HorizontalOrganizationChart"/>
    <dgm:cxn modelId="{9D5C3829-FD47-4971-A375-0A2AF9A00200}" type="presParOf" srcId="{5C8FE82B-5614-4B0A-BE4F-022C5BA8EB41}" destId="{4092B912-B540-43E6-838F-8C33D626465F}" srcOrd="1" destOrd="0" presId="urn:microsoft.com/office/officeart/2009/3/layout/HorizontalOrganizationChart"/>
    <dgm:cxn modelId="{29CB6D3A-AC5E-40E2-A728-48554F04715A}" type="presParOf" srcId="{5583713D-C396-4E23-8332-439C71972922}" destId="{F9929900-82AF-4804-B5AB-2D67B5173F00}" srcOrd="1" destOrd="0" presId="urn:microsoft.com/office/officeart/2009/3/layout/HorizontalOrganizationChart"/>
    <dgm:cxn modelId="{42ECF37E-406E-42AE-865D-8F65566A152B}" type="presParOf" srcId="{5583713D-C396-4E23-8332-439C71972922}" destId="{8F4C9ECA-D75F-4B5E-8D48-3C01CEAE05D8}" srcOrd="2" destOrd="0" presId="urn:microsoft.com/office/officeart/2009/3/layout/HorizontalOrganizationChart"/>
    <dgm:cxn modelId="{EC745A7D-40AB-45C2-8C93-98224C348F0E}" type="presParOf" srcId="{77736721-8430-4638-87B8-5055C253183F}" destId="{2770779F-8CA5-46C3-AD1E-DB7EC48410F2}" srcOrd="2" destOrd="0" presId="urn:microsoft.com/office/officeart/2009/3/layout/HorizontalOrganizationChart"/>
    <dgm:cxn modelId="{EEB3A179-CFCE-4177-94C9-BFC81650BDC0}" type="presParOf" srcId="{5B7EE957-6D0D-4C60-B757-56215B343499}" destId="{3878A5DC-55AD-4D7A-9AF9-E377E1B61037}" srcOrd="2" destOrd="0" presId="urn:microsoft.com/office/officeart/2009/3/layout/HorizontalOrganizationChart"/>
    <dgm:cxn modelId="{8FC01C76-8E50-49AA-838F-34519CF1AFAD}" type="presParOf" srcId="{5B7EE957-6D0D-4C60-B757-56215B343499}" destId="{5F122F58-3408-47B7-9A38-E33C607A6F51}" srcOrd="3" destOrd="0" presId="urn:microsoft.com/office/officeart/2009/3/layout/HorizontalOrganizationChart"/>
    <dgm:cxn modelId="{9277471A-B439-403A-9037-5945CC150AD0}" type="presParOf" srcId="{5F122F58-3408-47B7-9A38-E33C607A6F51}" destId="{EA6C971E-73F6-42BF-91A8-6C43DA50EF5F}" srcOrd="0" destOrd="0" presId="urn:microsoft.com/office/officeart/2009/3/layout/HorizontalOrganizationChart"/>
    <dgm:cxn modelId="{2F6849D0-5752-4FF7-A263-B91E078A0683}" type="presParOf" srcId="{EA6C971E-73F6-42BF-91A8-6C43DA50EF5F}" destId="{39EBC786-B27E-4E24-AB9C-027645FAC872}" srcOrd="0" destOrd="0" presId="urn:microsoft.com/office/officeart/2009/3/layout/HorizontalOrganizationChart"/>
    <dgm:cxn modelId="{9B30EEE1-8294-4CB6-9FEE-70C0E833243B}" type="presParOf" srcId="{EA6C971E-73F6-42BF-91A8-6C43DA50EF5F}" destId="{16178895-EE1D-44FC-A0E3-DDC476A3B1CD}" srcOrd="1" destOrd="0" presId="urn:microsoft.com/office/officeart/2009/3/layout/HorizontalOrganizationChart"/>
    <dgm:cxn modelId="{2CF78B4F-6018-49EF-9E44-792293B1C432}" type="presParOf" srcId="{5F122F58-3408-47B7-9A38-E33C607A6F51}" destId="{0D94DE79-0A1F-4D36-84AA-3ABE5A1138B1}" srcOrd="1" destOrd="0" presId="urn:microsoft.com/office/officeart/2009/3/layout/HorizontalOrganizationChart"/>
    <dgm:cxn modelId="{2BFC3E76-C313-4885-9130-5EE096634D10}" type="presParOf" srcId="{5F122F58-3408-47B7-9A38-E33C607A6F51}" destId="{D284CE0B-25BC-4911-B50D-F0D14AE4C3C9}" srcOrd="2" destOrd="0" presId="urn:microsoft.com/office/officeart/2009/3/layout/HorizontalOrganizationChart"/>
    <dgm:cxn modelId="{813B8A63-5F16-4BA2-B52C-8B3C426744C4}" type="presParOf" srcId="{BBC660CF-FBCE-4944-8A93-DB1A5443E4B7}" destId="{F2A898C1-6809-42A8-90E3-D2280A96C923}" srcOrd="2" destOrd="0" presId="urn:microsoft.com/office/officeart/2009/3/layout/HorizontalOrganizationChart"/>
    <dgm:cxn modelId="{47ECECD9-7F2D-4CD6-AB46-1ED8EC5E224F}" type="presParOf" srcId="{0FBF1655-D7A3-4A6F-B800-3AD28528DD9F}" destId="{0DE1E952-892C-43D3-BFD8-D24D485490BF}" srcOrd="2" destOrd="0" presId="urn:microsoft.com/office/officeart/2009/3/layout/HorizontalOrganizationChart"/>
    <dgm:cxn modelId="{025C2E2A-12D8-4B94-8386-477197C4BFF0}" type="presParOf" srcId="{0FBF1655-D7A3-4A6F-B800-3AD28528DD9F}" destId="{DE6B40AB-B30F-409F-80A2-6FC397CA8609}" srcOrd="3" destOrd="0" presId="urn:microsoft.com/office/officeart/2009/3/layout/HorizontalOrganizationChart"/>
    <dgm:cxn modelId="{1D1A0D43-5F13-43A8-81AD-96A09A37953C}" type="presParOf" srcId="{DE6B40AB-B30F-409F-80A2-6FC397CA8609}" destId="{159F0449-F47F-4A9E-949F-FF36B2CE9B00}" srcOrd="0" destOrd="0" presId="urn:microsoft.com/office/officeart/2009/3/layout/HorizontalOrganizationChart"/>
    <dgm:cxn modelId="{24477A50-A267-4F24-9BA4-6BB413696B45}" type="presParOf" srcId="{159F0449-F47F-4A9E-949F-FF36B2CE9B00}" destId="{95BC01F8-4232-4E46-9F80-F4C3C6B0D41C}" srcOrd="0" destOrd="0" presId="urn:microsoft.com/office/officeart/2009/3/layout/HorizontalOrganizationChart"/>
    <dgm:cxn modelId="{75AB685A-C3AA-4167-9E4E-1FDE835DAD14}" type="presParOf" srcId="{159F0449-F47F-4A9E-949F-FF36B2CE9B00}" destId="{0BAF0479-F3FB-4F7F-A3C4-C03CEA86D131}" srcOrd="1" destOrd="0" presId="urn:microsoft.com/office/officeart/2009/3/layout/HorizontalOrganizationChart"/>
    <dgm:cxn modelId="{C3DA4B6F-B9F9-4E14-AA50-068B05A7B8C9}" type="presParOf" srcId="{DE6B40AB-B30F-409F-80A2-6FC397CA8609}" destId="{968E7586-79E4-4734-B42F-8EA99B52F3C5}" srcOrd="1" destOrd="0" presId="urn:microsoft.com/office/officeart/2009/3/layout/HorizontalOrganizationChart"/>
    <dgm:cxn modelId="{1FBD04AF-CD3B-48AC-A31D-2820AA7D5BDB}" type="presParOf" srcId="{968E7586-79E4-4734-B42F-8EA99B52F3C5}" destId="{C6D81CE1-9A60-470D-A3FF-81932C7BC739}" srcOrd="0" destOrd="0" presId="urn:microsoft.com/office/officeart/2009/3/layout/HorizontalOrganizationChart"/>
    <dgm:cxn modelId="{9C3CCC1D-89FE-4483-93D0-3ADA0DCAC27B}" type="presParOf" srcId="{968E7586-79E4-4734-B42F-8EA99B52F3C5}" destId="{28720BD0-B8B8-479C-8127-56655DA96444}" srcOrd="1" destOrd="0" presId="urn:microsoft.com/office/officeart/2009/3/layout/HorizontalOrganizationChart"/>
    <dgm:cxn modelId="{84DF47E6-FADA-47D5-B12E-1AE542715C93}" type="presParOf" srcId="{28720BD0-B8B8-479C-8127-56655DA96444}" destId="{6A3EC65C-F4B0-482E-88DE-F9ED93EE615D}" srcOrd="0" destOrd="0" presId="urn:microsoft.com/office/officeart/2009/3/layout/HorizontalOrganizationChart"/>
    <dgm:cxn modelId="{166CABC4-507C-4A3B-852F-D8CB89C7DB6F}" type="presParOf" srcId="{6A3EC65C-F4B0-482E-88DE-F9ED93EE615D}" destId="{50B67142-7257-4D7E-86E1-3D77BCE092B0}" srcOrd="0" destOrd="0" presId="urn:microsoft.com/office/officeart/2009/3/layout/HorizontalOrganizationChart"/>
    <dgm:cxn modelId="{94873E2F-5778-49DC-A29A-ECF838616143}" type="presParOf" srcId="{6A3EC65C-F4B0-482E-88DE-F9ED93EE615D}" destId="{71EDC4FD-DF6F-4AA1-9E0D-8E59371F7144}" srcOrd="1" destOrd="0" presId="urn:microsoft.com/office/officeart/2009/3/layout/HorizontalOrganizationChart"/>
    <dgm:cxn modelId="{31577A5A-59F8-40EC-B73B-303B9B7D06AC}" type="presParOf" srcId="{28720BD0-B8B8-479C-8127-56655DA96444}" destId="{B2F8303E-89FD-4887-A164-69725A3062E0}" srcOrd="1" destOrd="0" presId="urn:microsoft.com/office/officeart/2009/3/layout/HorizontalOrganizationChart"/>
    <dgm:cxn modelId="{1E56AC55-CDFF-442B-9FD4-8CC7A066E031}" type="presParOf" srcId="{28720BD0-B8B8-479C-8127-56655DA96444}" destId="{86CB6D4B-B793-42B1-9A48-9CC978F996FC}" srcOrd="2" destOrd="0" presId="urn:microsoft.com/office/officeart/2009/3/layout/HorizontalOrganizationChart"/>
    <dgm:cxn modelId="{D8906D05-CFCF-4759-8CD4-6EE46C4EBE81}" type="presParOf" srcId="{968E7586-79E4-4734-B42F-8EA99B52F3C5}" destId="{4868240B-73E7-4D38-BC88-D76BCE450EFE}" srcOrd="2" destOrd="0" presId="urn:microsoft.com/office/officeart/2009/3/layout/HorizontalOrganizationChart"/>
    <dgm:cxn modelId="{303424EC-56EB-44FF-AC58-F2B0CABE0441}" type="presParOf" srcId="{968E7586-79E4-4734-B42F-8EA99B52F3C5}" destId="{448F4028-1073-4D9F-9369-0139739834D8}" srcOrd="3" destOrd="0" presId="urn:microsoft.com/office/officeart/2009/3/layout/HorizontalOrganizationChart"/>
    <dgm:cxn modelId="{D8FC6270-6965-4EC7-8C89-16A92EFF9B73}" type="presParOf" srcId="{448F4028-1073-4D9F-9369-0139739834D8}" destId="{17CDB18C-E30A-4B4B-82E1-E42ACC8C4274}" srcOrd="0" destOrd="0" presId="urn:microsoft.com/office/officeart/2009/3/layout/HorizontalOrganizationChart"/>
    <dgm:cxn modelId="{58908086-707F-42CE-8123-7B9234BB88EC}" type="presParOf" srcId="{17CDB18C-E30A-4B4B-82E1-E42ACC8C4274}" destId="{A5C7F2DC-2E1E-4A24-891A-C9D6FD671A34}" srcOrd="0" destOrd="0" presId="urn:microsoft.com/office/officeart/2009/3/layout/HorizontalOrganizationChart"/>
    <dgm:cxn modelId="{DFB6A3EC-499D-4F2D-9E08-5A6B2619A133}" type="presParOf" srcId="{17CDB18C-E30A-4B4B-82E1-E42ACC8C4274}" destId="{23E3876D-82AE-4BB4-848F-A7F255771BA2}" srcOrd="1" destOrd="0" presId="urn:microsoft.com/office/officeart/2009/3/layout/HorizontalOrganizationChart"/>
    <dgm:cxn modelId="{F145CEFB-4299-41D5-B000-C748F4A2BB43}" type="presParOf" srcId="{448F4028-1073-4D9F-9369-0139739834D8}" destId="{49B4B72A-AA15-41E9-BF46-862388A336E6}" srcOrd="1" destOrd="0" presId="urn:microsoft.com/office/officeart/2009/3/layout/HorizontalOrganizationChart"/>
    <dgm:cxn modelId="{A24796A0-13ED-4930-BCA1-B5D7C86B604C}" type="presParOf" srcId="{448F4028-1073-4D9F-9369-0139739834D8}" destId="{B98E1C83-3E9B-400F-9F9F-592CC4A0A84E}" srcOrd="2" destOrd="0" presId="urn:microsoft.com/office/officeart/2009/3/layout/HorizontalOrganizationChart"/>
    <dgm:cxn modelId="{E9BD778A-3FE9-4D8B-9BB5-012A018A39FF}" type="presParOf" srcId="{DE6B40AB-B30F-409F-80A2-6FC397CA8609}" destId="{8FCFF83F-018F-4322-BB12-9FE094D15F71}" srcOrd="2" destOrd="0" presId="urn:microsoft.com/office/officeart/2009/3/layout/HorizontalOrganizationChart"/>
    <dgm:cxn modelId="{949F96E7-0CA8-4ED3-9D83-F5A7C8277CF3}" type="presParOf" srcId="{FCE1E4FD-08F1-4A9D-9F3A-05B770CFB852}" destId="{8366BA8D-BE2D-4A34-8C93-AA2B579C8D3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C74ADD-86DE-479C-964D-D2BFB443FF74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13891972-C744-48B4-B45E-74027E6F144E}">
      <dgm:prSet phldrT="[Texto]"/>
      <dgm:spPr/>
      <dgm:t>
        <a:bodyPr/>
        <a:lstStyle/>
        <a:p>
          <a:r>
            <a:rPr lang="pt-PT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MoBrada</a:t>
          </a:r>
          <a:endParaRPr lang="LID4096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51AFD1F-1390-41E3-8B28-B465EB709626}" type="parTrans" cxnId="{826E1F50-8135-41AF-B909-4671527D0B9A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3CECC77-D1C8-470F-BE4C-53E26AF8236D}" type="sibTrans" cxnId="{826E1F50-8135-41AF-B909-4671527D0B9A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AEFC8C7-390F-4DEE-A73E-B40055BB9FE2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MVP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BDE4FC9-B9EF-411F-9C9B-A51F6B3B7C61}" type="sibTrans" cxnId="{CC85768F-AC0E-4904-AD90-D9979225B083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8AE0422-5C6E-404E-99C9-A0D7A7D4C17E}" type="parTrans" cxnId="{CC85768F-AC0E-4904-AD90-D9979225B083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ABE26F1-9564-42E2-88E9-5C60890FF365}">
      <dgm:prSet phldrT="[Texto]"/>
      <dgm:spPr/>
      <dgm:t>
        <a:bodyPr/>
        <a:lstStyle/>
        <a:p>
          <a:r>
            <a:rPr lang="pt-PT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Criar/Editar conta/loja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DD5AE10-A2EB-43FB-A84F-69AA110D75EC}" type="sibTrans" cxnId="{10BE9B1A-3FBA-4762-9265-1256B2B4E28F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4A245DF-5D39-451F-9080-7CFEC4EB7336}" type="parTrans" cxnId="{10BE9B1A-3FBA-4762-9265-1256B2B4E28F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5A805AE-7B68-49E5-8A6E-289A587CFAE8}">
      <dgm:prSet phldrT="[Texto]"/>
      <dgm:spPr/>
      <dgm:t>
        <a:bodyPr/>
        <a:lstStyle/>
        <a:p>
          <a:r>
            <a:rPr lang="pt-PT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Recuperar Palavra passe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903B8CD-21C5-412B-9FCD-3385B2E142B2}" type="parTrans" cxnId="{AA53D7AE-6CE3-42C8-9FBD-47983FC56F37}">
      <dgm:prSet/>
      <dgm:spPr/>
      <dgm:t>
        <a:bodyPr/>
        <a:lstStyle/>
        <a:p>
          <a:endParaRPr lang="LID4096"/>
        </a:p>
      </dgm:t>
    </dgm:pt>
    <dgm:pt modelId="{9C3BDFDC-61FA-49FA-9378-36F3A4159EDE}" type="sibTrans" cxnId="{AA53D7AE-6CE3-42C8-9FBD-47983FC56F37}">
      <dgm:prSet/>
      <dgm:spPr/>
      <dgm:t>
        <a:bodyPr/>
        <a:lstStyle/>
        <a:p>
          <a:endParaRPr lang="LID4096"/>
        </a:p>
      </dgm:t>
    </dgm:pt>
    <dgm:pt modelId="{A73D20D6-C1A9-478F-8E20-6776A3BE275C}">
      <dgm:prSet phldrT="[Texto]"/>
      <dgm:spPr/>
      <dgm:t>
        <a:bodyPr/>
        <a:lstStyle/>
        <a:p>
          <a:r>
            <a:rPr lang="pt-PT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Adicionar/Remover Produtos/Serviços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EFB3B92-238B-40B1-9E8C-4260DF3C8657}" type="parTrans" cxnId="{22FD45E0-CD4F-473D-B588-B896A9E76E6D}">
      <dgm:prSet/>
      <dgm:spPr/>
      <dgm:t>
        <a:bodyPr/>
        <a:lstStyle/>
        <a:p>
          <a:endParaRPr lang="LID4096"/>
        </a:p>
      </dgm:t>
    </dgm:pt>
    <dgm:pt modelId="{6F34AC0F-A102-4044-871C-6B6CA78AA3DB}" type="sibTrans" cxnId="{22FD45E0-CD4F-473D-B588-B896A9E76E6D}">
      <dgm:prSet/>
      <dgm:spPr/>
      <dgm:t>
        <a:bodyPr/>
        <a:lstStyle/>
        <a:p>
          <a:endParaRPr lang="LID4096"/>
        </a:p>
      </dgm:t>
    </dgm:pt>
    <dgm:pt modelId="{BE055ED6-AFB3-46E7-9F1A-6347D6433A30}">
      <dgm:prSet phldrT="[Texto]"/>
      <dgm:spPr/>
      <dgm:t>
        <a:bodyPr/>
        <a:lstStyle/>
        <a:p>
          <a:r>
            <a:rPr lang="pt-PT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Gerir estado das encomendas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AB6D6D-DFB2-4D50-B145-2B915E8B9E36}" type="parTrans" cxnId="{77C70ACC-A766-41DD-8585-505A8C14B84B}">
      <dgm:prSet/>
      <dgm:spPr/>
      <dgm:t>
        <a:bodyPr/>
        <a:lstStyle/>
        <a:p>
          <a:endParaRPr lang="LID4096"/>
        </a:p>
      </dgm:t>
    </dgm:pt>
    <dgm:pt modelId="{5DD74C61-E4F5-417D-AA5A-A8434E0081EA}" type="sibTrans" cxnId="{77C70ACC-A766-41DD-8585-505A8C14B84B}">
      <dgm:prSet/>
      <dgm:spPr/>
      <dgm:t>
        <a:bodyPr/>
        <a:lstStyle/>
        <a:p>
          <a:endParaRPr lang="LID4096"/>
        </a:p>
      </dgm:t>
    </dgm:pt>
    <dgm:pt modelId="{4C2F98ED-17A7-4D15-9396-49B9647EFB9C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 histórico de encomendas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8594BC6-3BCE-459D-9C0A-2B9054436C79}" type="parTrans" cxnId="{997C1E42-0A51-4A10-A9C1-7825D342410D}">
      <dgm:prSet/>
      <dgm:spPr/>
      <dgm:t>
        <a:bodyPr/>
        <a:lstStyle/>
        <a:p>
          <a:endParaRPr lang="LID4096"/>
        </a:p>
      </dgm:t>
    </dgm:pt>
    <dgm:pt modelId="{C2029303-3C4E-4F28-822B-DD56318447F1}" type="sibTrans" cxnId="{997C1E42-0A51-4A10-A9C1-7825D342410D}">
      <dgm:prSet/>
      <dgm:spPr/>
      <dgm:t>
        <a:bodyPr/>
        <a:lstStyle/>
        <a:p>
          <a:endParaRPr lang="LID4096"/>
        </a:p>
      </dgm:t>
    </dgm:pt>
    <dgm:pt modelId="{0183F3C4-5354-4342-AF04-E53F4904148C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B2B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5CD853-B040-46B6-8D4B-88F9CA3CCBB5}" type="sibTrans" cxnId="{B024BDF4-6B84-4B6C-96DB-970813C6FE78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6FF07FB-0F0C-4EDC-96B3-6B505224A8F8}" type="parTrans" cxnId="{B024BDF4-6B84-4B6C-96DB-970813C6FE78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F46CD91-29EC-4CC0-A665-26F731DCF0BF}" type="pres">
      <dgm:prSet presAssocID="{EAC74ADD-86DE-479C-964D-D2BFB443FF7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8EC3485-7F40-4A84-9CE3-FD7B3746AA4C}" type="pres">
      <dgm:prSet presAssocID="{13891972-C744-48B4-B45E-74027E6F144E}" presName="root1" presStyleCnt="0"/>
      <dgm:spPr/>
    </dgm:pt>
    <dgm:pt modelId="{C02A0431-C91C-401F-B65C-41262E180206}" type="pres">
      <dgm:prSet presAssocID="{13891972-C744-48B4-B45E-74027E6F144E}" presName="LevelOneTextNode" presStyleLbl="node0" presStyleIdx="0" presStyleCnt="1">
        <dgm:presLayoutVars>
          <dgm:chPref val="3"/>
        </dgm:presLayoutVars>
      </dgm:prSet>
      <dgm:spPr/>
    </dgm:pt>
    <dgm:pt modelId="{F8FE2D25-B16B-492E-AC1A-4586822F93E0}" type="pres">
      <dgm:prSet presAssocID="{13891972-C744-48B4-B45E-74027E6F144E}" presName="level2hierChild" presStyleCnt="0"/>
      <dgm:spPr/>
    </dgm:pt>
    <dgm:pt modelId="{DF6B07C7-CE7B-44A3-B073-957BEACC12C6}" type="pres">
      <dgm:prSet presAssocID="{36FF07FB-0F0C-4EDC-96B3-6B505224A8F8}" presName="conn2-1" presStyleLbl="parChTrans1D2" presStyleIdx="0" presStyleCnt="1"/>
      <dgm:spPr/>
    </dgm:pt>
    <dgm:pt modelId="{B292DE25-7219-4C6B-B5D8-833BEE9F91D5}" type="pres">
      <dgm:prSet presAssocID="{36FF07FB-0F0C-4EDC-96B3-6B505224A8F8}" presName="connTx" presStyleLbl="parChTrans1D2" presStyleIdx="0" presStyleCnt="1"/>
      <dgm:spPr/>
    </dgm:pt>
    <dgm:pt modelId="{EF9BAF06-FD08-40FC-9F73-40DAF051F1D9}" type="pres">
      <dgm:prSet presAssocID="{0183F3C4-5354-4342-AF04-E53F4904148C}" presName="root2" presStyleCnt="0"/>
      <dgm:spPr/>
    </dgm:pt>
    <dgm:pt modelId="{1C9F216A-144F-4191-933A-0F9CBE8DFA63}" type="pres">
      <dgm:prSet presAssocID="{0183F3C4-5354-4342-AF04-E53F4904148C}" presName="LevelTwoTextNode" presStyleLbl="node2" presStyleIdx="0" presStyleCnt="1">
        <dgm:presLayoutVars>
          <dgm:chPref val="3"/>
        </dgm:presLayoutVars>
      </dgm:prSet>
      <dgm:spPr/>
    </dgm:pt>
    <dgm:pt modelId="{21A75227-1526-40E8-8E68-756D5DBC91DF}" type="pres">
      <dgm:prSet presAssocID="{0183F3C4-5354-4342-AF04-E53F4904148C}" presName="level3hierChild" presStyleCnt="0"/>
      <dgm:spPr/>
    </dgm:pt>
    <dgm:pt modelId="{FE98C825-29AA-422F-8D6F-507630EBF2F3}" type="pres">
      <dgm:prSet presAssocID="{18AE0422-5C6E-404E-99C9-A0D7A7D4C17E}" presName="conn2-1" presStyleLbl="parChTrans1D3" presStyleIdx="0" presStyleCnt="1"/>
      <dgm:spPr/>
    </dgm:pt>
    <dgm:pt modelId="{67792DED-D6A2-411F-9696-D5972A58DEA8}" type="pres">
      <dgm:prSet presAssocID="{18AE0422-5C6E-404E-99C9-A0D7A7D4C17E}" presName="connTx" presStyleLbl="parChTrans1D3" presStyleIdx="0" presStyleCnt="1"/>
      <dgm:spPr/>
    </dgm:pt>
    <dgm:pt modelId="{9ED090B3-2732-495F-A3FB-862E5F2EC689}" type="pres">
      <dgm:prSet presAssocID="{1AEFC8C7-390F-4DEE-A73E-B40055BB9FE2}" presName="root2" presStyleCnt="0"/>
      <dgm:spPr/>
    </dgm:pt>
    <dgm:pt modelId="{982E1EE1-2238-4AD0-81A8-3C35D0B1BDE7}" type="pres">
      <dgm:prSet presAssocID="{1AEFC8C7-390F-4DEE-A73E-B40055BB9FE2}" presName="LevelTwoTextNode" presStyleLbl="node3" presStyleIdx="0" presStyleCnt="1">
        <dgm:presLayoutVars>
          <dgm:chPref val="3"/>
        </dgm:presLayoutVars>
      </dgm:prSet>
      <dgm:spPr/>
    </dgm:pt>
    <dgm:pt modelId="{A3CD85E6-E3DE-434D-8B64-B7A52DD276B3}" type="pres">
      <dgm:prSet presAssocID="{1AEFC8C7-390F-4DEE-A73E-B40055BB9FE2}" presName="level3hierChild" presStyleCnt="0"/>
      <dgm:spPr/>
    </dgm:pt>
    <dgm:pt modelId="{CEE45759-BF97-402C-855C-7072195C0AF2}" type="pres">
      <dgm:prSet presAssocID="{A4A245DF-5D39-451F-9080-7CFEC4EB7336}" presName="conn2-1" presStyleLbl="parChTrans1D4" presStyleIdx="0" presStyleCnt="5"/>
      <dgm:spPr/>
    </dgm:pt>
    <dgm:pt modelId="{34EAC949-3754-4F02-A6A0-E74E779200C2}" type="pres">
      <dgm:prSet presAssocID="{A4A245DF-5D39-451F-9080-7CFEC4EB7336}" presName="connTx" presStyleLbl="parChTrans1D4" presStyleIdx="0" presStyleCnt="5"/>
      <dgm:spPr/>
    </dgm:pt>
    <dgm:pt modelId="{B3DEB653-3453-4C0D-927B-9E99E8E7249B}" type="pres">
      <dgm:prSet presAssocID="{7ABE26F1-9564-42E2-88E9-5C60890FF365}" presName="root2" presStyleCnt="0"/>
      <dgm:spPr/>
    </dgm:pt>
    <dgm:pt modelId="{09F59D00-0A50-4A3A-9C87-9F41DFD2B6FC}" type="pres">
      <dgm:prSet presAssocID="{7ABE26F1-9564-42E2-88E9-5C60890FF365}" presName="LevelTwoTextNode" presStyleLbl="node4" presStyleIdx="0" presStyleCnt="5">
        <dgm:presLayoutVars>
          <dgm:chPref val="3"/>
        </dgm:presLayoutVars>
      </dgm:prSet>
      <dgm:spPr/>
    </dgm:pt>
    <dgm:pt modelId="{120298CF-F04B-4B3D-A1A7-623AE6A887C4}" type="pres">
      <dgm:prSet presAssocID="{7ABE26F1-9564-42E2-88E9-5C60890FF365}" presName="level3hierChild" presStyleCnt="0"/>
      <dgm:spPr/>
    </dgm:pt>
    <dgm:pt modelId="{54F78649-8A54-44CE-ABB4-15EE17714F6E}" type="pres">
      <dgm:prSet presAssocID="{E903B8CD-21C5-412B-9FCD-3385B2E142B2}" presName="conn2-1" presStyleLbl="parChTrans1D4" presStyleIdx="1" presStyleCnt="5"/>
      <dgm:spPr/>
    </dgm:pt>
    <dgm:pt modelId="{9F515AAB-C544-43C1-8E8C-42EED097B2C8}" type="pres">
      <dgm:prSet presAssocID="{E903B8CD-21C5-412B-9FCD-3385B2E142B2}" presName="connTx" presStyleLbl="parChTrans1D4" presStyleIdx="1" presStyleCnt="5"/>
      <dgm:spPr/>
    </dgm:pt>
    <dgm:pt modelId="{624D9456-FCC6-4F08-9349-43275C6C8F7E}" type="pres">
      <dgm:prSet presAssocID="{A5A805AE-7B68-49E5-8A6E-289A587CFAE8}" presName="root2" presStyleCnt="0"/>
      <dgm:spPr/>
    </dgm:pt>
    <dgm:pt modelId="{0605CE45-8E37-4139-BE9D-37510AA116BD}" type="pres">
      <dgm:prSet presAssocID="{A5A805AE-7B68-49E5-8A6E-289A587CFAE8}" presName="LevelTwoTextNode" presStyleLbl="node4" presStyleIdx="1" presStyleCnt="5">
        <dgm:presLayoutVars>
          <dgm:chPref val="3"/>
        </dgm:presLayoutVars>
      </dgm:prSet>
      <dgm:spPr/>
    </dgm:pt>
    <dgm:pt modelId="{B3EE4A63-56E6-4606-9A11-FE66CF5234D3}" type="pres">
      <dgm:prSet presAssocID="{A5A805AE-7B68-49E5-8A6E-289A587CFAE8}" presName="level3hierChild" presStyleCnt="0"/>
      <dgm:spPr/>
    </dgm:pt>
    <dgm:pt modelId="{6F2F5F84-13A7-4788-9F78-8D47F630741B}" type="pres">
      <dgm:prSet presAssocID="{3EFB3B92-238B-40B1-9E8C-4260DF3C8657}" presName="conn2-1" presStyleLbl="parChTrans1D4" presStyleIdx="2" presStyleCnt="5"/>
      <dgm:spPr/>
    </dgm:pt>
    <dgm:pt modelId="{626D1C97-F864-47B0-8B84-C73863EE022F}" type="pres">
      <dgm:prSet presAssocID="{3EFB3B92-238B-40B1-9E8C-4260DF3C8657}" presName="connTx" presStyleLbl="parChTrans1D4" presStyleIdx="2" presStyleCnt="5"/>
      <dgm:spPr/>
    </dgm:pt>
    <dgm:pt modelId="{CB93F5BE-EC5A-4F7A-B19C-BADBC5DC3615}" type="pres">
      <dgm:prSet presAssocID="{A73D20D6-C1A9-478F-8E20-6776A3BE275C}" presName="root2" presStyleCnt="0"/>
      <dgm:spPr/>
    </dgm:pt>
    <dgm:pt modelId="{2C72BD30-136C-4585-B852-EF0895118591}" type="pres">
      <dgm:prSet presAssocID="{A73D20D6-C1A9-478F-8E20-6776A3BE275C}" presName="LevelTwoTextNode" presStyleLbl="node4" presStyleIdx="2" presStyleCnt="5">
        <dgm:presLayoutVars>
          <dgm:chPref val="3"/>
        </dgm:presLayoutVars>
      </dgm:prSet>
      <dgm:spPr/>
    </dgm:pt>
    <dgm:pt modelId="{5C656609-802C-4EF9-9F8F-45CF8338A8DA}" type="pres">
      <dgm:prSet presAssocID="{A73D20D6-C1A9-478F-8E20-6776A3BE275C}" presName="level3hierChild" presStyleCnt="0"/>
      <dgm:spPr/>
    </dgm:pt>
    <dgm:pt modelId="{43A74BA6-15AB-492C-8302-470269B00EB3}" type="pres">
      <dgm:prSet presAssocID="{1EAB6D6D-DFB2-4D50-B145-2B915E8B9E36}" presName="conn2-1" presStyleLbl="parChTrans1D4" presStyleIdx="3" presStyleCnt="5"/>
      <dgm:spPr/>
    </dgm:pt>
    <dgm:pt modelId="{511F9D4B-96D9-4974-9A76-C9A1F408559A}" type="pres">
      <dgm:prSet presAssocID="{1EAB6D6D-DFB2-4D50-B145-2B915E8B9E36}" presName="connTx" presStyleLbl="parChTrans1D4" presStyleIdx="3" presStyleCnt="5"/>
      <dgm:spPr/>
    </dgm:pt>
    <dgm:pt modelId="{8991412A-BC69-4221-8D49-4EB1A9F596CA}" type="pres">
      <dgm:prSet presAssocID="{BE055ED6-AFB3-46E7-9F1A-6347D6433A30}" presName="root2" presStyleCnt="0"/>
      <dgm:spPr/>
    </dgm:pt>
    <dgm:pt modelId="{CFDD1974-D9C3-476D-9235-61949386F189}" type="pres">
      <dgm:prSet presAssocID="{BE055ED6-AFB3-46E7-9F1A-6347D6433A30}" presName="LevelTwoTextNode" presStyleLbl="node4" presStyleIdx="3" presStyleCnt="5">
        <dgm:presLayoutVars>
          <dgm:chPref val="3"/>
        </dgm:presLayoutVars>
      </dgm:prSet>
      <dgm:spPr/>
    </dgm:pt>
    <dgm:pt modelId="{71D78DD0-88BA-49EB-9DFA-20B1DBCAAB68}" type="pres">
      <dgm:prSet presAssocID="{BE055ED6-AFB3-46E7-9F1A-6347D6433A30}" presName="level3hierChild" presStyleCnt="0"/>
      <dgm:spPr/>
    </dgm:pt>
    <dgm:pt modelId="{9AA4EC1E-1FCE-4275-93F8-1D6E1BCE300D}" type="pres">
      <dgm:prSet presAssocID="{F8594BC6-3BCE-459D-9C0A-2B9054436C79}" presName="conn2-1" presStyleLbl="parChTrans1D4" presStyleIdx="4" presStyleCnt="5"/>
      <dgm:spPr/>
    </dgm:pt>
    <dgm:pt modelId="{D55256AF-66A7-4C72-BFD8-4F879EB6658B}" type="pres">
      <dgm:prSet presAssocID="{F8594BC6-3BCE-459D-9C0A-2B9054436C79}" presName="connTx" presStyleLbl="parChTrans1D4" presStyleIdx="4" presStyleCnt="5"/>
      <dgm:spPr/>
    </dgm:pt>
    <dgm:pt modelId="{E849B56B-F5BF-4EA3-B120-CAF65C5F69B7}" type="pres">
      <dgm:prSet presAssocID="{4C2F98ED-17A7-4D15-9396-49B9647EFB9C}" presName="root2" presStyleCnt="0"/>
      <dgm:spPr/>
    </dgm:pt>
    <dgm:pt modelId="{5699EF78-F546-4D70-BB3A-62637F42C87B}" type="pres">
      <dgm:prSet presAssocID="{4C2F98ED-17A7-4D15-9396-49B9647EFB9C}" presName="LevelTwoTextNode" presStyleLbl="node4" presStyleIdx="4" presStyleCnt="5">
        <dgm:presLayoutVars>
          <dgm:chPref val="3"/>
        </dgm:presLayoutVars>
      </dgm:prSet>
      <dgm:spPr/>
    </dgm:pt>
    <dgm:pt modelId="{4406BB9F-2BF4-4160-A856-7C292A6AA4BD}" type="pres">
      <dgm:prSet presAssocID="{4C2F98ED-17A7-4D15-9396-49B9647EFB9C}" presName="level3hierChild" presStyleCnt="0"/>
      <dgm:spPr/>
    </dgm:pt>
  </dgm:ptLst>
  <dgm:cxnLst>
    <dgm:cxn modelId="{10BE9B1A-3FBA-4762-9265-1256B2B4E28F}" srcId="{1AEFC8C7-390F-4DEE-A73E-B40055BB9FE2}" destId="{7ABE26F1-9564-42E2-88E9-5C60890FF365}" srcOrd="0" destOrd="0" parTransId="{A4A245DF-5D39-451F-9080-7CFEC4EB7336}" sibTransId="{DDD5AE10-A2EB-43FB-A84F-69AA110D75EC}"/>
    <dgm:cxn modelId="{2D720B1F-5CAB-4B5C-B74F-63DB38DF7149}" type="presOf" srcId="{F8594BC6-3BCE-459D-9C0A-2B9054436C79}" destId="{9AA4EC1E-1FCE-4275-93F8-1D6E1BCE300D}" srcOrd="0" destOrd="0" presId="urn:microsoft.com/office/officeart/2008/layout/HorizontalMultiLevelHierarchy"/>
    <dgm:cxn modelId="{80344B2A-7D57-4027-AB14-4D36A7FC01F7}" type="presOf" srcId="{E903B8CD-21C5-412B-9FCD-3385B2E142B2}" destId="{9F515AAB-C544-43C1-8E8C-42EED097B2C8}" srcOrd="1" destOrd="0" presId="urn:microsoft.com/office/officeart/2008/layout/HorizontalMultiLevelHierarchy"/>
    <dgm:cxn modelId="{A9FB512E-420E-420E-BDB5-92E9E7269E50}" type="presOf" srcId="{BE055ED6-AFB3-46E7-9F1A-6347D6433A30}" destId="{CFDD1974-D9C3-476D-9235-61949386F189}" srcOrd="0" destOrd="0" presId="urn:microsoft.com/office/officeart/2008/layout/HorizontalMultiLevelHierarchy"/>
    <dgm:cxn modelId="{E249F738-D7A5-487A-A504-077403FF1202}" type="presOf" srcId="{A4A245DF-5D39-451F-9080-7CFEC4EB7336}" destId="{34EAC949-3754-4F02-A6A0-E74E779200C2}" srcOrd="1" destOrd="0" presId="urn:microsoft.com/office/officeart/2008/layout/HorizontalMultiLevelHierarchy"/>
    <dgm:cxn modelId="{997C1E42-0A51-4A10-A9C1-7825D342410D}" srcId="{1AEFC8C7-390F-4DEE-A73E-B40055BB9FE2}" destId="{4C2F98ED-17A7-4D15-9396-49B9647EFB9C}" srcOrd="4" destOrd="0" parTransId="{F8594BC6-3BCE-459D-9C0A-2B9054436C79}" sibTransId="{C2029303-3C4E-4F28-822B-DD56318447F1}"/>
    <dgm:cxn modelId="{B7C69E46-4077-4B14-95E9-1AACDCEAE9C6}" type="presOf" srcId="{18AE0422-5C6E-404E-99C9-A0D7A7D4C17E}" destId="{FE98C825-29AA-422F-8D6F-507630EBF2F3}" srcOrd="0" destOrd="0" presId="urn:microsoft.com/office/officeart/2008/layout/HorizontalMultiLevelHierarchy"/>
    <dgm:cxn modelId="{826E1F50-8135-41AF-B909-4671527D0B9A}" srcId="{EAC74ADD-86DE-479C-964D-D2BFB443FF74}" destId="{13891972-C744-48B4-B45E-74027E6F144E}" srcOrd="0" destOrd="0" parTransId="{F51AFD1F-1390-41E3-8B28-B465EB709626}" sibTransId="{B3CECC77-D1C8-470F-BE4C-53E26AF8236D}"/>
    <dgm:cxn modelId="{67ED6379-5A74-4D87-9CC2-F9C81CC1B11F}" type="presOf" srcId="{1AEFC8C7-390F-4DEE-A73E-B40055BB9FE2}" destId="{982E1EE1-2238-4AD0-81A8-3C35D0B1BDE7}" srcOrd="0" destOrd="0" presId="urn:microsoft.com/office/officeart/2008/layout/HorizontalMultiLevelHierarchy"/>
    <dgm:cxn modelId="{9B82CB81-EFF7-4773-8045-C9EE9422830D}" type="presOf" srcId="{EAC74ADD-86DE-479C-964D-D2BFB443FF74}" destId="{CF46CD91-29EC-4CC0-A665-26F731DCF0BF}" srcOrd="0" destOrd="0" presId="urn:microsoft.com/office/officeart/2008/layout/HorizontalMultiLevelHierarchy"/>
    <dgm:cxn modelId="{9F18F88A-BB4D-4F74-9D23-1380E0116316}" type="presOf" srcId="{3EFB3B92-238B-40B1-9E8C-4260DF3C8657}" destId="{626D1C97-F864-47B0-8B84-C73863EE022F}" srcOrd="1" destOrd="0" presId="urn:microsoft.com/office/officeart/2008/layout/HorizontalMultiLevelHierarchy"/>
    <dgm:cxn modelId="{F37D938B-234F-4898-B83B-406BE25A5094}" type="presOf" srcId="{A5A805AE-7B68-49E5-8A6E-289A587CFAE8}" destId="{0605CE45-8E37-4139-BE9D-37510AA116BD}" srcOrd="0" destOrd="0" presId="urn:microsoft.com/office/officeart/2008/layout/HorizontalMultiLevelHierarchy"/>
    <dgm:cxn modelId="{CC85768F-AC0E-4904-AD90-D9979225B083}" srcId="{0183F3C4-5354-4342-AF04-E53F4904148C}" destId="{1AEFC8C7-390F-4DEE-A73E-B40055BB9FE2}" srcOrd="0" destOrd="0" parTransId="{18AE0422-5C6E-404E-99C9-A0D7A7D4C17E}" sibTransId="{0BDE4FC9-B9EF-411F-9C9B-A51F6B3B7C61}"/>
    <dgm:cxn modelId="{8A2B4694-C72E-4CB5-AD8F-4F5A1E4DF2BF}" type="presOf" srcId="{36FF07FB-0F0C-4EDC-96B3-6B505224A8F8}" destId="{DF6B07C7-CE7B-44A3-B073-957BEACC12C6}" srcOrd="0" destOrd="0" presId="urn:microsoft.com/office/officeart/2008/layout/HorizontalMultiLevelHierarchy"/>
    <dgm:cxn modelId="{4C392D96-652D-4614-842C-E154BC575606}" type="presOf" srcId="{E903B8CD-21C5-412B-9FCD-3385B2E142B2}" destId="{54F78649-8A54-44CE-ABB4-15EE17714F6E}" srcOrd="0" destOrd="0" presId="urn:microsoft.com/office/officeart/2008/layout/HorizontalMultiLevelHierarchy"/>
    <dgm:cxn modelId="{41D4AC96-B579-4EAF-9F2E-B51148914301}" type="presOf" srcId="{3EFB3B92-238B-40B1-9E8C-4260DF3C8657}" destId="{6F2F5F84-13A7-4788-9F78-8D47F630741B}" srcOrd="0" destOrd="0" presId="urn:microsoft.com/office/officeart/2008/layout/HorizontalMultiLevelHierarchy"/>
    <dgm:cxn modelId="{91FF579C-1066-4508-958B-69EC43B0E134}" type="presOf" srcId="{18AE0422-5C6E-404E-99C9-A0D7A7D4C17E}" destId="{67792DED-D6A2-411F-9696-D5972A58DEA8}" srcOrd="1" destOrd="0" presId="urn:microsoft.com/office/officeart/2008/layout/HorizontalMultiLevelHierarchy"/>
    <dgm:cxn modelId="{49C9479D-39C1-4F05-81D0-ACD5861A2055}" type="presOf" srcId="{A4A245DF-5D39-451F-9080-7CFEC4EB7336}" destId="{CEE45759-BF97-402C-855C-7072195C0AF2}" srcOrd="0" destOrd="0" presId="urn:microsoft.com/office/officeart/2008/layout/HorizontalMultiLevelHierarchy"/>
    <dgm:cxn modelId="{FF8371A1-0144-4FE0-B88A-780C999F9533}" type="presOf" srcId="{7ABE26F1-9564-42E2-88E9-5C60890FF365}" destId="{09F59D00-0A50-4A3A-9C87-9F41DFD2B6FC}" srcOrd="0" destOrd="0" presId="urn:microsoft.com/office/officeart/2008/layout/HorizontalMultiLevelHierarchy"/>
    <dgm:cxn modelId="{0B83E4A6-D9EB-4DFE-981A-6201D6515163}" type="presOf" srcId="{F8594BC6-3BCE-459D-9C0A-2B9054436C79}" destId="{D55256AF-66A7-4C72-BFD8-4F879EB6658B}" srcOrd="1" destOrd="0" presId="urn:microsoft.com/office/officeart/2008/layout/HorizontalMultiLevelHierarchy"/>
    <dgm:cxn modelId="{E2C630A8-7C01-4D75-B46F-51A7ECE90F13}" type="presOf" srcId="{4C2F98ED-17A7-4D15-9396-49B9647EFB9C}" destId="{5699EF78-F546-4D70-BB3A-62637F42C87B}" srcOrd="0" destOrd="0" presId="urn:microsoft.com/office/officeart/2008/layout/HorizontalMultiLevelHierarchy"/>
    <dgm:cxn modelId="{AA53D7AE-6CE3-42C8-9FBD-47983FC56F37}" srcId="{1AEFC8C7-390F-4DEE-A73E-B40055BB9FE2}" destId="{A5A805AE-7B68-49E5-8A6E-289A587CFAE8}" srcOrd="1" destOrd="0" parTransId="{E903B8CD-21C5-412B-9FCD-3385B2E142B2}" sibTransId="{9C3BDFDC-61FA-49FA-9378-36F3A4159EDE}"/>
    <dgm:cxn modelId="{B5899CB3-EA93-493B-A108-D1241FECFEAF}" type="presOf" srcId="{A73D20D6-C1A9-478F-8E20-6776A3BE275C}" destId="{2C72BD30-136C-4585-B852-EF0895118591}" srcOrd="0" destOrd="0" presId="urn:microsoft.com/office/officeart/2008/layout/HorizontalMultiLevelHierarchy"/>
    <dgm:cxn modelId="{553101B8-76E5-4D54-9EE0-B0208621E3BF}" type="presOf" srcId="{36FF07FB-0F0C-4EDC-96B3-6B505224A8F8}" destId="{B292DE25-7219-4C6B-B5D8-833BEE9F91D5}" srcOrd="1" destOrd="0" presId="urn:microsoft.com/office/officeart/2008/layout/HorizontalMultiLevelHierarchy"/>
    <dgm:cxn modelId="{BDFDBDCA-9225-4636-9DB3-6DA7BE3DE79F}" type="presOf" srcId="{1EAB6D6D-DFB2-4D50-B145-2B915E8B9E36}" destId="{43A74BA6-15AB-492C-8302-470269B00EB3}" srcOrd="0" destOrd="0" presId="urn:microsoft.com/office/officeart/2008/layout/HorizontalMultiLevelHierarchy"/>
    <dgm:cxn modelId="{2D8BB2CB-084D-4243-9B25-9E40526AC27B}" type="presOf" srcId="{13891972-C744-48B4-B45E-74027E6F144E}" destId="{C02A0431-C91C-401F-B65C-41262E180206}" srcOrd="0" destOrd="0" presId="urn:microsoft.com/office/officeart/2008/layout/HorizontalMultiLevelHierarchy"/>
    <dgm:cxn modelId="{77C70ACC-A766-41DD-8585-505A8C14B84B}" srcId="{1AEFC8C7-390F-4DEE-A73E-B40055BB9FE2}" destId="{BE055ED6-AFB3-46E7-9F1A-6347D6433A30}" srcOrd="3" destOrd="0" parTransId="{1EAB6D6D-DFB2-4D50-B145-2B915E8B9E36}" sibTransId="{5DD74C61-E4F5-417D-AA5A-A8434E0081EA}"/>
    <dgm:cxn modelId="{A0DB6DD8-606B-4BCD-ABC3-CFC4483DEE41}" type="presOf" srcId="{1EAB6D6D-DFB2-4D50-B145-2B915E8B9E36}" destId="{511F9D4B-96D9-4974-9A76-C9A1F408559A}" srcOrd="1" destOrd="0" presId="urn:microsoft.com/office/officeart/2008/layout/HorizontalMultiLevelHierarchy"/>
    <dgm:cxn modelId="{22FD45E0-CD4F-473D-B588-B896A9E76E6D}" srcId="{1AEFC8C7-390F-4DEE-A73E-B40055BB9FE2}" destId="{A73D20D6-C1A9-478F-8E20-6776A3BE275C}" srcOrd="2" destOrd="0" parTransId="{3EFB3B92-238B-40B1-9E8C-4260DF3C8657}" sibTransId="{6F34AC0F-A102-4044-871C-6B6CA78AA3DB}"/>
    <dgm:cxn modelId="{F12C31EB-61D1-490F-B8D4-C876EC57B752}" type="presOf" srcId="{0183F3C4-5354-4342-AF04-E53F4904148C}" destId="{1C9F216A-144F-4191-933A-0F9CBE8DFA63}" srcOrd="0" destOrd="0" presId="urn:microsoft.com/office/officeart/2008/layout/HorizontalMultiLevelHierarchy"/>
    <dgm:cxn modelId="{B024BDF4-6B84-4B6C-96DB-970813C6FE78}" srcId="{13891972-C744-48B4-B45E-74027E6F144E}" destId="{0183F3C4-5354-4342-AF04-E53F4904148C}" srcOrd="0" destOrd="0" parTransId="{36FF07FB-0F0C-4EDC-96B3-6B505224A8F8}" sibTransId="{155CD853-B040-46B6-8D4B-88F9CA3CCBB5}"/>
    <dgm:cxn modelId="{57408807-70D6-47A9-8ECE-B75073BCCBC6}" type="presParOf" srcId="{CF46CD91-29EC-4CC0-A665-26F731DCF0BF}" destId="{38EC3485-7F40-4A84-9CE3-FD7B3746AA4C}" srcOrd="0" destOrd="0" presId="urn:microsoft.com/office/officeart/2008/layout/HorizontalMultiLevelHierarchy"/>
    <dgm:cxn modelId="{827E55C8-6BA7-4820-81AE-F72D0BE32A01}" type="presParOf" srcId="{38EC3485-7F40-4A84-9CE3-FD7B3746AA4C}" destId="{C02A0431-C91C-401F-B65C-41262E180206}" srcOrd="0" destOrd="0" presId="urn:microsoft.com/office/officeart/2008/layout/HorizontalMultiLevelHierarchy"/>
    <dgm:cxn modelId="{C53B5CAD-E4B6-4A29-9D4B-91EFDA26807A}" type="presParOf" srcId="{38EC3485-7F40-4A84-9CE3-FD7B3746AA4C}" destId="{F8FE2D25-B16B-492E-AC1A-4586822F93E0}" srcOrd="1" destOrd="0" presId="urn:microsoft.com/office/officeart/2008/layout/HorizontalMultiLevelHierarchy"/>
    <dgm:cxn modelId="{943C9C4A-E666-4B9C-9F46-1BFF0FC1ACBE}" type="presParOf" srcId="{F8FE2D25-B16B-492E-AC1A-4586822F93E0}" destId="{DF6B07C7-CE7B-44A3-B073-957BEACC12C6}" srcOrd="0" destOrd="0" presId="urn:microsoft.com/office/officeart/2008/layout/HorizontalMultiLevelHierarchy"/>
    <dgm:cxn modelId="{EC7C33B4-E0AF-4ABD-AFB9-FC38C03EB042}" type="presParOf" srcId="{DF6B07C7-CE7B-44A3-B073-957BEACC12C6}" destId="{B292DE25-7219-4C6B-B5D8-833BEE9F91D5}" srcOrd="0" destOrd="0" presId="urn:microsoft.com/office/officeart/2008/layout/HorizontalMultiLevelHierarchy"/>
    <dgm:cxn modelId="{7FCFB7E7-8BE0-410F-8294-C0A82AF74554}" type="presParOf" srcId="{F8FE2D25-B16B-492E-AC1A-4586822F93E0}" destId="{EF9BAF06-FD08-40FC-9F73-40DAF051F1D9}" srcOrd="1" destOrd="0" presId="urn:microsoft.com/office/officeart/2008/layout/HorizontalMultiLevelHierarchy"/>
    <dgm:cxn modelId="{0BABEF08-1318-4E75-B1ED-E634EE6D5134}" type="presParOf" srcId="{EF9BAF06-FD08-40FC-9F73-40DAF051F1D9}" destId="{1C9F216A-144F-4191-933A-0F9CBE8DFA63}" srcOrd="0" destOrd="0" presId="urn:microsoft.com/office/officeart/2008/layout/HorizontalMultiLevelHierarchy"/>
    <dgm:cxn modelId="{F4CC5AF0-1BB9-460B-A89F-15884A74BABA}" type="presParOf" srcId="{EF9BAF06-FD08-40FC-9F73-40DAF051F1D9}" destId="{21A75227-1526-40E8-8E68-756D5DBC91DF}" srcOrd="1" destOrd="0" presId="urn:microsoft.com/office/officeart/2008/layout/HorizontalMultiLevelHierarchy"/>
    <dgm:cxn modelId="{FF7D66F5-61D9-41CA-85F3-CC4480E6D6E8}" type="presParOf" srcId="{21A75227-1526-40E8-8E68-756D5DBC91DF}" destId="{FE98C825-29AA-422F-8D6F-507630EBF2F3}" srcOrd="0" destOrd="0" presId="urn:microsoft.com/office/officeart/2008/layout/HorizontalMultiLevelHierarchy"/>
    <dgm:cxn modelId="{639E5965-0AEA-4F57-946B-5475573D675F}" type="presParOf" srcId="{FE98C825-29AA-422F-8D6F-507630EBF2F3}" destId="{67792DED-D6A2-411F-9696-D5972A58DEA8}" srcOrd="0" destOrd="0" presId="urn:microsoft.com/office/officeart/2008/layout/HorizontalMultiLevelHierarchy"/>
    <dgm:cxn modelId="{AE2FC1D4-10C6-476E-9DFC-35B147792D04}" type="presParOf" srcId="{21A75227-1526-40E8-8E68-756D5DBC91DF}" destId="{9ED090B3-2732-495F-A3FB-862E5F2EC689}" srcOrd="1" destOrd="0" presId="urn:microsoft.com/office/officeart/2008/layout/HorizontalMultiLevelHierarchy"/>
    <dgm:cxn modelId="{F674E9EC-B1E0-49EC-A047-E207C2F91F65}" type="presParOf" srcId="{9ED090B3-2732-495F-A3FB-862E5F2EC689}" destId="{982E1EE1-2238-4AD0-81A8-3C35D0B1BDE7}" srcOrd="0" destOrd="0" presId="urn:microsoft.com/office/officeart/2008/layout/HorizontalMultiLevelHierarchy"/>
    <dgm:cxn modelId="{0647BDCC-D192-4086-B4CB-5069CA844CB0}" type="presParOf" srcId="{9ED090B3-2732-495F-A3FB-862E5F2EC689}" destId="{A3CD85E6-E3DE-434D-8B64-B7A52DD276B3}" srcOrd="1" destOrd="0" presId="urn:microsoft.com/office/officeart/2008/layout/HorizontalMultiLevelHierarchy"/>
    <dgm:cxn modelId="{2BE4A7FE-66FA-4997-A311-17A4937C2EB3}" type="presParOf" srcId="{A3CD85E6-E3DE-434D-8B64-B7A52DD276B3}" destId="{CEE45759-BF97-402C-855C-7072195C0AF2}" srcOrd="0" destOrd="0" presId="urn:microsoft.com/office/officeart/2008/layout/HorizontalMultiLevelHierarchy"/>
    <dgm:cxn modelId="{ACB80E76-EDBC-4987-88C7-E3DF3BBDDAA2}" type="presParOf" srcId="{CEE45759-BF97-402C-855C-7072195C0AF2}" destId="{34EAC949-3754-4F02-A6A0-E74E779200C2}" srcOrd="0" destOrd="0" presId="urn:microsoft.com/office/officeart/2008/layout/HorizontalMultiLevelHierarchy"/>
    <dgm:cxn modelId="{375EE9C0-0D09-4C3D-ABBF-20BCDCB54D26}" type="presParOf" srcId="{A3CD85E6-E3DE-434D-8B64-B7A52DD276B3}" destId="{B3DEB653-3453-4C0D-927B-9E99E8E7249B}" srcOrd="1" destOrd="0" presId="urn:microsoft.com/office/officeart/2008/layout/HorizontalMultiLevelHierarchy"/>
    <dgm:cxn modelId="{05BA5F98-4CBE-4F4C-81AF-095EF8B25520}" type="presParOf" srcId="{B3DEB653-3453-4C0D-927B-9E99E8E7249B}" destId="{09F59D00-0A50-4A3A-9C87-9F41DFD2B6FC}" srcOrd="0" destOrd="0" presId="urn:microsoft.com/office/officeart/2008/layout/HorizontalMultiLevelHierarchy"/>
    <dgm:cxn modelId="{C9BF752D-9E5E-4982-9B5A-9CA6C402383A}" type="presParOf" srcId="{B3DEB653-3453-4C0D-927B-9E99E8E7249B}" destId="{120298CF-F04B-4B3D-A1A7-623AE6A887C4}" srcOrd="1" destOrd="0" presId="urn:microsoft.com/office/officeart/2008/layout/HorizontalMultiLevelHierarchy"/>
    <dgm:cxn modelId="{46BC78FA-5E36-4DA1-B1B9-AD6A02E5D0BC}" type="presParOf" srcId="{A3CD85E6-E3DE-434D-8B64-B7A52DD276B3}" destId="{54F78649-8A54-44CE-ABB4-15EE17714F6E}" srcOrd="2" destOrd="0" presId="urn:microsoft.com/office/officeart/2008/layout/HorizontalMultiLevelHierarchy"/>
    <dgm:cxn modelId="{4CF99B15-F3D2-4776-BD46-47E727E1DF0F}" type="presParOf" srcId="{54F78649-8A54-44CE-ABB4-15EE17714F6E}" destId="{9F515AAB-C544-43C1-8E8C-42EED097B2C8}" srcOrd="0" destOrd="0" presId="urn:microsoft.com/office/officeart/2008/layout/HorizontalMultiLevelHierarchy"/>
    <dgm:cxn modelId="{A9C72B04-602C-4F1C-909C-ECCCE3964F1B}" type="presParOf" srcId="{A3CD85E6-E3DE-434D-8B64-B7A52DD276B3}" destId="{624D9456-FCC6-4F08-9349-43275C6C8F7E}" srcOrd="3" destOrd="0" presId="urn:microsoft.com/office/officeart/2008/layout/HorizontalMultiLevelHierarchy"/>
    <dgm:cxn modelId="{BB3FA552-0172-4627-BDBA-02E06E6769F8}" type="presParOf" srcId="{624D9456-FCC6-4F08-9349-43275C6C8F7E}" destId="{0605CE45-8E37-4139-BE9D-37510AA116BD}" srcOrd="0" destOrd="0" presId="urn:microsoft.com/office/officeart/2008/layout/HorizontalMultiLevelHierarchy"/>
    <dgm:cxn modelId="{BDDB3AC1-8BF5-49F0-BA07-DFF7756C9FAF}" type="presParOf" srcId="{624D9456-FCC6-4F08-9349-43275C6C8F7E}" destId="{B3EE4A63-56E6-4606-9A11-FE66CF5234D3}" srcOrd="1" destOrd="0" presId="urn:microsoft.com/office/officeart/2008/layout/HorizontalMultiLevelHierarchy"/>
    <dgm:cxn modelId="{6268B71B-3703-4EB3-B00F-C838425E8307}" type="presParOf" srcId="{A3CD85E6-E3DE-434D-8B64-B7A52DD276B3}" destId="{6F2F5F84-13A7-4788-9F78-8D47F630741B}" srcOrd="4" destOrd="0" presId="urn:microsoft.com/office/officeart/2008/layout/HorizontalMultiLevelHierarchy"/>
    <dgm:cxn modelId="{E6D54FF7-BD5E-4E45-8A37-D5B540E3FEB7}" type="presParOf" srcId="{6F2F5F84-13A7-4788-9F78-8D47F630741B}" destId="{626D1C97-F864-47B0-8B84-C73863EE022F}" srcOrd="0" destOrd="0" presId="urn:microsoft.com/office/officeart/2008/layout/HorizontalMultiLevelHierarchy"/>
    <dgm:cxn modelId="{92AD51B5-E086-4843-ADDB-E26429055E73}" type="presParOf" srcId="{A3CD85E6-E3DE-434D-8B64-B7A52DD276B3}" destId="{CB93F5BE-EC5A-4F7A-B19C-BADBC5DC3615}" srcOrd="5" destOrd="0" presId="urn:microsoft.com/office/officeart/2008/layout/HorizontalMultiLevelHierarchy"/>
    <dgm:cxn modelId="{BFD0EFC5-B2AC-486F-9D4A-C172828B5F31}" type="presParOf" srcId="{CB93F5BE-EC5A-4F7A-B19C-BADBC5DC3615}" destId="{2C72BD30-136C-4585-B852-EF0895118591}" srcOrd="0" destOrd="0" presId="urn:microsoft.com/office/officeart/2008/layout/HorizontalMultiLevelHierarchy"/>
    <dgm:cxn modelId="{B106824A-480D-4387-A3B9-9827FEFC5118}" type="presParOf" srcId="{CB93F5BE-EC5A-4F7A-B19C-BADBC5DC3615}" destId="{5C656609-802C-4EF9-9F8F-45CF8338A8DA}" srcOrd="1" destOrd="0" presId="urn:microsoft.com/office/officeart/2008/layout/HorizontalMultiLevelHierarchy"/>
    <dgm:cxn modelId="{F8A73F31-76E4-45EE-AC28-E74DBE2D895C}" type="presParOf" srcId="{A3CD85E6-E3DE-434D-8B64-B7A52DD276B3}" destId="{43A74BA6-15AB-492C-8302-470269B00EB3}" srcOrd="6" destOrd="0" presId="urn:microsoft.com/office/officeart/2008/layout/HorizontalMultiLevelHierarchy"/>
    <dgm:cxn modelId="{B4352204-538F-4E29-854F-2219C9469B2F}" type="presParOf" srcId="{43A74BA6-15AB-492C-8302-470269B00EB3}" destId="{511F9D4B-96D9-4974-9A76-C9A1F408559A}" srcOrd="0" destOrd="0" presId="urn:microsoft.com/office/officeart/2008/layout/HorizontalMultiLevelHierarchy"/>
    <dgm:cxn modelId="{3D28F8C3-2594-4B9F-8D9B-D7C21C4CA00E}" type="presParOf" srcId="{A3CD85E6-E3DE-434D-8B64-B7A52DD276B3}" destId="{8991412A-BC69-4221-8D49-4EB1A9F596CA}" srcOrd="7" destOrd="0" presId="urn:microsoft.com/office/officeart/2008/layout/HorizontalMultiLevelHierarchy"/>
    <dgm:cxn modelId="{024EB3AE-64A3-43A5-B8B9-BD47EA8A576C}" type="presParOf" srcId="{8991412A-BC69-4221-8D49-4EB1A9F596CA}" destId="{CFDD1974-D9C3-476D-9235-61949386F189}" srcOrd="0" destOrd="0" presId="urn:microsoft.com/office/officeart/2008/layout/HorizontalMultiLevelHierarchy"/>
    <dgm:cxn modelId="{D6C098B4-3D9A-4279-BC4A-A215B0016FBC}" type="presParOf" srcId="{8991412A-BC69-4221-8D49-4EB1A9F596CA}" destId="{71D78DD0-88BA-49EB-9DFA-20B1DBCAAB68}" srcOrd="1" destOrd="0" presId="urn:microsoft.com/office/officeart/2008/layout/HorizontalMultiLevelHierarchy"/>
    <dgm:cxn modelId="{C13A3F23-F8C6-4DD1-A79C-3252EF5F53E9}" type="presParOf" srcId="{A3CD85E6-E3DE-434D-8B64-B7A52DD276B3}" destId="{9AA4EC1E-1FCE-4275-93F8-1D6E1BCE300D}" srcOrd="8" destOrd="0" presId="urn:microsoft.com/office/officeart/2008/layout/HorizontalMultiLevelHierarchy"/>
    <dgm:cxn modelId="{EE0EAFF5-E25E-4745-9DE1-A803C5C3190A}" type="presParOf" srcId="{9AA4EC1E-1FCE-4275-93F8-1D6E1BCE300D}" destId="{D55256AF-66A7-4C72-BFD8-4F879EB6658B}" srcOrd="0" destOrd="0" presId="urn:microsoft.com/office/officeart/2008/layout/HorizontalMultiLevelHierarchy"/>
    <dgm:cxn modelId="{E3BA2D68-086D-40B5-BE00-87BBFC996DBA}" type="presParOf" srcId="{A3CD85E6-E3DE-434D-8B64-B7A52DD276B3}" destId="{E849B56B-F5BF-4EA3-B120-CAF65C5F69B7}" srcOrd="9" destOrd="0" presId="urn:microsoft.com/office/officeart/2008/layout/HorizontalMultiLevelHierarchy"/>
    <dgm:cxn modelId="{8201A31C-6F72-4D89-865E-91F7EB8279DA}" type="presParOf" srcId="{E849B56B-F5BF-4EA3-B120-CAF65C5F69B7}" destId="{5699EF78-F546-4D70-BB3A-62637F42C87B}" srcOrd="0" destOrd="0" presId="urn:microsoft.com/office/officeart/2008/layout/HorizontalMultiLevelHierarchy"/>
    <dgm:cxn modelId="{6511F280-3CEF-40BF-AF29-5EBC72EF7C24}" type="presParOf" srcId="{E849B56B-F5BF-4EA3-B120-CAF65C5F69B7}" destId="{4406BB9F-2BF4-4160-A856-7C292A6AA4B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C74ADD-86DE-479C-964D-D2BFB443FF74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13891972-C744-48B4-B45E-74027E6F144E}">
      <dgm:prSet phldrT="[Texto]"/>
      <dgm:spPr/>
      <dgm:t>
        <a:bodyPr/>
        <a:lstStyle/>
        <a:p>
          <a:r>
            <a:rPr lang="pt-PT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MoBrada</a:t>
          </a:r>
          <a:endParaRPr lang="LID4096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51AFD1F-1390-41E3-8B28-B465EB709626}" type="parTrans" cxnId="{826E1F50-8135-41AF-B909-4671527D0B9A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3CECC77-D1C8-470F-BE4C-53E26AF8236D}" type="sibTrans" cxnId="{826E1F50-8135-41AF-B909-4671527D0B9A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AEFC8C7-390F-4DEE-A73E-B40055BB9FE2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MVP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BDE4FC9-B9EF-411F-9C9B-A51F6B3B7C61}" type="sibTrans" cxnId="{CC85768F-AC0E-4904-AD90-D9979225B083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8AE0422-5C6E-404E-99C9-A0D7A7D4C17E}" type="parTrans" cxnId="{CC85768F-AC0E-4904-AD90-D9979225B083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ABE26F1-9564-42E2-88E9-5C60890FF365}">
      <dgm:prSet phldrT="[Texto]"/>
      <dgm:spPr/>
      <dgm:t>
        <a:bodyPr/>
        <a:lstStyle/>
        <a:p>
          <a:r>
            <a:rPr lang="pt-PT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Criar/Editar conta/loja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DD5AE10-A2EB-43FB-A84F-69AA110D75EC}" type="sibTrans" cxnId="{10BE9B1A-3FBA-4762-9265-1256B2B4E28F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4A245DF-5D39-451F-9080-7CFEC4EB7336}" type="parTrans" cxnId="{10BE9B1A-3FBA-4762-9265-1256B2B4E28F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ADA59B-513B-4F5C-A48E-76374637F86B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V.0.1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61A0603-1403-4902-9776-C24B814CB829}" type="sibTrans" cxnId="{5467563E-9C64-4FAD-A3D3-D24BF1D4F6C4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349C040-B701-4AE1-A335-2E359ED955D2}" type="parTrans" cxnId="{5467563E-9C64-4FAD-A3D3-D24BF1D4F6C4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5A805AE-7B68-49E5-8A6E-289A587CFAE8}">
      <dgm:prSet phldrT="[Texto]"/>
      <dgm:spPr/>
      <dgm:t>
        <a:bodyPr/>
        <a:lstStyle/>
        <a:p>
          <a:r>
            <a:rPr lang="pt-PT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Recuperar Palavra passe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903B8CD-21C5-412B-9FCD-3385B2E142B2}" type="parTrans" cxnId="{AA53D7AE-6CE3-42C8-9FBD-47983FC56F37}">
      <dgm:prSet/>
      <dgm:spPr/>
      <dgm:t>
        <a:bodyPr/>
        <a:lstStyle/>
        <a:p>
          <a:endParaRPr lang="LID4096"/>
        </a:p>
      </dgm:t>
    </dgm:pt>
    <dgm:pt modelId="{9C3BDFDC-61FA-49FA-9378-36F3A4159EDE}" type="sibTrans" cxnId="{AA53D7AE-6CE3-42C8-9FBD-47983FC56F37}">
      <dgm:prSet/>
      <dgm:spPr/>
      <dgm:t>
        <a:bodyPr/>
        <a:lstStyle/>
        <a:p>
          <a:endParaRPr lang="LID4096"/>
        </a:p>
      </dgm:t>
    </dgm:pt>
    <dgm:pt modelId="{A73D20D6-C1A9-478F-8E20-6776A3BE275C}">
      <dgm:prSet phldrT="[Texto]"/>
      <dgm:spPr/>
      <dgm:t>
        <a:bodyPr/>
        <a:lstStyle/>
        <a:p>
          <a:r>
            <a:rPr lang="pt-PT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Adicionar/Remover Produtos/Serviços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EFB3B92-238B-40B1-9E8C-4260DF3C8657}" type="parTrans" cxnId="{22FD45E0-CD4F-473D-B588-B896A9E76E6D}">
      <dgm:prSet/>
      <dgm:spPr/>
      <dgm:t>
        <a:bodyPr/>
        <a:lstStyle/>
        <a:p>
          <a:endParaRPr lang="LID4096"/>
        </a:p>
      </dgm:t>
    </dgm:pt>
    <dgm:pt modelId="{6F34AC0F-A102-4044-871C-6B6CA78AA3DB}" type="sibTrans" cxnId="{22FD45E0-CD4F-473D-B588-B896A9E76E6D}">
      <dgm:prSet/>
      <dgm:spPr/>
      <dgm:t>
        <a:bodyPr/>
        <a:lstStyle/>
        <a:p>
          <a:endParaRPr lang="LID4096"/>
        </a:p>
      </dgm:t>
    </dgm:pt>
    <dgm:pt modelId="{BE055ED6-AFB3-46E7-9F1A-6347D6433A30}">
      <dgm:prSet phldrT="[Texto]"/>
      <dgm:spPr/>
      <dgm:t>
        <a:bodyPr/>
        <a:lstStyle/>
        <a:p>
          <a:r>
            <a:rPr lang="pt-PT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Gerir estado das encomendas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AB6D6D-DFB2-4D50-B145-2B915E8B9E36}" type="parTrans" cxnId="{77C70ACC-A766-41DD-8585-505A8C14B84B}">
      <dgm:prSet/>
      <dgm:spPr/>
      <dgm:t>
        <a:bodyPr/>
        <a:lstStyle/>
        <a:p>
          <a:endParaRPr lang="LID4096"/>
        </a:p>
      </dgm:t>
    </dgm:pt>
    <dgm:pt modelId="{5DD74C61-E4F5-417D-AA5A-A8434E0081EA}" type="sibTrans" cxnId="{77C70ACC-A766-41DD-8585-505A8C14B84B}">
      <dgm:prSet/>
      <dgm:spPr/>
      <dgm:t>
        <a:bodyPr/>
        <a:lstStyle/>
        <a:p>
          <a:endParaRPr lang="LID4096"/>
        </a:p>
      </dgm:t>
    </dgm:pt>
    <dgm:pt modelId="{4C2F98ED-17A7-4D15-9396-49B9647EFB9C}">
      <dgm:prSet phldrT="[Texto]"/>
      <dgm:spPr/>
      <dgm:t>
        <a:bodyPr/>
        <a:lstStyle/>
        <a:p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8594BC6-3BCE-459D-9C0A-2B9054436C79}" type="parTrans" cxnId="{997C1E42-0A51-4A10-A9C1-7825D342410D}">
      <dgm:prSet/>
      <dgm:spPr/>
      <dgm:t>
        <a:bodyPr/>
        <a:lstStyle/>
        <a:p>
          <a:endParaRPr lang="LID4096"/>
        </a:p>
      </dgm:t>
    </dgm:pt>
    <dgm:pt modelId="{C2029303-3C4E-4F28-822B-DD56318447F1}" type="sibTrans" cxnId="{997C1E42-0A51-4A10-A9C1-7825D342410D}">
      <dgm:prSet/>
      <dgm:spPr/>
      <dgm:t>
        <a:bodyPr/>
        <a:lstStyle/>
        <a:p>
          <a:endParaRPr lang="LID4096"/>
        </a:p>
      </dgm:t>
    </dgm:pt>
    <dgm:pt modelId="{0183F3C4-5354-4342-AF04-E53F4904148C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B2B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5CD853-B040-46B6-8D4B-88F9CA3CCBB5}" type="sibTrans" cxnId="{B024BDF4-6B84-4B6C-96DB-970813C6FE78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6FF07FB-0F0C-4EDC-96B3-6B505224A8F8}" type="parTrans" cxnId="{B024BDF4-6B84-4B6C-96DB-970813C6FE78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5B7C0C1-3BB6-438E-AE46-DA8E77649897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B2C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0222071-F294-45E3-B85F-EFB7003B5ED6}" type="sibTrans" cxnId="{C52EEAE0-434C-4B56-8619-CC8BE900F1F6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EFA7A9F-D43C-4586-85E3-D6849749D8DC}" type="parTrans" cxnId="{C52EEAE0-434C-4B56-8619-CC8BE900F1F6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D70942A-8E9F-41D3-9F74-4C470B357FD5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MPV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211E6F3-4CFB-4DD9-9D32-B9EC20617978}" type="sibTrans" cxnId="{C0B85713-EE84-47C3-B109-E89BAC929310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3900910-C821-40BB-8046-4ADF8870B1DA}" type="parTrans" cxnId="{C0B85713-EE84-47C3-B109-E89BAC929310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4BF0E1D-27AF-4CEA-A1E4-F85ABAF13CC9}">
      <dgm:prSet phldrT="[Texto]"/>
      <dgm:spPr/>
      <dgm:t>
        <a:bodyPr/>
        <a:lstStyle/>
        <a:p>
          <a:r>
            <a:rPr lang="pt-PT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Criar conta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C86D689-99B8-4754-9501-733750E326A2}" type="sibTrans" cxnId="{194EC77B-8EC9-4F88-B973-16FAE100DEC3}">
      <dgm:prSet/>
      <dgm:spPr/>
      <dgm:t>
        <a:bodyPr/>
        <a:lstStyle/>
        <a:p>
          <a:endParaRPr lang="LID4096"/>
        </a:p>
      </dgm:t>
    </dgm:pt>
    <dgm:pt modelId="{BC186FAF-2859-443E-9AB3-34DE5995F8AE}" type="parTrans" cxnId="{194EC77B-8EC9-4F88-B973-16FAE100DEC3}">
      <dgm:prSet/>
      <dgm:spPr/>
      <dgm:t>
        <a:bodyPr/>
        <a:lstStyle/>
        <a:p>
          <a:endParaRPr lang="LID4096"/>
        </a:p>
      </dgm:t>
    </dgm:pt>
    <dgm:pt modelId="{47D2ADA4-DE86-4181-8270-61A6A2177AC4}">
      <dgm:prSet phldrT="[Texto]"/>
      <dgm:spPr/>
      <dgm:t>
        <a:bodyPr/>
        <a:lstStyle/>
        <a:p>
          <a:r>
            <a:rPr lang="pt-PT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Recuperar Palavra Passe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64431BD-83CA-4510-8D12-BDF2EEE22679}" type="sibTrans" cxnId="{DBF493F8-4BF4-4D99-A7EC-E6ADD2D86505}">
      <dgm:prSet/>
      <dgm:spPr/>
      <dgm:t>
        <a:bodyPr/>
        <a:lstStyle/>
        <a:p>
          <a:endParaRPr lang="LID4096"/>
        </a:p>
      </dgm:t>
    </dgm:pt>
    <dgm:pt modelId="{AFF4B37E-2CA1-4383-8797-4A21F201DD35}" type="parTrans" cxnId="{DBF493F8-4BF4-4D99-A7EC-E6ADD2D86505}">
      <dgm:prSet/>
      <dgm:spPr/>
      <dgm:t>
        <a:bodyPr/>
        <a:lstStyle/>
        <a:p>
          <a:endParaRPr lang="LID4096"/>
        </a:p>
      </dgm:t>
    </dgm:pt>
    <dgm:pt modelId="{57584515-F60D-47E0-93F1-41B6982125DA}">
      <dgm:prSet phldrT="[Texto]"/>
      <dgm:spPr/>
      <dgm:t>
        <a:bodyPr/>
        <a:lstStyle/>
        <a:p>
          <a:r>
            <a:rPr lang="pt-PT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Visibilidade de Lojas ou Serviços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2DB3360-38A3-4654-A42A-9CD799A2028C}" type="sibTrans" cxnId="{A8845A14-9C38-443D-AC1A-40D3D46F2570}">
      <dgm:prSet/>
      <dgm:spPr/>
      <dgm:t>
        <a:bodyPr/>
        <a:lstStyle/>
        <a:p>
          <a:endParaRPr lang="LID4096"/>
        </a:p>
      </dgm:t>
    </dgm:pt>
    <dgm:pt modelId="{7E1017FB-6E3E-461C-8419-5BEB114628C2}" type="parTrans" cxnId="{A8845A14-9C38-443D-AC1A-40D3D46F2570}">
      <dgm:prSet/>
      <dgm:spPr/>
      <dgm:t>
        <a:bodyPr/>
        <a:lstStyle/>
        <a:p>
          <a:endParaRPr lang="LID4096"/>
        </a:p>
      </dgm:t>
    </dgm:pt>
    <dgm:pt modelId="{78386C48-56FE-48E2-B2EA-96350D0A59B0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Pesquisar Lojas ou Serviços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82D1E99-9DB3-4419-BEB4-3007DECCC256}" type="sibTrans" cxnId="{1F6BED84-F24D-4594-ABAF-215B12C7EEA0}">
      <dgm:prSet/>
      <dgm:spPr/>
      <dgm:t>
        <a:bodyPr/>
        <a:lstStyle/>
        <a:p>
          <a:endParaRPr lang="LID4096"/>
        </a:p>
      </dgm:t>
    </dgm:pt>
    <dgm:pt modelId="{2FE0CDE9-AB48-445E-8EA6-8265297B69EE}" type="parTrans" cxnId="{1F6BED84-F24D-4594-ABAF-215B12C7EEA0}">
      <dgm:prSet/>
      <dgm:spPr/>
      <dgm:t>
        <a:bodyPr/>
        <a:lstStyle/>
        <a:p>
          <a:endParaRPr lang="LID4096"/>
        </a:p>
      </dgm:t>
    </dgm:pt>
    <dgm:pt modelId="{0266D366-C45D-4ECD-943C-5CECF4544FDC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Adicionar/Remover produtos no carrinho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BBA48F8-EC32-4329-A120-5B5DC70C0014}" type="sibTrans" cxnId="{70954BD4-C8EF-463D-8476-BEEC7ECBC04D}">
      <dgm:prSet/>
      <dgm:spPr/>
      <dgm:t>
        <a:bodyPr/>
        <a:lstStyle/>
        <a:p>
          <a:endParaRPr lang="LID4096"/>
        </a:p>
      </dgm:t>
    </dgm:pt>
    <dgm:pt modelId="{B521E2B2-B231-41AE-9267-92F01EC90617}" type="parTrans" cxnId="{70954BD4-C8EF-463D-8476-BEEC7ECBC04D}">
      <dgm:prSet/>
      <dgm:spPr/>
      <dgm:t>
        <a:bodyPr/>
        <a:lstStyle/>
        <a:p>
          <a:endParaRPr lang="LID4096"/>
        </a:p>
      </dgm:t>
    </dgm:pt>
    <dgm:pt modelId="{8D2B9197-94E5-42FC-91AE-E8698A4C68D2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Selecionar forma de pagamento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EBB6995-E837-4B8C-B60B-F7D54A86A496}" type="sibTrans" cxnId="{13433999-AF77-4506-9A28-2BFA77F135D9}">
      <dgm:prSet/>
      <dgm:spPr/>
      <dgm:t>
        <a:bodyPr/>
        <a:lstStyle/>
        <a:p>
          <a:endParaRPr lang="LID4096"/>
        </a:p>
      </dgm:t>
    </dgm:pt>
    <dgm:pt modelId="{132226C5-0012-463F-A5EC-BBE9EE758C9C}" type="parTrans" cxnId="{13433999-AF77-4506-9A28-2BFA77F135D9}">
      <dgm:prSet/>
      <dgm:spPr/>
      <dgm:t>
        <a:bodyPr/>
        <a:lstStyle/>
        <a:p>
          <a:endParaRPr lang="LID4096"/>
        </a:p>
      </dgm:t>
    </dgm:pt>
    <dgm:pt modelId="{D02C6153-A6F6-42FC-8ADF-2D59C283EB22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Finalizar encomenda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E83C2F-B40A-4366-8C33-02A05D92BCD1}" type="sibTrans" cxnId="{4523E286-7DB2-499D-BACB-B411B3D1EFBB}">
      <dgm:prSet/>
      <dgm:spPr/>
      <dgm:t>
        <a:bodyPr/>
        <a:lstStyle/>
        <a:p>
          <a:endParaRPr lang="LID4096"/>
        </a:p>
      </dgm:t>
    </dgm:pt>
    <dgm:pt modelId="{9863F08B-F736-46FA-A8B6-0FDDF68E402B}" type="parTrans" cxnId="{4523E286-7DB2-499D-BACB-B411B3D1EFBB}">
      <dgm:prSet/>
      <dgm:spPr/>
      <dgm:t>
        <a:bodyPr/>
        <a:lstStyle/>
        <a:p>
          <a:endParaRPr lang="LID4096"/>
        </a:p>
      </dgm:t>
    </dgm:pt>
    <dgm:pt modelId="{7412B306-5480-40EC-96AB-499B538ACABE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Acompanhar/verificar estado da encomenda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27C9AE6-87EB-4F8E-8C11-927AF0191A4F}" type="sibTrans" cxnId="{2206BE4B-A54E-4444-9450-4390DB0186C1}">
      <dgm:prSet/>
      <dgm:spPr/>
      <dgm:t>
        <a:bodyPr/>
        <a:lstStyle/>
        <a:p>
          <a:endParaRPr lang="LID4096"/>
        </a:p>
      </dgm:t>
    </dgm:pt>
    <dgm:pt modelId="{9F7FC2A0-0705-4E28-B2F5-0862500EB6E6}" type="parTrans" cxnId="{2206BE4B-A54E-4444-9450-4390DB0186C1}">
      <dgm:prSet/>
      <dgm:spPr/>
      <dgm:t>
        <a:bodyPr/>
        <a:lstStyle/>
        <a:p>
          <a:endParaRPr lang="LID4096"/>
        </a:p>
      </dgm:t>
    </dgm:pt>
    <dgm:pt modelId="{433C1125-0CE5-4C48-81E4-D5CFF8F7FABE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 histórico de encomenda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106D247-462D-467A-8C60-BEFA45240FFA}" type="sibTrans" cxnId="{BEBE86E7-FA6B-43DA-9A01-BA4CFD752B1C}">
      <dgm:prSet/>
      <dgm:spPr/>
      <dgm:t>
        <a:bodyPr/>
        <a:lstStyle/>
        <a:p>
          <a:endParaRPr lang="LID4096"/>
        </a:p>
      </dgm:t>
    </dgm:pt>
    <dgm:pt modelId="{60FF422D-1531-4E1F-AEF1-BFF2684D075A}" type="parTrans" cxnId="{BEBE86E7-FA6B-43DA-9A01-BA4CFD752B1C}">
      <dgm:prSet/>
      <dgm:spPr/>
      <dgm:t>
        <a:bodyPr/>
        <a:lstStyle/>
        <a:p>
          <a:endParaRPr lang="LID4096"/>
        </a:p>
      </dgm:t>
    </dgm:pt>
    <dgm:pt modelId="{CF46CD91-29EC-4CC0-A665-26F731DCF0BF}" type="pres">
      <dgm:prSet presAssocID="{EAC74ADD-86DE-479C-964D-D2BFB443FF7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8EC3485-7F40-4A84-9CE3-FD7B3746AA4C}" type="pres">
      <dgm:prSet presAssocID="{13891972-C744-48B4-B45E-74027E6F144E}" presName="root1" presStyleCnt="0"/>
      <dgm:spPr/>
    </dgm:pt>
    <dgm:pt modelId="{C02A0431-C91C-401F-B65C-41262E180206}" type="pres">
      <dgm:prSet presAssocID="{13891972-C744-48B4-B45E-74027E6F144E}" presName="LevelOneTextNode" presStyleLbl="node0" presStyleIdx="0" presStyleCnt="1">
        <dgm:presLayoutVars>
          <dgm:chPref val="3"/>
        </dgm:presLayoutVars>
      </dgm:prSet>
      <dgm:spPr/>
    </dgm:pt>
    <dgm:pt modelId="{F8FE2D25-B16B-492E-AC1A-4586822F93E0}" type="pres">
      <dgm:prSet presAssocID="{13891972-C744-48B4-B45E-74027E6F144E}" presName="level2hierChild" presStyleCnt="0"/>
      <dgm:spPr/>
    </dgm:pt>
    <dgm:pt modelId="{DE1DDEC4-8D80-4CF9-80F7-A03BBA214E27}" type="pres">
      <dgm:prSet presAssocID="{CEFA7A9F-D43C-4586-85E3-D6849749D8DC}" presName="conn2-1" presStyleLbl="parChTrans1D2" presStyleIdx="0" presStyleCnt="2"/>
      <dgm:spPr/>
    </dgm:pt>
    <dgm:pt modelId="{66DF2338-9607-4FE6-89B7-8EF63FA8BF0A}" type="pres">
      <dgm:prSet presAssocID="{CEFA7A9F-D43C-4586-85E3-D6849749D8DC}" presName="connTx" presStyleLbl="parChTrans1D2" presStyleIdx="0" presStyleCnt="2"/>
      <dgm:spPr/>
    </dgm:pt>
    <dgm:pt modelId="{9A4966CB-0D7B-4325-AF56-894D745A73FF}" type="pres">
      <dgm:prSet presAssocID="{05B7C0C1-3BB6-438E-AE46-DA8E77649897}" presName="root2" presStyleCnt="0"/>
      <dgm:spPr/>
    </dgm:pt>
    <dgm:pt modelId="{81FA9622-989B-4E43-93FD-9B5225D351DF}" type="pres">
      <dgm:prSet presAssocID="{05B7C0C1-3BB6-438E-AE46-DA8E77649897}" presName="LevelTwoTextNode" presStyleLbl="node2" presStyleIdx="0" presStyleCnt="2">
        <dgm:presLayoutVars>
          <dgm:chPref val="3"/>
        </dgm:presLayoutVars>
      </dgm:prSet>
      <dgm:spPr/>
    </dgm:pt>
    <dgm:pt modelId="{97C5408B-6A97-4D6A-B17E-5F1C0D7EAE14}" type="pres">
      <dgm:prSet presAssocID="{05B7C0C1-3BB6-438E-AE46-DA8E77649897}" presName="level3hierChild" presStyleCnt="0"/>
      <dgm:spPr/>
    </dgm:pt>
    <dgm:pt modelId="{1A024301-1A03-41EF-9334-6EA97793BFF2}" type="pres">
      <dgm:prSet presAssocID="{D3900910-C821-40BB-8046-4ADF8870B1DA}" presName="conn2-1" presStyleLbl="parChTrans1D3" presStyleIdx="0" presStyleCnt="3"/>
      <dgm:spPr/>
    </dgm:pt>
    <dgm:pt modelId="{B8E31E77-C163-42D2-8DD6-29EB58EC8687}" type="pres">
      <dgm:prSet presAssocID="{D3900910-C821-40BB-8046-4ADF8870B1DA}" presName="connTx" presStyleLbl="parChTrans1D3" presStyleIdx="0" presStyleCnt="3"/>
      <dgm:spPr/>
    </dgm:pt>
    <dgm:pt modelId="{3146959E-608E-4B1A-AAA2-7F6A027B0950}" type="pres">
      <dgm:prSet presAssocID="{1D70942A-8E9F-41D3-9F74-4C470B357FD5}" presName="root2" presStyleCnt="0"/>
      <dgm:spPr/>
    </dgm:pt>
    <dgm:pt modelId="{BFFA7D04-590D-407B-BF41-54414AE28BE2}" type="pres">
      <dgm:prSet presAssocID="{1D70942A-8E9F-41D3-9F74-4C470B357FD5}" presName="LevelTwoTextNode" presStyleLbl="node3" presStyleIdx="0" presStyleCnt="3">
        <dgm:presLayoutVars>
          <dgm:chPref val="3"/>
        </dgm:presLayoutVars>
      </dgm:prSet>
      <dgm:spPr/>
    </dgm:pt>
    <dgm:pt modelId="{A5A8E7E9-1C26-4390-AF0B-3D243B2CB2EE}" type="pres">
      <dgm:prSet presAssocID="{1D70942A-8E9F-41D3-9F74-4C470B357FD5}" presName="level3hierChild" presStyleCnt="0"/>
      <dgm:spPr/>
    </dgm:pt>
    <dgm:pt modelId="{B7A71B78-F223-4F9D-B727-8E7400BEA28B}" type="pres">
      <dgm:prSet presAssocID="{BC186FAF-2859-443E-9AB3-34DE5995F8AE}" presName="conn2-1" presStyleLbl="parChTrans1D4" presStyleIdx="0" presStyleCnt="14"/>
      <dgm:spPr/>
    </dgm:pt>
    <dgm:pt modelId="{47EBA83A-6B8F-4B84-AB10-B1A4BB174039}" type="pres">
      <dgm:prSet presAssocID="{BC186FAF-2859-443E-9AB3-34DE5995F8AE}" presName="connTx" presStyleLbl="parChTrans1D4" presStyleIdx="0" presStyleCnt="14"/>
      <dgm:spPr/>
    </dgm:pt>
    <dgm:pt modelId="{65AD5950-EB28-4A2C-8F60-65436B329FF5}" type="pres">
      <dgm:prSet presAssocID="{84BF0E1D-27AF-4CEA-A1E4-F85ABAF13CC9}" presName="root2" presStyleCnt="0"/>
      <dgm:spPr/>
    </dgm:pt>
    <dgm:pt modelId="{F150277C-A477-43B9-8C28-FEC3A41DCBA2}" type="pres">
      <dgm:prSet presAssocID="{84BF0E1D-27AF-4CEA-A1E4-F85ABAF13CC9}" presName="LevelTwoTextNode" presStyleLbl="node4" presStyleIdx="0" presStyleCnt="14">
        <dgm:presLayoutVars>
          <dgm:chPref val="3"/>
        </dgm:presLayoutVars>
      </dgm:prSet>
      <dgm:spPr/>
    </dgm:pt>
    <dgm:pt modelId="{D0B09A69-BB72-4FF8-900F-2DD2C43D70E7}" type="pres">
      <dgm:prSet presAssocID="{84BF0E1D-27AF-4CEA-A1E4-F85ABAF13CC9}" presName="level3hierChild" presStyleCnt="0"/>
      <dgm:spPr/>
    </dgm:pt>
    <dgm:pt modelId="{D7D2E324-C9FB-4A64-B743-7A8ED03DD164}" type="pres">
      <dgm:prSet presAssocID="{AFF4B37E-2CA1-4383-8797-4A21F201DD35}" presName="conn2-1" presStyleLbl="parChTrans1D4" presStyleIdx="1" presStyleCnt="14"/>
      <dgm:spPr/>
    </dgm:pt>
    <dgm:pt modelId="{60358908-FA91-4D36-92FB-5667888A53FB}" type="pres">
      <dgm:prSet presAssocID="{AFF4B37E-2CA1-4383-8797-4A21F201DD35}" presName="connTx" presStyleLbl="parChTrans1D4" presStyleIdx="1" presStyleCnt="14"/>
      <dgm:spPr/>
    </dgm:pt>
    <dgm:pt modelId="{865E18BE-6D6D-4ED8-A733-2B559E9217BE}" type="pres">
      <dgm:prSet presAssocID="{47D2ADA4-DE86-4181-8270-61A6A2177AC4}" presName="root2" presStyleCnt="0"/>
      <dgm:spPr/>
    </dgm:pt>
    <dgm:pt modelId="{7FA62233-4EA1-4D4C-9884-0218648E2BA6}" type="pres">
      <dgm:prSet presAssocID="{47D2ADA4-DE86-4181-8270-61A6A2177AC4}" presName="LevelTwoTextNode" presStyleLbl="node4" presStyleIdx="1" presStyleCnt="14">
        <dgm:presLayoutVars>
          <dgm:chPref val="3"/>
        </dgm:presLayoutVars>
      </dgm:prSet>
      <dgm:spPr/>
    </dgm:pt>
    <dgm:pt modelId="{86B265BC-9ADC-4FBC-A41D-9234494AF52F}" type="pres">
      <dgm:prSet presAssocID="{47D2ADA4-DE86-4181-8270-61A6A2177AC4}" presName="level3hierChild" presStyleCnt="0"/>
      <dgm:spPr/>
    </dgm:pt>
    <dgm:pt modelId="{D6044309-20FC-43CE-890F-C400132B1120}" type="pres">
      <dgm:prSet presAssocID="{7E1017FB-6E3E-461C-8419-5BEB114628C2}" presName="conn2-1" presStyleLbl="parChTrans1D4" presStyleIdx="2" presStyleCnt="14"/>
      <dgm:spPr/>
    </dgm:pt>
    <dgm:pt modelId="{5ED015E1-2A89-49D8-B989-400934643ABA}" type="pres">
      <dgm:prSet presAssocID="{7E1017FB-6E3E-461C-8419-5BEB114628C2}" presName="connTx" presStyleLbl="parChTrans1D4" presStyleIdx="2" presStyleCnt="14"/>
      <dgm:spPr/>
    </dgm:pt>
    <dgm:pt modelId="{67E8C1E1-BEF2-499A-A3AC-C067982DFCE8}" type="pres">
      <dgm:prSet presAssocID="{57584515-F60D-47E0-93F1-41B6982125DA}" presName="root2" presStyleCnt="0"/>
      <dgm:spPr/>
    </dgm:pt>
    <dgm:pt modelId="{3791A282-87F1-44A2-8507-222A81FD85F7}" type="pres">
      <dgm:prSet presAssocID="{57584515-F60D-47E0-93F1-41B6982125DA}" presName="LevelTwoTextNode" presStyleLbl="node4" presStyleIdx="2" presStyleCnt="14">
        <dgm:presLayoutVars>
          <dgm:chPref val="3"/>
        </dgm:presLayoutVars>
      </dgm:prSet>
      <dgm:spPr/>
    </dgm:pt>
    <dgm:pt modelId="{F44461A1-FFB4-497A-A89C-34F9C5C51E3B}" type="pres">
      <dgm:prSet presAssocID="{57584515-F60D-47E0-93F1-41B6982125DA}" presName="level3hierChild" presStyleCnt="0"/>
      <dgm:spPr/>
    </dgm:pt>
    <dgm:pt modelId="{9478D1E1-5857-4FF3-86A5-E14A05609620}" type="pres">
      <dgm:prSet presAssocID="{2FE0CDE9-AB48-445E-8EA6-8265297B69EE}" presName="conn2-1" presStyleLbl="parChTrans1D4" presStyleIdx="3" presStyleCnt="14"/>
      <dgm:spPr/>
    </dgm:pt>
    <dgm:pt modelId="{2307CF01-F40D-4974-B9A0-187217AEF40E}" type="pres">
      <dgm:prSet presAssocID="{2FE0CDE9-AB48-445E-8EA6-8265297B69EE}" presName="connTx" presStyleLbl="parChTrans1D4" presStyleIdx="3" presStyleCnt="14"/>
      <dgm:spPr/>
    </dgm:pt>
    <dgm:pt modelId="{5481551E-F67B-43D3-83A9-0FBDE158F4C8}" type="pres">
      <dgm:prSet presAssocID="{78386C48-56FE-48E2-B2EA-96350D0A59B0}" presName="root2" presStyleCnt="0"/>
      <dgm:spPr/>
    </dgm:pt>
    <dgm:pt modelId="{5CD22C05-90C1-4B50-8E47-2E779BD7EA6C}" type="pres">
      <dgm:prSet presAssocID="{78386C48-56FE-48E2-B2EA-96350D0A59B0}" presName="LevelTwoTextNode" presStyleLbl="node4" presStyleIdx="3" presStyleCnt="14">
        <dgm:presLayoutVars>
          <dgm:chPref val="3"/>
        </dgm:presLayoutVars>
      </dgm:prSet>
      <dgm:spPr/>
    </dgm:pt>
    <dgm:pt modelId="{1B457CCD-5A86-4348-921A-1E78403F6029}" type="pres">
      <dgm:prSet presAssocID="{78386C48-56FE-48E2-B2EA-96350D0A59B0}" presName="level3hierChild" presStyleCnt="0"/>
      <dgm:spPr/>
    </dgm:pt>
    <dgm:pt modelId="{18769754-1653-4AF7-A255-AC60FFDCFF6F}" type="pres">
      <dgm:prSet presAssocID="{B521E2B2-B231-41AE-9267-92F01EC90617}" presName="conn2-1" presStyleLbl="parChTrans1D4" presStyleIdx="4" presStyleCnt="14"/>
      <dgm:spPr/>
    </dgm:pt>
    <dgm:pt modelId="{A005B500-C6A6-439F-A4C0-83FE3E61E38B}" type="pres">
      <dgm:prSet presAssocID="{B521E2B2-B231-41AE-9267-92F01EC90617}" presName="connTx" presStyleLbl="parChTrans1D4" presStyleIdx="4" presStyleCnt="14"/>
      <dgm:spPr/>
    </dgm:pt>
    <dgm:pt modelId="{CAE4CB43-9574-495F-AA94-232223D2D97E}" type="pres">
      <dgm:prSet presAssocID="{0266D366-C45D-4ECD-943C-5CECF4544FDC}" presName="root2" presStyleCnt="0"/>
      <dgm:spPr/>
    </dgm:pt>
    <dgm:pt modelId="{DA0E0834-143B-4D4D-BC09-A49105C341C5}" type="pres">
      <dgm:prSet presAssocID="{0266D366-C45D-4ECD-943C-5CECF4544FDC}" presName="LevelTwoTextNode" presStyleLbl="node4" presStyleIdx="4" presStyleCnt="14">
        <dgm:presLayoutVars>
          <dgm:chPref val="3"/>
        </dgm:presLayoutVars>
      </dgm:prSet>
      <dgm:spPr/>
    </dgm:pt>
    <dgm:pt modelId="{963D6AA1-6F1D-4EA1-8610-5BD567C71C7E}" type="pres">
      <dgm:prSet presAssocID="{0266D366-C45D-4ECD-943C-5CECF4544FDC}" presName="level3hierChild" presStyleCnt="0"/>
      <dgm:spPr/>
    </dgm:pt>
    <dgm:pt modelId="{659947D9-BFA3-44D1-AB4A-C6045E703F4F}" type="pres">
      <dgm:prSet presAssocID="{132226C5-0012-463F-A5EC-BBE9EE758C9C}" presName="conn2-1" presStyleLbl="parChTrans1D4" presStyleIdx="5" presStyleCnt="14"/>
      <dgm:spPr/>
    </dgm:pt>
    <dgm:pt modelId="{24B83E39-7A80-476A-9B07-5988A284438F}" type="pres">
      <dgm:prSet presAssocID="{132226C5-0012-463F-A5EC-BBE9EE758C9C}" presName="connTx" presStyleLbl="parChTrans1D4" presStyleIdx="5" presStyleCnt="14"/>
      <dgm:spPr/>
    </dgm:pt>
    <dgm:pt modelId="{9ECBC515-62F4-4435-BB4A-C81D7BD9B914}" type="pres">
      <dgm:prSet presAssocID="{8D2B9197-94E5-42FC-91AE-E8698A4C68D2}" presName="root2" presStyleCnt="0"/>
      <dgm:spPr/>
    </dgm:pt>
    <dgm:pt modelId="{25D4B43B-9633-47EE-BFE1-863A425F32A8}" type="pres">
      <dgm:prSet presAssocID="{8D2B9197-94E5-42FC-91AE-E8698A4C68D2}" presName="LevelTwoTextNode" presStyleLbl="node4" presStyleIdx="5" presStyleCnt="14">
        <dgm:presLayoutVars>
          <dgm:chPref val="3"/>
        </dgm:presLayoutVars>
      </dgm:prSet>
      <dgm:spPr/>
    </dgm:pt>
    <dgm:pt modelId="{DCFAD637-2F50-4F33-8B19-D22A88245B0B}" type="pres">
      <dgm:prSet presAssocID="{8D2B9197-94E5-42FC-91AE-E8698A4C68D2}" presName="level3hierChild" presStyleCnt="0"/>
      <dgm:spPr/>
    </dgm:pt>
    <dgm:pt modelId="{F5D77728-716A-4763-8750-0DA72D36B285}" type="pres">
      <dgm:prSet presAssocID="{9863F08B-F736-46FA-A8B6-0FDDF68E402B}" presName="conn2-1" presStyleLbl="parChTrans1D4" presStyleIdx="6" presStyleCnt="14"/>
      <dgm:spPr/>
    </dgm:pt>
    <dgm:pt modelId="{EDAD0349-D933-4624-A7BB-5F63485A7B43}" type="pres">
      <dgm:prSet presAssocID="{9863F08B-F736-46FA-A8B6-0FDDF68E402B}" presName="connTx" presStyleLbl="parChTrans1D4" presStyleIdx="6" presStyleCnt="14"/>
      <dgm:spPr/>
    </dgm:pt>
    <dgm:pt modelId="{2AF8960B-1D8F-486F-8EE3-429F2204E64F}" type="pres">
      <dgm:prSet presAssocID="{D02C6153-A6F6-42FC-8ADF-2D59C283EB22}" presName="root2" presStyleCnt="0"/>
      <dgm:spPr/>
    </dgm:pt>
    <dgm:pt modelId="{988C7C8D-0E4D-476A-AD3E-479B1C4BFC47}" type="pres">
      <dgm:prSet presAssocID="{D02C6153-A6F6-42FC-8ADF-2D59C283EB22}" presName="LevelTwoTextNode" presStyleLbl="node4" presStyleIdx="6" presStyleCnt="14">
        <dgm:presLayoutVars>
          <dgm:chPref val="3"/>
        </dgm:presLayoutVars>
      </dgm:prSet>
      <dgm:spPr/>
    </dgm:pt>
    <dgm:pt modelId="{DF99BC17-DA65-4CA0-A8C1-340AE6D6AB5D}" type="pres">
      <dgm:prSet presAssocID="{D02C6153-A6F6-42FC-8ADF-2D59C283EB22}" presName="level3hierChild" presStyleCnt="0"/>
      <dgm:spPr/>
    </dgm:pt>
    <dgm:pt modelId="{5E5096BB-0B14-4069-99F0-083C23DD8A5D}" type="pres">
      <dgm:prSet presAssocID="{9F7FC2A0-0705-4E28-B2F5-0862500EB6E6}" presName="conn2-1" presStyleLbl="parChTrans1D4" presStyleIdx="7" presStyleCnt="14"/>
      <dgm:spPr/>
    </dgm:pt>
    <dgm:pt modelId="{0AE07034-8A3E-4082-B851-105710C0BB1E}" type="pres">
      <dgm:prSet presAssocID="{9F7FC2A0-0705-4E28-B2F5-0862500EB6E6}" presName="connTx" presStyleLbl="parChTrans1D4" presStyleIdx="7" presStyleCnt="14"/>
      <dgm:spPr/>
    </dgm:pt>
    <dgm:pt modelId="{1E15422F-7644-429E-AA12-B8E2AE39D7CF}" type="pres">
      <dgm:prSet presAssocID="{7412B306-5480-40EC-96AB-499B538ACABE}" presName="root2" presStyleCnt="0"/>
      <dgm:spPr/>
    </dgm:pt>
    <dgm:pt modelId="{28DE8BD5-56D7-4EB0-8A4A-995C68803780}" type="pres">
      <dgm:prSet presAssocID="{7412B306-5480-40EC-96AB-499B538ACABE}" presName="LevelTwoTextNode" presStyleLbl="node4" presStyleIdx="7" presStyleCnt="14">
        <dgm:presLayoutVars>
          <dgm:chPref val="3"/>
        </dgm:presLayoutVars>
      </dgm:prSet>
      <dgm:spPr/>
    </dgm:pt>
    <dgm:pt modelId="{1D5D7F80-1E91-45F2-82D8-6748CF0C7CEA}" type="pres">
      <dgm:prSet presAssocID="{7412B306-5480-40EC-96AB-499B538ACABE}" presName="level3hierChild" presStyleCnt="0"/>
      <dgm:spPr/>
    </dgm:pt>
    <dgm:pt modelId="{F704B40E-5A83-4E29-B055-B4BF5AA0A28D}" type="pres">
      <dgm:prSet presAssocID="{60FF422D-1531-4E1F-AEF1-BFF2684D075A}" presName="conn2-1" presStyleLbl="parChTrans1D4" presStyleIdx="8" presStyleCnt="14"/>
      <dgm:spPr/>
    </dgm:pt>
    <dgm:pt modelId="{E1F37937-FBCE-4508-A780-A113BA2CB7BF}" type="pres">
      <dgm:prSet presAssocID="{60FF422D-1531-4E1F-AEF1-BFF2684D075A}" presName="connTx" presStyleLbl="parChTrans1D4" presStyleIdx="8" presStyleCnt="14"/>
      <dgm:spPr/>
    </dgm:pt>
    <dgm:pt modelId="{A1CD117F-F656-46F6-A4A1-09DFE780E5D4}" type="pres">
      <dgm:prSet presAssocID="{433C1125-0CE5-4C48-81E4-D5CFF8F7FABE}" presName="root2" presStyleCnt="0"/>
      <dgm:spPr/>
    </dgm:pt>
    <dgm:pt modelId="{C76CC2AD-5DB4-4C42-99F9-D670966104CD}" type="pres">
      <dgm:prSet presAssocID="{433C1125-0CE5-4C48-81E4-D5CFF8F7FABE}" presName="LevelTwoTextNode" presStyleLbl="node4" presStyleIdx="8" presStyleCnt="14">
        <dgm:presLayoutVars>
          <dgm:chPref val="3"/>
        </dgm:presLayoutVars>
      </dgm:prSet>
      <dgm:spPr/>
    </dgm:pt>
    <dgm:pt modelId="{383CF9D4-2E6F-4ACD-827C-343C5EA8F3BB}" type="pres">
      <dgm:prSet presAssocID="{433C1125-0CE5-4C48-81E4-D5CFF8F7FABE}" presName="level3hierChild" presStyleCnt="0"/>
      <dgm:spPr/>
    </dgm:pt>
    <dgm:pt modelId="{F149CC77-E196-47E0-923C-09E1FB669034}" type="pres">
      <dgm:prSet presAssocID="{7349C040-B701-4AE1-A335-2E359ED955D2}" presName="conn2-1" presStyleLbl="parChTrans1D3" presStyleIdx="1" presStyleCnt="3"/>
      <dgm:spPr/>
    </dgm:pt>
    <dgm:pt modelId="{96D68971-25E1-409B-8963-5C02571E332B}" type="pres">
      <dgm:prSet presAssocID="{7349C040-B701-4AE1-A335-2E359ED955D2}" presName="connTx" presStyleLbl="parChTrans1D3" presStyleIdx="1" presStyleCnt="3"/>
      <dgm:spPr/>
    </dgm:pt>
    <dgm:pt modelId="{CCC12B94-E4EC-4D87-B261-D6CD8D5AA855}" type="pres">
      <dgm:prSet presAssocID="{4CADA59B-513B-4F5C-A48E-76374637F86B}" presName="root2" presStyleCnt="0"/>
      <dgm:spPr/>
    </dgm:pt>
    <dgm:pt modelId="{FEE72F40-1475-441D-BE32-30E65E3050BA}" type="pres">
      <dgm:prSet presAssocID="{4CADA59B-513B-4F5C-A48E-76374637F86B}" presName="LevelTwoTextNode" presStyleLbl="node3" presStyleIdx="1" presStyleCnt="3">
        <dgm:presLayoutVars>
          <dgm:chPref val="3"/>
        </dgm:presLayoutVars>
      </dgm:prSet>
      <dgm:spPr/>
    </dgm:pt>
    <dgm:pt modelId="{A08F6CB1-12E0-432B-8F51-A6C5A5119292}" type="pres">
      <dgm:prSet presAssocID="{4CADA59B-513B-4F5C-A48E-76374637F86B}" presName="level3hierChild" presStyleCnt="0"/>
      <dgm:spPr/>
    </dgm:pt>
    <dgm:pt modelId="{DF6B07C7-CE7B-44A3-B073-957BEACC12C6}" type="pres">
      <dgm:prSet presAssocID="{36FF07FB-0F0C-4EDC-96B3-6B505224A8F8}" presName="conn2-1" presStyleLbl="parChTrans1D2" presStyleIdx="1" presStyleCnt="2"/>
      <dgm:spPr/>
    </dgm:pt>
    <dgm:pt modelId="{B292DE25-7219-4C6B-B5D8-833BEE9F91D5}" type="pres">
      <dgm:prSet presAssocID="{36FF07FB-0F0C-4EDC-96B3-6B505224A8F8}" presName="connTx" presStyleLbl="parChTrans1D2" presStyleIdx="1" presStyleCnt="2"/>
      <dgm:spPr/>
    </dgm:pt>
    <dgm:pt modelId="{EF9BAF06-FD08-40FC-9F73-40DAF051F1D9}" type="pres">
      <dgm:prSet presAssocID="{0183F3C4-5354-4342-AF04-E53F4904148C}" presName="root2" presStyleCnt="0"/>
      <dgm:spPr/>
    </dgm:pt>
    <dgm:pt modelId="{1C9F216A-144F-4191-933A-0F9CBE8DFA63}" type="pres">
      <dgm:prSet presAssocID="{0183F3C4-5354-4342-AF04-E53F4904148C}" presName="LevelTwoTextNode" presStyleLbl="node2" presStyleIdx="1" presStyleCnt="2">
        <dgm:presLayoutVars>
          <dgm:chPref val="3"/>
        </dgm:presLayoutVars>
      </dgm:prSet>
      <dgm:spPr/>
    </dgm:pt>
    <dgm:pt modelId="{21A75227-1526-40E8-8E68-756D5DBC91DF}" type="pres">
      <dgm:prSet presAssocID="{0183F3C4-5354-4342-AF04-E53F4904148C}" presName="level3hierChild" presStyleCnt="0"/>
      <dgm:spPr/>
    </dgm:pt>
    <dgm:pt modelId="{FE98C825-29AA-422F-8D6F-507630EBF2F3}" type="pres">
      <dgm:prSet presAssocID="{18AE0422-5C6E-404E-99C9-A0D7A7D4C17E}" presName="conn2-1" presStyleLbl="parChTrans1D3" presStyleIdx="2" presStyleCnt="3"/>
      <dgm:spPr/>
    </dgm:pt>
    <dgm:pt modelId="{67792DED-D6A2-411F-9696-D5972A58DEA8}" type="pres">
      <dgm:prSet presAssocID="{18AE0422-5C6E-404E-99C9-A0D7A7D4C17E}" presName="connTx" presStyleLbl="parChTrans1D3" presStyleIdx="2" presStyleCnt="3"/>
      <dgm:spPr/>
    </dgm:pt>
    <dgm:pt modelId="{9ED090B3-2732-495F-A3FB-862E5F2EC689}" type="pres">
      <dgm:prSet presAssocID="{1AEFC8C7-390F-4DEE-A73E-B40055BB9FE2}" presName="root2" presStyleCnt="0"/>
      <dgm:spPr/>
    </dgm:pt>
    <dgm:pt modelId="{982E1EE1-2238-4AD0-81A8-3C35D0B1BDE7}" type="pres">
      <dgm:prSet presAssocID="{1AEFC8C7-390F-4DEE-A73E-B40055BB9FE2}" presName="LevelTwoTextNode" presStyleLbl="node3" presStyleIdx="2" presStyleCnt="3">
        <dgm:presLayoutVars>
          <dgm:chPref val="3"/>
        </dgm:presLayoutVars>
      </dgm:prSet>
      <dgm:spPr/>
    </dgm:pt>
    <dgm:pt modelId="{A3CD85E6-E3DE-434D-8B64-B7A52DD276B3}" type="pres">
      <dgm:prSet presAssocID="{1AEFC8C7-390F-4DEE-A73E-B40055BB9FE2}" presName="level3hierChild" presStyleCnt="0"/>
      <dgm:spPr/>
    </dgm:pt>
    <dgm:pt modelId="{CEE45759-BF97-402C-855C-7072195C0AF2}" type="pres">
      <dgm:prSet presAssocID="{A4A245DF-5D39-451F-9080-7CFEC4EB7336}" presName="conn2-1" presStyleLbl="parChTrans1D4" presStyleIdx="9" presStyleCnt="14"/>
      <dgm:spPr/>
    </dgm:pt>
    <dgm:pt modelId="{34EAC949-3754-4F02-A6A0-E74E779200C2}" type="pres">
      <dgm:prSet presAssocID="{A4A245DF-5D39-451F-9080-7CFEC4EB7336}" presName="connTx" presStyleLbl="parChTrans1D4" presStyleIdx="9" presStyleCnt="14"/>
      <dgm:spPr/>
    </dgm:pt>
    <dgm:pt modelId="{B3DEB653-3453-4C0D-927B-9E99E8E7249B}" type="pres">
      <dgm:prSet presAssocID="{7ABE26F1-9564-42E2-88E9-5C60890FF365}" presName="root2" presStyleCnt="0"/>
      <dgm:spPr/>
    </dgm:pt>
    <dgm:pt modelId="{09F59D00-0A50-4A3A-9C87-9F41DFD2B6FC}" type="pres">
      <dgm:prSet presAssocID="{7ABE26F1-9564-42E2-88E9-5C60890FF365}" presName="LevelTwoTextNode" presStyleLbl="node4" presStyleIdx="9" presStyleCnt="14">
        <dgm:presLayoutVars>
          <dgm:chPref val="3"/>
        </dgm:presLayoutVars>
      </dgm:prSet>
      <dgm:spPr/>
    </dgm:pt>
    <dgm:pt modelId="{120298CF-F04B-4B3D-A1A7-623AE6A887C4}" type="pres">
      <dgm:prSet presAssocID="{7ABE26F1-9564-42E2-88E9-5C60890FF365}" presName="level3hierChild" presStyleCnt="0"/>
      <dgm:spPr/>
    </dgm:pt>
    <dgm:pt modelId="{54F78649-8A54-44CE-ABB4-15EE17714F6E}" type="pres">
      <dgm:prSet presAssocID="{E903B8CD-21C5-412B-9FCD-3385B2E142B2}" presName="conn2-1" presStyleLbl="parChTrans1D4" presStyleIdx="10" presStyleCnt="14"/>
      <dgm:spPr/>
    </dgm:pt>
    <dgm:pt modelId="{9F515AAB-C544-43C1-8E8C-42EED097B2C8}" type="pres">
      <dgm:prSet presAssocID="{E903B8CD-21C5-412B-9FCD-3385B2E142B2}" presName="connTx" presStyleLbl="parChTrans1D4" presStyleIdx="10" presStyleCnt="14"/>
      <dgm:spPr/>
    </dgm:pt>
    <dgm:pt modelId="{624D9456-FCC6-4F08-9349-43275C6C8F7E}" type="pres">
      <dgm:prSet presAssocID="{A5A805AE-7B68-49E5-8A6E-289A587CFAE8}" presName="root2" presStyleCnt="0"/>
      <dgm:spPr/>
    </dgm:pt>
    <dgm:pt modelId="{0605CE45-8E37-4139-BE9D-37510AA116BD}" type="pres">
      <dgm:prSet presAssocID="{A5A805AE-7B68-49E5-8A6E-289A587CFAE8}" presName="LevelTwoTextNode" presStyleLbl="node4" presStyleIdx="10" presStyleCnt="14">
        <dgm:presLayoutVars>
          <dgm:chPref val="3"/>
        </dgm:presLayoutVars>
      </dgm:prSet>
      <dgm:spPr/>
    </dgm:pt>
    <dgm:pt modelId="{B3EE4A63-56E6-4606-9A11-FE66CF5234D3}" type="pres">
      <dgm:prSet presAssocID="{A5A805AE-7B68-49E5-8A6E-289A587CFAE8}" presName="level3hierChild" presStyleCnt="0"/>
      <dgm:spPr/>
    </dgm:pt>
    <dgm:pt modelId="{6F2F5F84-13A7-4788-9F78-8D47F630741B}" type="pres">
      <dgm:prSet presAssocID="{3EFB3B92-238B-40B1-9E8C-4260DF3C8657}" presName="conn2-1" presStyleLbl="parChTrans1D4" presStyleIdx="11" presStyleCnt="14"/>
      <dgm:spPr/>
    </dgm:pt>
    <dgm:pt modelId="{626D1C97-F864-47B0-8B84-C73863EE022F}" type="pres">
      <dgm:prSet presAssocID="{3EFB3B92-238B-40B1-9E8C-4260DF3C8657}" presName="connTx" presStyleLbl="parChTrans1D4" presStyleIdx="11" presStyleCnt="14"/>
      <dgm:spPr/>
    </dgm:pt>
    <dgm:pt modelId="{CB93F5BE-EC5A-4F7A-B19C-BADBC5DC3615}" type="pres">
      <dgm:prSet presAssocID="{A73D20D6-C1A9-478F-8E20-6776A3BE275C}" presName="root2" presStyleCnt="0"/>
      <dgm:spPr/>
    </dgm:pt>
    <dgm:pt modelId="{2C72BD30-136C-4585-B852-EF0895118591}" type="pres">
      <dgm:prSet presAssocID="{A73D20D6-C1A9-478F-8E20-6776A3BE275C}" presName="LevelTwoTextNode" presStyleLbl="node4" presStyleIdx="11" presStyleCnt="14">
        <dgm:presLayoutVars>
          <dgm:chPref val="3"/>
        </dgm:presLayoutVars>
      </dgm:prSet>
      <dgm:spPr/>
    </dgm:pt>
    <dgm:pt modelId="{5C656609-802C-4EF9-9F8F-45CF8338A8DA}" type="pres">
      <dgm:prSet presAssocID="{A73D20D6-C1A9-478F-8E20-6776A3BE275C}" presName="level3hierChild" presStyleCnt="0"/>
      <dgm:spPr/>
    </dgm:pt>
    <dgm:pt modelId="{43A74BA6-15AB-492C-8302-470269B00EB3}" type="pres">
      <dgm:prSet presAssocID="{1EAB6D6D-DFB2-4D50-B145-2B915E8B9E36}" presName="conn2-1" presStyleLbl="parChTrans1D4" presStyleIdx="12" presStyleCnt="14"/>
      <dgm:spPr/>
    </dgm:pt>
    <dgm:pt modelId="{511F9D4B-96D9-4974-9A76-C9A1F408559A}" type="pres">
      <dgm:prSet presAssocID="{1EAB6D6D-DFB2-4D50-B145-2B915E8B9E36}" presName="connTx" presStyleLbl="parChTrans1D4" presStyleIdx="12" presStyleCnt="14"/>
      <dgm:spPr/>
    </dgm:pt>
    <dgm:pt modelId="{8991412A-BC69-4221-8D49-4EB1A9F596CA}" type="pres">
      <dgm:prSet presAssocID="{BE055ED6-AFB3-46E7-9F1A-6347D6433A30}" presName="root2" presStyleCnt="0"/>
      <dgm:spPr/>
    </dgm:pt>
    <dgm:pt modelId="{CFDD1974-D9C3-476D-9235-61949386F189}" type="pres">
      <dgm:prSet presAssocID="{BE055ED6-AFB3-46E7-9F1A-6347D6433A30}" presName="LevelTwoTextNode" presStyleLbl="node4" presStyleIdx="12" presStyleCnt="14">
        <dgm:presLayoutVars>
          <dgm:chPref val="3"/>
        </dgm:presLayoutVars>
      </dgm:prSet>
      <dgm:spPr/>
    </dgm:pt>
    <dgm:pt modelId="{71D78DD0-88BA-49EB-9DFA-20B1DBCAAB68}" type="pres">
      <dgm:prSet presAssocID="{BE055ED6-AFB3-46E7-9F1A-6347D6433A30}" presName="level3hierChild" presStyleCnt="0"/>
      <dgm:spPr/>
    </dgm:pt>
    <dgm:pt modelId="{9AA4EC1E-1FCE-4275-93F8-1D6E1BCE300D}" type="pres">
      <dgm:prSet presAssocID="{F8594BC6-3BCE-459D-9C0A-2B9054436C79}" presName="conn2-1" presStyleLbl="parChTrans1D4" presStyleIdx="13" presStyleCnt="14"/>
      <dgm:spPr/>
    </dgm:pt>
    <dgm:pt modelId="{D55256AF-66A7-4C72-BFD8-4F879EB6658B}" type="pres">
      <dgm:prSet presAssocID="{F8594BC6-3BCE-459D-9C0A-2B9054436C79}" presName="connTx" presStyleLbl="parChTrans1D4" presStyleIdx="13" presStyleCnt="14"/>
      <dgm:spPr/>
    </dgm:pt>
    <dgm:pt modelId="{E849B56B-F5BF-4EA3-B120-CAF65C5F69B7}" type="pres">
      <dgm:prSet presAssocID="{4C2F98ED-17A7-4D15-9396-49B9647EFB9C}" presName="root2" presStyleCnt="0"/>
      <dgm:spPr/>
    </dgm:pt>
    <dgm:pt modelId="{5699EF78-F546-4D70-BB3A-62637F42C87B}" type="pres">
      <dgm:prSet presAssocID="{4C2F98ED-17A7-4D15-9396-49B9647EFB9C}" presName="LevelTwoTextNode" presStyleLbl="node4" presStyleIdx="13" presStyleCnt="14">
        <dgm:presLayoutVars>
          <dgm:chPref val="3"/>
        </dgm:presLayoutVars>
      </dgm:prSet>
      <dgm:spPr/>
    </dgm:pt>
    <dgm:pt modelId="{4406BB9F-2BF4-4160-A856-7C292A6AA4BD}" type="pres">
      <dgm:prSet presAssocID="{4C2F98ED-17A7-4D15-9396-49B9647EFB9C}" presName="level3hierChild" presStyleCnt="0"/>
      <dgm:spPr/>
    </dgm:pt>
  </dgm:ptLst>
  <dgm:cxnLst>
    <dgm:cxn modelId="{FF4B130A-6C9D-4F3E-81D6-3D3A76AE3E3A}" type="presOf" srcId="{47D2ADA4-DE86-4181-8270-61A6A2177AC4}" destId="{7FA62233-4EA1-4D4C-9884-0218648E2BA6}" srcOrd="0" destOrd="0" presId="urn:microsoft.com/office/officeart/2008/layout/HorizontalMultiLevelHierarchy"/>
    <dgm:cxn modelId="{01F05712-95AC-490C-B436-F4DBE75C7AB9}" type="presOf" srcId="{433C1125-0CE5-4C48-81E4-D5CFF8F7FABE}" destId="{C76CC2AD-5DB4-4C42-99F9-D670966104CD}" srcOrd="0" destOrd="0" presId="urn:microsoft.com/office/officeart/2008/layout/HorizontalMultiLevelHierarchy"/>
    <dgm:cxn modelId="{C0B85713-EE84-47C3-B109-E89BAC929310}" srcId="{05B7C0C1-3BB6-438E-AE46-DA8E77649897}" destId="{1D70942A-8E9F-41D3-9F74-4C470B357FD5}" srcOrd="0" destOrd="0" parTransId="{D3900910-C821-40BB-8046-4ADF8870B1DA}" sibTransId="{C211E6F3-4CFB-4DD9-9D32-B9EC20617978}"/>
    <dgm:cxn modelId="{A8845A14-9C38-443D-AC1A-40D3D46F2570}" srcId="{1D70942A-8E9F-41D3-9F74-4C470B357FD5}" destId="{57584515-F60D-47E0-93F1-41B6982125DA}" srcOrd="2" destOrd="0" parTransId="{7E1017FB-6E3E-461C-8419-5BEB114628C2}" sibTransId="{E2DB3360-38A3-4654-A42A-9CD799A2028C}"/>
    <dgm:cxn modelId="{10BE9B1A-3FBA-4762-9265-1256B2B4E28F}" srcId="{1AEFC8C7-390F-4DEE-A73E-B40055BB9FE2}" destId="{7ABE26F1-9564-42E2-88E9-5C60890FF365}" srcOrd="0" destOrd="0" parTransId="{A4A245DF-5D39-451F-9080-7CFEC4EB7336}" sibTransId="{DDD5AE10-A2EB-43FB-A84F-69AA110D75EC}"/>
    <dgm:cxn modelId="{2D720B1F-5CAB-4B5C-B74F-63DB38DF7149}" type="presOf" srcId="{F8594BC6-3BCE-459D-9C0A-2B9054436C79}" destId="{9AA4EC1E-1FCE-4275-93F8-1D6E1BCE300D}" srcOrd="0" destOrd="0" presId="urn:microsoft.com/office/officeart/2008/layout/HorizontalMultiLevelHierarchy"/>
    <dgm:cxn modelId="{D5B29920-DB2B-4F39-9B7A-C643A3B9B95F}" type="presOf" srcId="{D3900910-C821-40BB-8046-4ADF8870B1DA}" destId="{B8E31E77-C163-42D2-8DD6-29EB58EC8687}" srcOrd="1" destOrd="0" presId="urn:microsoft.com/office/officeart/2008/layout/HorizontalMultiLevelHierarchy"/>
    <dgm:cxn modelId="{80344B2A-7D57-4027-AB14-4D36A7FC01F7}" type="presOf" srcId="{E903B8CD-21C5-412B-9FCD-3385B2E142B2}" destId="{9F515AAB-C544-43C1-8E8C-42EED097B2C8}" srcOrd="1" destOrd="0" presId="urn:microsoft.com/office/officeart/2008/layout/HorizontalMultiLevelHierarchy"/>
    <dgm:cxn modelId="{D8EA152C-0DEF-45BC-A776-E0EDF3C8EE5A}" type="presOf" srcId="{60FF422D-1531-4E1F-AEF1-BFF2684D075A}" destId="{F704B40E-5A83-4E29-B055-B4BF5AA0A28D}" srcOrd="0" destOrd="0" presId="urn:microsoft.com/office/officeart/2008/layout/HorizontalMultiLevelHierarchy"/>
    <dgm:cxn modelId="{6CD2732D-FC19-49A8-80D3-45B91ECE121A}" type="presOf" srcId="{BC186FAF-2859-443E-9AB3-34DE5995F8AE}" destId="{47EBA83A-6B8F-4B84-AB10-B1A4BB174039}" srcOrd="1" destOrd="0" presId="urn:microsoft.com/office/officeart/2008/layout/HorizontalMultiLevelHierarchy"/>
    <dgm:cxn modelId="{2F38C52D-A335-4E98-9F6D-5FE1F958BD29}" type="presOf" srcId="{BC186FAF-2859-443E-9AB3-34DE5995F8AE}" destId="{B7A71B78-F223-4F9D-B727-8E7400BEA28B}" srcOrd="0" destOrd="0" presId="urn:microsoft.com/office/officeart/2008/layout/HorizontalMultiLevelHierarchy"/>
    <dgm:cxn modelId="{A9FB512E-420E-420E-BDB5-92E9E7269E50}" type="presOf" srcId="{BE055ED6-AFB3-46E7-9F1A-6347D6433A30}" destId="{CFDD1974-D9C3-476D-9235-61949386F189}" srcOrd="0" destOrd="0" presId="urn:microsoft.com/office/officeart/2008/layout/HorizontalMultiLevelHierarchy"/>
    <dgm:cxn modelId="{3F4B2730-7267-4E46-B832-E867D7B2E5CB}" type="presOf" srcId="{9863F08B-F736-46FA-A8B6-0FDDF68E402B}" destId="{F5D77728-716A-4763-8750-0DA72D36B285}" srcOrd="0" destOrd="0" presId="urn:microsoft.com/office/officeart/2008/layout/HorizontalMultiLevelHierarchy"/>
    <dgm:cxn modelId="{70770A34-1461-460C-A545-C360F4E2BD40}" type="presOf" srcId="{2FE0CDE9-AB48-445E-8EA6-8265297B69EE}" destId="{9478D1E1-5857-4FF3-86A5-E14A05609620}" srcOrd="0" destOrd="0" presId="urn:microsoft.com/office/officeart/2008/layout/HorizontalMultiLevelHierarchy"/>
    <dgm:cxn modelId="{E249F738-D7A5-487A-A504-077403FF1202}" type="presOf" srcId="{A4A245DF-5D39-451F-9080-7CFEC4EB7336}" destId="{34EAC949-3754-4F02-A6A0-E74E779200C2}" srcOrd="1" destOrd="0" presId="urn:microsoft.com/office/officeart/2008/layout/HorizontalMultiLevelHierarchy"/>
    <dgm:cxn modelId="{DB356439-2A0E-4DDB-BB2C-47A34804CCD6}" type="presOf" srcId="{CEFA7A9F-D43C-4586-85E3-D6849749D8DC}" destId="{66DF2338-9607-4FE6-89B7-8EF63FA8BF0A}" srcOrd="1" destOrd="0" presId="urn:microsoft.com/office/officeart/2008/layout/HorizontalMultiLevelHierarchy"/>
    <dgm:cxn modelId="{5467563E-9C64-4FAD-A3D3-D24BF1D4F6C4}" srcId="{05B7C0C1-3BB6-438E-AE46-DA8E77649897}" destId="{4CADA59B-513B-4F5C-A48E-76374637F86B}" srcOrd="1" destOrd="0" parTransId="{7349C040-B701-4AE1-A335-2E359ED955D2}" sibTransId="{361A0603-1403-4902-9776-C24B814CB829}"/>
    <dgm:cxn modelId="{997C1E42-0A51-4A10-A9C1-7825D342410D}" srcId="{1AEFC8C7-390F-4DEE-A73E-B40055BB9FE2}" destId="{4C2F98ED-17A7-4D15-9396-49B9647EFB9C}" srcOrd="4" destOrd="0" parTransId="{F8594BC6-3BCE-459D-9C0A-2B9054436C79}" sibTransId="{C2029303-3C4E-4F28-822B-DD56318447F1}"/>
    <dgm:cxn modelId="{9996B443-0B85-4424-9668-FC734FBDCA1F}" type="presOf" srcId="{B521E2B2-B231-41AE-9267-92F01EC90617}" destId="{A005B500-C6A6-439F-A4C0-83FE3E61E38B}" srcOrd="1" destOrd="0" presId="urn:microsoft.com/office/officeart/2008/layout/HorizontalMultiLevelHierarchy"/>
    <dgm:cxn modelId="{272A7845-0DB9-4A7C-B902-02AD9523C2EF}" type="presOf" srcId="{7E1017FB-6E3E-461C-8419-5BEB114628C2}" destId="{D6044309-20FC-43CE-890F-C400132B1120}" srcOrd="0" destOrd="0" presId="urn:microsoft.com/office/officeart/2008/layout/HorizontalMultiLevelHierarchy"/>
    <dgm:cxn modelId="{FCC61346-047C-41CE-B5A4-1E38FE78FC66}" type="presOf" srcId="{4CADA59B-513B-4F5C-A48E-76374637F86B}" destId="{FEE72F40-1475-441D-BE32-30E65E3050BA}" srcOrd="0" destOrd="0" presId="urn:microsoft.com/office/officeart/2008/layout/HorizontalMultiLevelHierarchy"/>
    <dgm:cxn modelId="{B7C69E46-4077-4B14-95E9-1AACDCEAE9C6}" type="presOf" srcId="{18AE0422-5C6E-404E-99C9-A0D7A7D4C17E}" destId="{FE98C825-29AA-422F-8D6F-507630EBF2F3}" srcOrd="0" destOrd="0" presId="urn:microsoft.com/office/officeart/2008/layout/HorizontalMultiLevelHierarchy"/>
    <dgm:cxn modelId="{74598F68-C33D-4A24-8297-BFC3DCE52446}" type="presOf" srcId="{AFF4B37E-2CA1-4383-8797-4A21F201DD35}" destId="{60358908-FA91-4D36-92FB-5667888A53FB}" srcOrd="1" destOrd="0" presId="urn:microsoft.com/office/officeart/2008/layout/HorizontalMultiLevelHierarchy"/>
    <dgm:cxn modelId="{91C3E34A-2F41-428F-85D2-2191515CACC2}" type="presOf" srcId="{84BF0E1D-27AF-4CEA-A1E4-F85ABAF13CC9}" destId="{F150277C-A477-43B9-8C28-FEC3A41DCBA2}" srcOrd="0" destOrd="0" presId="urn:microsoft.com/office/officeart/2008/layout/HorizontalMultiLevelHierarchy"/>
    <dgm:cxn modelId="{06FDEA6A-1CE0-422E-A128-D4B3C6DC7D27}" type="presOf" srcId="{AFF4B37E-2CA1-4383-8797-4A21F201DD35}" destId="{D7D2E324-C9FB-4A64-B743-7A8ED03DD164}" srcOrd="0" destOrd="0" presId="urn:microsoft.com/office/officeart/2008/layout/HorizontalMultiLevelHierarchy"/>
    <dgm:cxn modelId="{2206BE4B-A54E-4444-9450-4390DB0186C1}" srcId="{1D70942A-8E9F-41D3-9F74-4C470B357FD5}" destId="{7412B306-5480-40EC-96AB-499B538ACABE}" srcOrd="7" destOrd="0" parTransId="{9F7FC2A0-0705-4E28-B2F5-0862500EB6E6}" sibTransId="{827C9AE6-87EB-4F8E-8C11-927AF0191A4F}"/>
    <dgm:cxn modelId="{28A1586F-CFBA-4EDD-AB90-531B425D9B42}" type="presOf" srcId="{132226C5-0012-463F-A5EC-BBE9EE758C9C}" destId="{24B83E39-7A80-476A-9B07-5988A284438F}" srcOrd="1" destOrd="0" presId="urn:microsoft.com/office/officeart/2008/layout/HorizontalMultiLevelHierarchy"/>
    <dgm:cxn modelId="{826E1F50-8135-41AF-B909-4671527D0B9A}" srcId="{EAC74ADD-86DE-479C-964D-D2BFB443FF74}" destId="{13891972-C744-48B4-B45E-74027E6F144E}" srcOrd="0" destOrd="0" parTransId="{F51AFD1F-1390-41E3-8B28-B465EB709626}" sibTransId="{B3CECC77-D1C8-470F-BE4C-53E26AF8236D}"/>
    <dgm:cxn modelId="{CC541354-5AFF-41BB-982F-A5A1CBF21AAD}" type="presOf" srcId="{9F7FC2A0-0705-4E28-B2F5-0862500EB6E6}" destId="{0AE07034-8A3E-4082-B851-105710C0BB1E}" srcOrd="1" destOrd="0" presId="urn:microsoft.com/office/officeart/2008/layout/HorizontalMultiLevelHierarchy"/>
    <dgm:cxn modelId="{CE073755-05E8-4173-BE83-7AD668A733B5}" type="presOf" srcId="{9863F08B-F736-46FA-A8B6-0FDDF68E402B}" destId="{EDAD0349-D933-4624-A7BB-5F63485A7B43}" srcOrd="1" destOrd="0" presId="urn:microsoft.com/office/officeart/2008/layout/HorizontalMultiLevelHierarchy"/>
    <dgm:cxn modelId="{EF12A376-67DD-4F6D-965A-73B688D4BDF1}" type="presOf" srcId="{D02C6153-A6F6-42FC-8ADF-2D59C283EB22}" destId="{988C7C8D-0E4D-476A-AD3E-479B1C4BFC47}" srcOrd="0" destOrd="0" presId="urn:microsoft.com/office/officeart/2008/layout/HorizontalMultiLevelHierarchy"/>
    <dgm:cxn modelId="{67ED6379-5A74-4D87-9CC2-F9C81CC1B11F}" type="presOf" srcId="{1AEFC8C7-390F-4DEE-A73E-B40055BB9FE2}" destId="{982E1EE1-2238-4AD0-81A8-3C35D0B1BDE7}" srcOrd="0" destOrd="0" presId="urn:microsoft.com/office/officeart/2008/layout/HorizontalMultiLevelHierarchy"/>
    <dgm:cxn modelId="{194EC77B-8EC9-4F88-B973-16FAE100DEC3}" srcId="{1D70942A-8E9F-41D3-9F74-4C470B357FD5}" destId="{84BF0E1D-27AF-4CEA-A1E4-F85ABAF13CC9}" srcOrd="0" destOrd="0" parTransId="{BC186FAF-2859-443E-9AB3-34DE5995F8AE}" sibTransId="{CC86D689-99B8-4754-9501-733750E326A2}"/>
    <dgm:cxn modelId="{9B82CB81-EFF7-4773-8045-C9EE9422830D}" type="presOf" srcId="{EAC74ADD-86DE-479C-964D-D2BFB443FF74}" destId="{CF46CD91-29EC-4CC0-A665-26F731DCF0BF}" srcOrd="0" destOrd="0" presId="urn:microsoft.com/office/officeart/2008/layout/HorizontalMultiLevelHierarchy"/>
    <dgm:cxn modelId="{1F6BED84-F24D-4594-ABAF-215B12C7EEA0}" srcId="{1D70942A-8E9F-41D3-9F74-4C470B357FD5}" destId="{78386C48-56FE-48E2-B2EA-96350D0A59B0}" srcOrd="3" destOrd="0" parTransId="{2FE0CDE9-AB48-445E-8EA6-8265297B69EE}" sibTransId="{182D1E99-9DB3-4419-BEB4-3007DECCC256}"/>
    <dgm:cxn modelId="{F3734B85-8114-462F-839C-64F821E86B93}" type="presOf" srcId="{0266D366-C45D-4ECD-943C-5CECF4544FDC}" destId="{DA0E0834-143B-4D4D-BC09-A49105C341C5}" srcOrd="0" destOrd="0" presId="urn:microsoft.com/office/officeart/2008/layout/HorizontalMultiLevelHierarchy"/>
    <dgm:cxn modelId="{4523E286-7DB2-499D-BACB-B411B3D1EFBB}" srcId="{1D70942A-8E9F-41D3-9F74-4C470B357FD5}" destId="{D02C6153-A6F6-42FC-8ADF-2D59C283EB22}" srcOrd="6" destOrd="0" parTransId="{9863F08B-F736-46FA-A8B6-0FDDF68E402B}" sibTransId="{4EE83C2F-B40A-4366-8C33-02A05D92BCD1}"/>
    <dgm:cxn modelId="{8A703F87-CBF4-4F3C-B8A0-F6AB00B0DCF9}" type="presOf" srcId="{8D2B9197-94E5-42FC-91AE-E8698A4C68D2}" destId="{25D4B43B-9633-47EE-BFE1-863A425F32A8}" srcOrd="0" destOrd="0" presId="urn:microsoft.com/office/officeart/2008/layout/HorizontalMultiLevelHierarchy"/>
    <dgm:cxn modelId="{9E2AE887-D57A-4E4E-A321-B1BF65979881}" type="presOf" srcId="{D3900910-C821-40BB-8046-4ADF8870B1DA}" destId="{1A024301-1A03-41EF-9334-6EA97793BFF2}" srcOrd="0" destOrd="0" presId="urn:microsoft.com/office/officeart/2008/layout/HorizontalMultiLevelHierarchy"/>
    <dgm:cxn modelId="{B4B49C89-7C50-49F8-B53F-870841C06BCB}" type="presOf" srcId="{7349C040-B701-4AE1-A335-2E359ED955D2}" destId="{F149CC77-E196-47E0-923C-09E1FB669034}" srcOrd="0" destOrd="0" presId="urn:microsoft.com/office/officeart/2008/layout/HorizontalMultiLevelHierarchy"/>
    <dgm:cxn modelId="{9F18F88A-BB4D-4F74-9D23-1380E0116316}" type="presOf" srcId="{3EFB3B92-238B-40B1-9E8C-4260DF3C8657}" destId="{626D1C97-F864-47B0-8B84-C73863EE022F}" srcOrd="1" destOrd="0" presId="urn:microsoft.com/office/officeart/2008/layout/HorizontalMultiLevelHierarchy"/>
    <dgm:cxn modelId="{F37D938B-234F-4898-B83B-406BE25A5094}" type="presOf" srcId="{A5A805AE-7B68-49E5-8A6E-289A587CFAE8}" destId="{0605CE45-8E37-4139-BE9D-37510AA116BD}" srcOrd="0" destOrd="0" presId="urn:microsoft.com/office/officeart/2008/layout/HorizontalMultiLevelHierarchy"/>
    <dgm:cxn modelId="{CC85768F-AC0E-4904-AD90-D9979225B083}" srcId="{0183F3C4-5354-4342-AF04-E53F4904148C}" destId="{1AEFC8C7-390F-4DEE-A73E-B40055BB9FE2}" srcOrd="0" destOrd="0" parTransId="{18AE0422-5C6E-404E-99C9-A0D7A7D4C17E}" sibTransId="{0BDE4FC9-B9EF-411F-9C9B-A51F6B3B7C61}"/>
    <dgm:cxn modelId="{8A2B4694-C72E-4CB5-AD8F-4F5A1E4DF2BF}" type="presOf" srcId="{36FF07FB-0F0C-4EDC-96B3-6B505224A8F8}" destId="{DF6B07C7-CE7B-44A3-B073-957BEACC12C6}" srcOrd="0" destOrd="0" presId="urn:microsoft.com/office/officeart/2008/layout/HorizontalMultiLevelHierarchy"/>
    <dgm:cxn modelId="{4C392D96-652D-4614-842C-E154BC575606}" type="presOf" srcId="{E903B8CD-21C5-412B-9FCD-3385B2E142B2}" destId="{54F78649-8A54-44CE-ABB4-15EE17714F6E}" srcOrd="0" destOrd="0" presId="urn:microsoft.com/office/officeart/2008/layout/HorizontalMultiLevelHierarchy"/>
    <dgm:cxn modelId="{41D4AC96-B579-4EAF-9F2E-B51148914301}" type="presOf" srcId="{3EFB3B92-238B-40B1-9E8C-4260DF3C8657}" destId="{6F2F5F84-13A7-4788-9F78-8D47F630741B}" srcOrd="0" destOrd="0" presId="urn:microsoft.com/office/officeart/2008/layout/HorizontalMultiLevelHierarchy"/>
    <dgm:cxn modelId="{13433999-AF77-4506-9A28-2BFA77F135D9}" srcId="{1D70942A-8E9F-41D3-9F74-4C470B357FD5}" destId="{8D2B9197-94E5-42FC-91AE-E8698A4C68D2}" srcOrd="5" destOrd="0" parTransId="{132226C5-0012-463F-A5EC-BBE9EE758C9C}" sibTransId="{BEBB6995-E837-4B8C-B60B-F7D54A86A496}"/>
    <dgm:cxn modelId="{91FF579C-1066-4508-958B-69EC43B0E134}" type="presOf" srcId="{18AE0422-5C6E-404E-99C9-A0D7A7D4C17E}" destId="{67792DED-D6A2-411F-9696-D5972A58DEA8}" srcOrd="1" destOrd="0" presId="urn:microsoft.com/office/officeart/2008/layout/HorizontalMultiLevelHierarchy"/>
    <dgm:cxn modelId="{30B5FC9C-69B9-4776-833D-672545E2AF8D}" type="presOf" srcId="{CEFA7A9F-D43C-4586-85E3-D6849749D8DC}" destId="{DE1DDEC4-8D80-4CF9-80F7-A03BBA214E27}" srcOrd="0" destOrd="0" presId="urn:microsoft.com/office/officeart/2008/layout/HorizontalMultiLevelHierarchy"/>
    <dgm:cxn modelId="{49C9479D-39C1-4F05-81D0-ACD5861A2055}" type="presOf" srcId="{A4A245DF-5D39-451F-9080-7CFEC4EB7336}" destId="{CEE45759-BF97-402C-855C-7072195C0AF2}" srcOrd="0" destOrd="0" presId="urn:microsoft.com/office/officeart/2008/layout/HorizontalMultiLevelHierarchy"/>
    <dgm:cxn modelId="{DEFE2C9F-1F7C-4578-A0A8-A7DB6E93C076}" type="presOf" srcId="{7349C040-B701-4AE1-A335-2E359ED955D2}" destId="{96D68971-25E1-409B-8963-5C02571E332B}" srcOrd="1" destOrd="0" presId="urn:microsoft.com/office/officeart/2008/layout/HorizontalMultiLevelHierarchy"/>
    <dgm:cxn modelId="{273C669F-783D-4DED-863F-2CE9081DC194}" type="presOf" srcId="{7412B306-5480-40EC-96AB-499B538ACABE}" destId="{28DE8BD5-56D7-4EB0-8A4A-995C68803780}" srcOrd="0" destOrd="0" presId="urn:microsoft.com/office/officeart/2008/layout/HorizontalMultiLevelHierarchy"/>
    <dgm:cxn modelId="{FF8371A1-0144-4FE0-B88A-780C999F9533}" type="presOf" srcId="{7ABE26F1-9564-42E2-88E9-5C60890FF365}" destId="{09F59D00-0A50-4A3A-9C87-9F41DFD2B6FC}" srcOrd="0" destOrd="0" presId="urn:microsoft.com/office/officeart/2008/layout/HorizontalMultiLevelHierarchy"/>
    <dgm:cxn modelId="{0B83E4A6-D9EB-4DFE-981A-6201D6515163}" type="presOf" srcId="{F8594BC6-3BCE-459D-9C0A-2B9054436C79}" destId="{D55256AF-66A7-4C72-BFD8-4F879EB6658B}" srcOrd="1" destOrd="0" presId="urn:microsoft.com/office/officeart/2008/layout/HorizontalMultiLevelHierarchy"/>
    <dgm:cxn modelId="{E2C630A8-7C01-4D75-B46F-51A7ECE90F13}" type="presOf" srcId="{4C2F98ED-17A7-4D15-9396-49B9647EFB9C}" destId="{5699EF78-F546-4D70-BB3A-62637F42C87B}" srcOrd="0" destOrd="0" presId="urn:microsoft.com/office/officeart/2008/layout/HorizontalMultiLevelHierarchy"/>
    <dgm:cxn modelId="{457C7AAC-C2A3-4737-9236-A0115E6188F5}" type="presOf" srcId="{78386C48-56FE-48E2-B2EA-96350D0A59B0}" destId="{5CD22C05-90C1-4B50-8E47-2E779BD7EA6C}" srcOrd="0" destOrd="0" presId="urn:microsoft.com/office/officeart/2008/layout/HorizontalMultiLevelHierarchy"/>
    <dgm:cxn modelId="{AA53D7AE-6CE3-42C8-9FBD-47983FC56F37}" srcId="{1AEFC8C7-390F-4DEE-A73E-B40055BB9FE2}" destId="{A5A805AE-7B68-49E5-8A6E-289A587CFAE8}" srcOrd="1" destOrd="0" parTransId="{E903B8CD-21C5-412B-9FCD-3385B2E142B2}" sibTransId="{9C3BDFDC-61FA-49FA-9378-36F3A4159EDE}"/>
    <dgm:cxn modelId="{76466CB0-7369-45FC-934E-8ACEB2A193E4}" type="presOf" srcId="{05B7C0C1-3BB6-438E-AE46-DA8E77649897}" destId="{81FA9622-989B-4E43-93FD-9B5225D351DF}" srcOrd="0" destOrd="0" presId="urn:microsoft.com/office/officeart/2008/layout/HorizontalMultiLevelHierarchy"/>
    <dgm:cxn modelId="{B5899CB3-EA93-493B-A108-D1241FECFEAF}" type="presOf" srcId="{A73D20D6-C1A9-478F-8E20-6776A3BE275C}" destId="{2C72BD30-136C-4585-B852-EF0895118591}" srcOrd="0" destOrd="0" presId="urn:microsoft.com/office/officeart/2008/layout/HorizontalMultiLevelHierarchy"/>
    <dgm:cxn modelId="{553101B8-76E5-4D54-9EE0-B0208621E3BF}" type="presOf" srcId="{36FF07FB-0F0C-4EDC-96B3-6B505224A8F8}" destId="{B292DE25-7219-4C6B-B5D8-833BEE9F91D5}" srcOrd="1" destOrd="0" presId="urn:microsoft.com/office/officeart/2008/layout/HorizontalMultiLevelHierarchy"/>
    <dgm:cxn modelId="{1AD1A1C4-9E9E-4D47-ABB2-3C72A92FDFFE}" type="presOf" srcId="{7E1017FB-6E3E-461C-8419-5BEB114628C2}" destId="{5ED015E1-2A89-49D8-B989-400934643ABA}" srcOrd="1" destOrd="0" presId="urn:microsoft.com/office/officeart/2008/layout/HorizontalMultiLevelHierarchy"/>
    <dgm:cxn modelId="{BDFDBDCA-9225-4636-9DB3-6DA7BE3DE79F}" type="presOf" srcId="{1EAB6D6D-DFB2-4D50-B145-2B915E8B9E36}" destId="{43A74BA6-15AB-492C-8302-470269B00EB3}" srcOrd="0" destOrd="0" presId="urn:microsoft.com/office/officeart/2008/layout/HorizontalMultiLevelHierarchy"/>
    <dgm:cxn modelId="{524203CB-4E6D-43D6-A514-A3F855CA938A}" type="presOf" srcId="{B521E2B2-B231-41AE-9267-92F01EC90617}" destId="{18769754-1653-4AF7-A255-AC60FFDCFF6F}" srcOrd="0" destOrd="0" presId="urn:microsoft.com/office/officeart/2008/layout/HorizontalMultiLevelHierarchy"/>
    <dgm:cxn modelId="{2D8BB2CB-084D-4243-9B25-9E40526AC27B}" type="presOf" srcId="{13891972-C744-48B4-B45E-74027E6F144E}" destId="{C02A0431-C91C-401F-B65C-41262E180206}" srcOrd="0" destOrd="0" presId="urn:microsoft.com/office/officeart/2008/layout/HorizontalMultiLevelHierarchy"/>
    <dgm:cxn modelId="{77C70ACC-A766-41DD-8585-505A8C14B84B}" srcId="{1AEFC8C7-390F-4DEE-A73E-B40055BB9FE2}" destId="{BE055ED6-AFB3-46E7-9F1A-6347D6433A30}" srcOrd="3" destOrd="0" parTransId="{1EAB6D6D-DFB2-4D50-B145-2B915E8B9E36}" sibTransId="{5DD74C61-E4F5-417D-AA5A-A8434E0081EA}"/>
    <dgm:cxn modelId="{8F0851CE-D2BC-4928-8E8D-668009148CDC}" type="presOf" srcId="{1D70942A-8E9F-41D3-9F74-4C470B357FD5}" destId="{BFFA7D04-590D-407B-BF41-54414AE28BE2}" srcOrd="0" destOrd="0" presId="urn:microsoft.com/office/officeart/2008/layout/HorizontalMultiLevelHierarchy"/>
    <dgm:cxn modelId="{70954BD4-C8EF-463D-8476-BEEC7ECBC04D}" srcId="{1D70942A-8E9F-41D3-9F74-4C470B357FD5}" destId="{0266D366-C45D-4ECD-943C-5CECF4544FDC}" srcOrd="4" destOrd="0" parTransId="{B521E2B2-B231-41AE-9267-92F01EC90617}" sibTransId="{2BBA48F8-EC32-4329-A120-5B5DC70C0014}"/>
    <dgm:cxn modelId="{A0DB6DD8-606B-4BCD-ABC3-CFC4483DEE41}" type="presOf" srcId="{1EAB6D6D-DFB2-4D50-B145-2B915E8B9E36}" destId="{511F9D4B-96D9-4974-9A76-C9A1F408559A}" srcOrd="1" destOrd="0" presId="urn:microsoft.com/office/officeart/2008/layout/HorizontalMultiLevelHierarchy"/>
    <dgm:cxn modelId="{5D97A6DA-27F6-4FB5-895B-BDE327D21AFD}" type="presOf" srcId="{60FF422D-1531-4E1F-AEF1-BFF2684D075A}" destId="{E1F37937-FBCE-4508-A780-A113BA2CB7BF}" srcOrd="1" destOrd="0" presId="urn:microsoft.com/office/officeart/2008/layout/HorizontalMultiLevelHierarchy"/>
    <dgm:cxn modelId="{509D2DDC-0211-496C-9ACE-E270B5902C31}" type="presOf" srcId="{2FE0CDE9-AB48-445E-8EA6-8265297B69EE}" destId="{2307CF01-F40D-4974-B9A0-187217AEF40E}" srcOrd="1" destOrd="0" presId="urn:microsoft.com/office/officeart/2008/layout/HorizontalMultiLevelHierarchy"/>
    <dgm:cxn modelId="{22FD45E0-CD4F-473D-B588-B896A9E76E6D}" srcId="{1AEFC8C7-390F-4DEE-A73E-B40055BB9FE2}" destId="{A73D20D6-C1A9-478F-8E20-6776A3BE275C}" srcOrd="2" destOrd="0" parTransId="{3EFB3B92-238B-40B1-9E8C-4260DF3C8657}" sibTransId="{6F34AC0F-A102-4044-871C-6B6CA78AA3DB}"/>
    <dgm:cxn modelId="{C52EEAE0-434C-4B56-8619-CC8BE900F1F6}" srcId="{13891972-C744-48B4-B45E-74027E6F144E}" destId="{05B7C0C1-3BB6-438E-AE46-DA8E77649897}" srcOrd="0" destOrd="0" parTransId="{CEFA7A9F-D43C-4586-85E3-D6849749D8DC}" sibTransId="{50222071-F294-45E3-B85F-EFB7003B5ED6}"/>
    <dgm:cxn modelId="{BEBE86E7-FA6B-43DA-9A01-BA4CFD752B1C}" srcId="{1D70942A-8E9F-41D3-9F74-4C470B357FD5}" destId="{433C1125-0CE5-4C48-81E4-D5CFF8F7FABE}" srcOrd="8" destOrd="0" parTransId="{60FF422D-1531-4E1F-AEF1-BFF2684D075A}" sibTransId="{4106D247-462D-467A-8C60-BEFA45240FFA}"/>
    <dgm:cxn modelId="{F12C31EB-61D1-490F-B8D4-C876EC57B752}" type="presOf" srcId="{0183F3C4-5354-4342-AF04-E53F4904148C}" destId="{1C9F216A-144F-4191-933A-0F9CBE8DFA63}" srcOrd="0" destOrd="0" presId="urn:microsoft.com/office/officeart/2008/layout/HorizontalMultiLevelHierarchy"/>
    <dgm:cxn modelId="{FADAE7EB-F81D-4C78-A68A-2D2C0C05BC25}" type="presOf" srcId="{9F7FC2A0-0705-4E28-B2F5-0862500EB6E6}" destId="{5E5096BB-0B14-4069-99F0-083C23DD8A5D}" srcOrd="0" destOrd="0" presId="urn:microsoft.com/office/officeart/2008/layout/HorizontalMultiLevelHierarchy"/>
    <dgm:cxn modelId="{2782AFED-7F3A-494E-9147-B6D726F71A5A}" type="presOf" srcId="{57584515-F60D-47E0-93F1-41B6982125DA}" destId="{3791A282-87F1-44A2-8507-222A81FD85F7}" srcOrd="0" destOrd="0" presId="urn:microsoft.com/office/officeart/2008/layout/HorizontalMultiLevelHierarchy"/>
    <dgm:cxn modelId="{2F646FF1-0B3B-4A6C-A010-AE763DF46A0A}" type="presOf" srcId="{132226C5-0012-463F-A5EC-BBE9EE758C9C}" destId="{659947D9-BFA3-44D1-AB4A-C6045E703F4F}" srcOrd="0" destOrd="0" presId="urn:microsoft.com/office/officeart/2008/layout/HorizontalMultiLevelHierarchy"/>
    <dgm:cxn modelId="{B024BDF4-6B84-4B6C-96DB-970813C6FE78}" srcId="{13891972-C744-48B4-B45E-74027E6F144E}" destId="{0183F3C4-5354-4342-AF04-E53F4904148C}" srcOrd="1" destOrd="0" parTransId="{36FF07FB-0F0C-4EDC-96B3-6B505224A8F8}" sibTransId="{155CD853-B040-46B6-8D4B-88F9CA3CCBB5}"/>
    <dgm:cxn modelId="{DBF493F8-4BF4-4D99-A7EC-E6ADD2D86505}" srcId="{1D70942A-8E9F-41D3-9F74-4C470B357FD5}" destId="{47D2ADA4-DE86-4181-8270-61A6A2177AC4}" srcOrd="1" destOrd="0" parTransId="{AFF4B37E-2CA1-4383-8797-4A21F201DD35}" sibTransId="{764431BD-83CA-4510-8D12-BDF2EEE22679}"/>
    <dgm:cxn modelId="{57408807-70D6-47A9-8ECE-B75073BCCBC6}" type="presParOf" srcId="{CF46CD91-29EC-4CC0-A665-26F731DCF0BF}" destId="{38EC3485-7F40-4A84-9CE3-FD7B3746AA4C}" srcOrd="0" destOrd="0" presId="urn:microsoft.com/office/officeart/2008/layout/HorizontalMultiLevelHierarchy"/>
    <dgm:cxn modelId="{827E55C8-6BA7-4820-81AE-F72D0BE32A01}" type="presParOf" srcId="{38EC3485-7F40-4A84-9CE3-FD7B3746AA4C}" destId="{C02A0431-C91C-401F-B65C-41262E180206}" srcOrd="0" destOrd="0" presId="urn:microsoft.com/office/officeart/2008/layout/HorizontalMultiLevelHierarchy"/>
    <dgm:cxn modelId="{C53B5CAD-E4B6-4A29-9D4B-91EFDA26807A}" type="presParOf" srcId="{38EC3485-7F40-4A84-9CE3-FD7B3746AA4C}" destId="{F8FE2D25-B16B-492E-AC1A-4586822F93E0}" srcOrd="1" destOrd="0" presId="urn:microsoft.com/office/officeart/2008/layout/HorizontalMultiLevelHierarchy"/>
    <dgm:cxn modelId="{7FBE1875-6048-47A7-9292-BE54D2721E55}" type="presParOf" srcId="{F8FE2D25-B16B-492E-AC1A-4586822F93E0}" destId="{DE1DDEC4-8D80-4CF9-80F7-A03BBA214E27}" srcOrd="0" destOrd="0" presId="urn:microsoft.com/office/officeart/2008/layout/HorizontalMultiLevelHierarchy"/>
    <dgm:cxn modelId="{989D68DB-EDE7-4008-8300-3FC7F383A20D}" type="presParOf" srcId="{DE1DDEC4-8D80-4CF9-80F7-A03BBA214E27}" destId="{66DF2338-9607-4FE6-89B7-8EF63FA8BF0A}" srcOrd="0" destOrd="0" presId="urn:microsoft.com/office/officeart/2008/layout/HorizontalMultiLevelHierarchy"/>
    <dgm:cxn modelId="{0E44AAC0-7E9C-4403-9154-7765BAF77AE0}" type="presParOf" srcId="{F8FE2D25-B16B-492E-AC1A-4586822F93E0}" destId="{9A4966CB-0D7B-4325-AF56-894D745A73FF}" srcOrd="1" destOrd="0" presId="urn:microsoft.com/office/officeart/2008/layout/HorizontalMultiLevelHierarchy"/>
    <dgm:cxn modelId="{0CC1B0E9-FA81-4BFB-83B7-D715C7D8FF86}" type="presParOf" srcId="{9A4966CB-0D7B-4325-AF56-894D745A73FF}" destId="{81FA9622-989B-4E43-93FD-9B5225D351DF}" srcOrd="0" destOrd="0" presId="urn:microsoft.com/office/officeart/2008/layout/HorizontalMultiLevelHierarchy"/>
    <dgm:cxn modelId="{6E305375-B454-41FA-990A-F28CE3EA3868}" type="presParOf" srcId="{9A4966CB-0D7B-4325-AF56-894D745A73FF}" destId="{97C5408B-6A97-4D6A-B17E-5F1C0D7EAE14}" srcOrd="1" destOrd="0" presId="urn:microsoft.com/office/officeart/2008/layout/HorizontalMultiLevelHierarchy"/>
    <dgm:cxn modelId="{6598DDFC-D3B2-4E54-8CBD-8AB73E3AB5D5}" type="presParOf" srcId="{97C5408B-6A97-4D6A-B17E-5F1C0D7EAE14}" destId="{1A024301-1A03-41EF-9334-6EA97793BFF2}" srcOrd="0" destOrd="0" presId="urn:microsoft.com/office/officeart/2008/layout/HorizontalMultiLevelHierarchy"/>
    <dgm:cxn modelId="{CFB8524B-665A-42D5-B975-A51371C5BB2E}" type="presParOf" srcId="{1A024301-1A03-41EF-9334-6EA97793BFF2}" destId="{B8E31E77-C163-42D2-8DD6-29EB58EC8687}" srcOrd="0" destOrd="0" presId="urn:microsoft.com/office/officeart/2008/layout/HorizontalMultiLevelHierarchy"/>
    <dgm:cxn modelId="{3A6E7784-FEB4-44AD-940B-76309C27294A}" type="presParOf" srcId="{97C5408B-6A97-4D6A-B17E-5F1C0D7EAE14}" destId="{3146959E-608E-4B1A-AAA2-7F6A027B0950}" srcOrd="1" destOrd="0" presId="urn:microsoft.com/office/officeart/2008/layout/HorizontalMultiLevelHierarchy"/>
    <dgm:cxn modelId="{028C985F-7D1C-45E2-9886-64E2EBD0D342}" type="presParOf" srcId="{3146959E-608E-4B1A-AAA2-7F6A027B0950}" destId="{BFFA7D04-590D-407B-BF41-54414AE28BE2}" srcOrd="0" destOrd="0" presId="urn:microsoft.com/office/officeart/2008/layout/HorizontalMultiLevelHierarchy"/>
    <dgm:cxn modelId="{22D3F29B-B1FA-45F5-86F1-E37053D60E4D}" type="presParOf" srcId="{3146959E-608E-4B1A-AAA2-7F6A027B0950}" destId="{A5A8E7E9-1C26-4390-AF0B-3D243B2CB2EE}" srcOrd="1" destOrd="0" presId="urn:microsoft.com/office/officeart/2008/layout/HorizontalMultiLevelHierarchy"/>
    <dgm:cxn modelId="{B005587D-BF53-43E2-A83A-AE93226A743B}" type="presParOf" srcId="{A5A8E7E9-1C26-4390-AF0B-3D243B2CB2EE}" destId="{B7A71B78-F223-4F9D-B727-8E7400BEA28B}" srcOrd="0" destOrd="0" presId="urn:microsoft.com/office/officeart/2008/layout/HorizontalMultiLevelHierarchy"/>
    <dgm:cxn modelId="{DECFDB38-1340-4A78-8299-224A9F48FEF2}" type="presParOf" srcId="{B7A71B78-F223-4F9D-B727-8E7400BEA28B}" destId="{47EBA83A-6B8F-4B84-AB10-B1A4BB174039}" srcOrd="0" destOrd="0" presId="urn:microsoft.com/office/officeart/2008/layout/HorizontalMultiLevelHierarchy"/>
    <dgm:cxn modelId="{8206CD58-D491-48B2-8E56-E8B51752A89E}" type="presParOf" srcId="{A5A8E7E9-1C26-4390-AF0B-3D243B2CB2EE}" destId="{65AD5950-EB28-4A2C-8F60-65436B329FF5}" srcOrd="1" destOrd="0" presId="urn:microsoft.com/office/officeart/2008/layout/HorizontalMultiLevelHierarchy"/>
    <dgm:cxn modelId="{BE7809B6-A673-4384-AB6E-E3525CC880F8}" type="presParOf" srcId="{65AD5950-EB28-4A2C-8F60-65436B329FF5}" destId="{F150277C-A477-43B9-8C28-FEC3A41DCBA2}" srcOrd="0" destOrd="0" presId="urn:microsoft.com/office/officeart/2008/layout/HorizontalMultiLevelHierarchy"/>
    <dgm:cxn modelId="{169C5C83-8B05-4FFB-944B-F213DD69B1B4}" type="presParOf" srcId="{65AD5950-EB28-4A2C-8F60-65436B329FF5}" destId="{D0B09A69-BB72-4FF8-900F-2DD2C43D70E7}" srcOrd="1" destOrd="0" presId="urn:microsoft.com/office/officeart/2008/layout/HorizontalMultiLevelHierarchy"/>
    <dgm:cxn modelId="{975F19E5-020E-432E-84D5-D142A7901CD4}" type="presParOf" srcId="{A5A8E7E9-1C26-4390-AF0B-3D243B2CB2EE}" destId="{D7D2E324-C9FB-4A64-B743-7A8ED03DD164}" srcOrd="2" destOrd="0" presId="urn:microsoft.com/office/officeart/2008/layout/HorizontalMultiLevelHierarchy"/>
    <dgm:cxn modelId="{57538281-EA0A-40F0-BF42-69687C6AF20C}" type="presParOf" srcId="{D7D2E324-C9FB-4A64-B743-7A8ED03DD164}" destId="{60358908-FA91-4D36-92FB-5667888A53FB}" srcOrd="0" destOrd="0" presId="urn:microsoft.com/office/officeart/2008/layout/HorizontalMultiLevelHierarchy"/>
    <dgm:cxn modelId="{F3D9BB9A-02D0-4A27-8C27-F67C03C01A64}" type="presParOf" srcId="{A5A8E7E9-1C26-4390-AF0B-3D243B2CB2EE}" destId="{865E18BE-6D6D-4ED8-A733-2B559E9217BE}" srcOrd="3" destOrd="0" presId="urn:microsoft.com/office/officeart/2008/layout/HorizontalMultiLevelHierarchy"/>
    <dgm:cxn modelId="{7ED626FB-5AA6-4F19-9A4B-90A1433DEEC3}" type="presParOf" srcId="{865E18BE-6D6D-4ED8-A733-2B559E9217BE}" destId="{7FA62233-4EA1-4D4C-9884-0218648E2BA6}" srcOrd="0" destOrd="0" presId="urn:microsoft.com/office/officeart/2008/layout/HorizontalMultiLevelHierarchy"/>
    <dgm:cxn modelId="{800C8E4F-A9B6-4BAF-81FC-BA2F68AB14DE}" type="presParOf" srcId="{865E18BE-6D6D-4ED8-A733-2B559E9217BE}" destId="{86B265BC-9ADC-4FBC-A41D-9234494AF52F}" srcOrd="1" destOrd="0" presId="urn:microsoft.com/office/officeart/2008/layout/HorizontalMultiLevelHierarchy"/>
    <dgm:cxn modelId="{8EFFC36A-E214-49C3-99B4-D450AE988674}" type="presParOf" srcId="{A5A8E7E9-1C26-4390-AF0B-3D243B2CB2EE}" destId="{D6044309-20FC-43CE-890F-C400132B1120}" srcOrd="4" destOrd="0" presId="urn:microsoft.com/office/officeart/2008/layout/HorizontalMultiLevelHierarchy"/>
    <dgm:cxn modelId="{8041D17C-735E-46DC-BCDF-A8D566504F51}" type="presParOf" srcId="{D6044309-20FC-43CE-890F-C400132B1120}" destId="{5ED015E1-2A89-49D8-B989-400934643ABA}" srcOrd="0" destOrd="0" presId="urn:microsoft.com/office/officeart/2008/layout/HorizontalMultiLevelHierarchy"/>
    <dgm:cxn modelId="{8727060F-7F62-4A8C-A90F-623367DD1980}" type="presParOf" srcId="{A5A8E7E9-1C26-4390-AF0B-3D243B2CB2EE}" destId="{67E8C1E1-BEF2-499A-A3AC-C067982DFCE8}" srcOrd="5" destOrd="0" presId="urn:microsoft.com/office/officeart/2008/layout/HorizontalMultiLevelHierarchy"/>
    <dgm:cxn modelId="{ED67A908-3632-4E4C-A8D0-6704BEFCC6FA}" type="presParOf" srcId="{67E8C1E1-BEF2-499A-A3AC-C067982DFCE8}" destId="{3791A282-87F1-44A2-8507-222A81FD85F7}" srcOrd="0" destOrd="0" presId="urn:microsoft.com/office/officeart/2008/layout/HorizontalMultiLevelHierarchy"/>
    <dgm:cxn modelId="{ADA71A80-41CA-491F-8D23-662DA3A79700}" type="presParOf" srcId="{67E8C1E1-BEF2-499A-A3AC-C067982DFCE8}" destId="{F44461A1-FFB4-497A-A89C-34F9C5C51E3B}" srcOrd="1" destOrd="0" presId="urn:microsoft.com/office/officeart/2008/layout/HorizontalMultiLevelHierarchy"/>
    <dgm:cxn modelId="{779A5F02-AB92-441D-AA5E-511A32944412}" type="presParOf" srcId="{A5A8E7E9-1C26-4390-AF0B-3D243B2CB2EE}" destId="{9478D1E1-5857-4FF3-86A5-E14A05609620}" srcOrd="6" destOrd="0" presId="urn:microsoft.com/office/officeart/2008/layout/HorizontalMultiLevelHierarchy"/>
    <dgm:cxn modelId="{D04C3A61-CA84-4C9B-86CC-8772ABFD5BD1}" type="presParOf" srcId="{9478D1E1-5857-4FF3-86A5-E14A05609620}" destId="{2307CF01-F40D-4974-B9A0-187217AEF40E}" srcOrd="0" destOrd="0" presId="urn:microsoft.com/office/officeart/2008/layout/HorizontalMultiLevelHierarchy"/>
    <dgm:cxn modelId="{EF6B6C8C-4FDC-42BF-AF75-B1D675CFA0F8}" type="presParOf" srcId="{A5A8E7E9-1C26-4390-AF0B-3D243B2CB2EE}" destId="{5481551E-F67B-43D3-83A9-0FBDE158F4C8}" srcOrd="7" destOrd="0" presId="urn:microsoft.com/office/officeart/2008/layout/HorizontalMultiLevelHierarchy"/>
    <dgm:cxn modelId="{B51AC264-1665-4422-BF63-4D9B40CFF03D}" type="presParOf" srcId="{5481551E-F67B-43D3-83A9-0FBDE158F4C8}" destId="{5CD22C05-90C1-4B50-8E47-2E779BD7EA6C}" srcOrd="0" destOrd="0" presId="urn:microsoft.com/office/officeart/2008/layout/HorizontalMultiLevelHierarchy"/>
    <dgm:cxn modelId="{66975B93-7F7B-426F-BDD0-A9469DB794C5}" type="presParOf" srcId="{5481551E-F67B-43D3-83A9-0FBDE158F4C8}" destId="{1B457CCD-5A86-4348-921A-1E78403F6029}" srcOrd="1" destOrd="0" presId="urn:microsoft.com/office/officeart/2008/layout/HorizontalMultiLevelHierarchy"/>
    <dgm:cxn modelId="{97EF78CC-21D1-4DB7-8407-742EBAB7BB42}" type="presParOf" srcId="{A5A8E7E9-1C26-4390-AF0B-3D243B2CB2EE}" destId="{18769754-1653-4AF7-A255-AC60FFDCFF6F}" srcOrd="8" destOrd="0" presId="urn:microsoft.com/office/officeart/2008/layout/HorizontalMultiLevelHierarchy"/>
    <dgm:cxn modelId="{2FF092EA-39D3-44FF-8688-BCAED8F75FF7}" type="presParOf" srcId="{18769754-1653-4AF7-A255-AC60FFDCFF6F}" destId="{A005B500-C6A6-439F-A4C0-83FE3E61E38B}" srcOrd="0" destOrd="0" presId="urn:microsoft.com/office/officeart/2008/layout/HorizontalMultiLevelHierarchy"/>
    <dgm:cxn modelId="{F3D8B298-CB41-47EF-ABF5-77FCFBAA3749}" type="presParOf" srcId="{A5A8E7E9-1C26-4390-AF0B-3D243B2CB2EE}" destId="{CAE4CB43-9574-495F-AA94-232223D2D97E}" srcOrd="9" destOrd="0" presId="urn:microsoft.com/office/officeart/2008/layout/HorizontalMultiLevelHierarchy"/>
    <dgm:cxn modelId="{3577E205-C3BC-45EB-AD99-5AC3CD018AC0}" type="presParOf" srcId="{CAE4CB43-9574-495F-AA94-232223D2D97E}" destId="{DA0E0834-143B-4D4D-BC09-A49105C341C5}" srcOrd="0" destOrd="0" presId="urn:microsoft.com/office/officeart/2008/layout/HorizontalMultiLevelHierarchy"/>
    <dgm:cxn modelId="{531D97DF-0A62-46ED-8CC5-91F3AE7D3614}" type="presParOf" srcId="{CAE4CB43-9574-495F-AA94-232223D2D97E}" destId="{963D6AA1-6F1D-4EA1-8610-5BD567C71C7E}" srcOrd="1" destOrd="0" presId="urn:microsoft.com/office/officeart/2008/layout/HorizontalMultiLevelHierarchy"/>
    <dgm:cxn modelId="{8175EC8E-FA0A-4819-A492-B48F4B980837}" type="presParOf" srcId="{A5A8E7E9-1C26-4390-AF0B-3D243B2CB2EE}" destId="{659947D9-BFA3-44D1-AB4A-C6045E703F4F}" srcOrd="10" destOrd="0" presId="urn:microsoft.com/office/officeart/2008/layout/HorizontalMultiLevelHierarchy"/>
    <dgm:cxn modelId="{881DC664-EC4B-47B4-9F9E-FCA68C9188EB}" type="presParOf" srcId="{659947D9-BFA3-44D1-AB4A-C6045E703F4F}" destId="{24B83E39-7A80-476A-9B07-5988A284438F}" srcOrd="0" destOrd="0" presId="urn:microsoft.com/office/officeart/2008/layout/HorizontalMultiLevelHierarchy"/>
    <dgm:cxn modelId="{6E3FC87F-2DE8-416D-A4F5-E9C77756C045}" type="presParOf" srcId="{A5A8E7E9-1C26-4390-AF0B-3D243B2CB2EE}" destId="{9ECBC515-62F4-4435-BB4A-C81D7BD9B914}" srcOrd="11" destOrd="0" presId="urn:microsoft.com/office/officeart/2008/layout/HorizontalMultiLevelHierarchy"/>
    <dgm:cxn modelId="{819B3014-99AB-4B79-9E13-D387E09FD044}" type="presParOf" srcId="{9ECBC515-62F4-4435-BB4A-C81D7BD9B914}" destId="{25D4B43B-9633-47EE-BFE1-863A425F32A8}" srcOrd="0" destOrd="0" presId="urn:microsoft.com/office/officeart/2008/layout/HorizontalMultiLevelHierarchy"/>
    <dgm:cxn modelId="{50C665BD-A66A-4E9E-A5DE-DFB7EC64C3BF}" type="presParOf" srcId="{9ECBC515-62F4-4435-BB4A-C81D7BD9B914}" destId="{DCFAD637-2F50-4F33-8B19-D22A88245B0B}" srcOrd="1" destOrd="0" presId="urn:microsoft.com/office/officeart/2008/layout/HorizontalMultiLevelHierarchy"/>
    <dgm:cxn modelId="{59D8E840-3B4D-4500-81CD-073346619455}" type="presParOf" srcId="{A5A8E7E9-1C26-4390-AF0B-3D243B2CB2EE}" destId="{F5D77728-716A-4763-8750-0DA72D36B285}" srcOrd="12" destOrd="0" presId="urn:microsoft.com/office/officeart/2008/layout/HorizontalMultiLevelHierarchy"/>
    <dgm:cxn modelId="{2F34C388-18BC-4F3C-AC55-C31AD85BE62C}" type="presParOf" srcId="{F5D77728-716A-4763-8750-0DA72D36B285}" destId="{EDAD0349-D933-4624-A7BB-5F63485A7B43}" srcOrd="0" destOrd="0" presId="urn:microsoft.com/office/officeart/2008/layout/HorizontalMultiLevelHierarchy"/>
    <dgm:cxn modelId="{87F7D396-F348-43AE-9AEC-C5CB4E43C7F8}" type="presParOf" srcId="{A5A8E7E9-1C26-4390-AF0B-3D243B2CB2EE}" destId="{2AF8960B-1D8F-486F-8EE3-429F2204E64F}" srcOrd="13" destOrd="0" presId="urn:microsoft.com/office/officeart/2008/layout/HorizontalMultiLevelHierarchy"/>
    <dgm:cxn modelId="{961966CC-261F-4B32-BB58-7585B2BFC685}" type="presParOf" srcId="{2AF8960B-1D8F-486F-8EE3-429F2204E64F}" destId="{988C7C8D-0E4D-476A-AD3E-479B1C4BFC47}" srcOrd="0" destOrd="0" presId="urn:microsoft.com/office/officeart/2008/layout/HorizontalMultiLevelHierarchy"/>
    <dgm:cxn modelId="{DA2EBA18-974C-4914-AED2-257CD2B0D10B}" type="presParOf" srcId="{2AF8960B-1D8F-486F-8EE3-429F2204E64F}" destId="{DF99BC17-DA65-4CA0-A8C1-340AE6D6AB5D}" srcOrd="1" destOrd="0" presId="urn:microsoft.com/office/officeart/2008/layout/HorizontalMultiLevelHierarchy"/>
    <dgm:cxn modelId="{806EEF95-B025-46A3-AE23-C08B130BDBB4}" type="presParOf" srcId="{A5A8E7E9-1C26-4390-AF0B-3D243B2CB2EE}" destId="{5E5096BB-0B14-4069-99F0-083C23DD8A5D}" srcOrd="14" destOrd="0" presId="urn:microsoft.com/office/officeart/2008/layout/HorizontalMultiLevelHierarchy"/>
    <dgm:cxn modelId="{33C96234-32E3-4884-97C1-D18CAB9E2F82}" type="presParOf" srcId="{5E5096BB-0B14-4069-99F0-083C23DD8A5D}" destId="{0AE07034-8A3E-4082-B851-105710C0BB1E}" srcOrd="0" destOrd="0" presId="urn:microsoft.com/office/officeart/2008/layout/HorizontalMultiLevelHierarchy"/>
    <dgm:cxn modelId="{0B59652D-7593-4349-B750-796E0754DA5F}" type="presParOf" srcId="{A5A8E7E9-1C26-4390-AF0B-3D243B2CB2EE}" destId="{1E15422F-7644-429E-AA12-B8E2AE39D7CF}" srcOrd="15" destOrd="0" presId="urn:microsoft.com/office/officeart/2008/layout/HorizontalMultiLevelHierarchy"/>
    <dgm:cxn modelId="{E79E7A02-0510-430C-BB77-19764A7BBB70}" type="presParOf" srcId="{1E15422F-7644-429E-AA12-B8E2AE39D7CF}" destId="{28DE8BD5-56D7-4EB0-8A4A-995C68803780}" srcOrd="0" destOrd="0" presId="urn:microsoft.com/office/officeart/2008/layout/HorizontalMultiLevelHierarchy"/>
    <dgm:cxn modelId="{0D6E6205-6A09-4CD5-8B0D-1E6D233650E0}" type="presParOf" srcId="{1E15422F-7644-429E-AA12-B8E2AE39D7CF}" destId="{1D5D7F80-1E91-45F2-82D8-6748CF0C7CEA}" srcOrd="1" destOrd="0" presId="urn:microsoft.com/office/officeart/2008/layout/HorizontalMultiLevelHierarchy"/>
    <dgm:cxn modelId="{6E17CB9C-58E1-471F-811A-E07925D248BC}" type="presParOf" srcId="{A5A8E7E9-1C26-4390-AF0B-3D243B2CB2EE}" destId="{F704B40E-5A83-4E29-B055-B4BF5AA0A28D}" srcOrd="16" destOrd="0" presId="urn:microsoft.com/office/officeart/2008/layout/HorizontalMultiLevelHierarchy"/>
    <dgm:cxn modelId="{CBEF3670-FAF2-4D2A-BB1E-AF32A28A9685}" type="presParOf" srcId="{F704B40E-5A83-4E29-B055-B4BF5AA0A28D}" destId="{E1F37937-FBCE-4508-A780-A113BA2CB7BF}" srcOrd="0" destOrd="0" presId="urn:microsoft.com/office/officeart/2008/layout/HorizontalMultiLevelHierarchy"/>
    <dgm:cxn modelId="{1B9C94C2-2174-4E73-AE61-05319AB1A22E}" type="presParOf" srcId="{A5A8E7E9-1C26-4390-AF0B-3D243B2CB2EE}" destId="{A1CD117F-F656-46F6-A4A1-09DFE780E5D4}" srcOrd="17" destOrd="0" presId="urn:microsoft.com/office/officeart/2008/layout/HorizontalMultiLevelHierarchy"/>
    <dgm:cxn modelId="{CC404724-4B91-4E58-8FDD-9CE85E5F276B}" type="presParOf" srcId="{A1CD117F-F656-46F6-A4A1-09DFE780E5D4}" destId="{C76CC2AD-5DB4-4C42-99F9-D670966104CD}" srcOrd="0" destOrd="0" presId="urn:microsoft.com/office/officeart/2008/layout/HorizontalMultiLevelHierarchy"/>
    <dgm:cxn modelId="{5C66DB90-0C8A-4A35-84B7-5826F0BE3522}" type="presParOf" srcId="{A1CD117F-F656-46F6-A4A1-09DFE780E5D4}" destId="{383CF9D4-2E6F-4ACD-827C-343C5EA8F3BB}" srcOrd="1" destOrd="0" presId="urn:microsoft.com/office/officeart/2008/layout/HorizontalMultiLevelHierarchy"/>
    <dgm:cxn modelId="{7CFA279C-C6C6-45B1-825F-F38A2D7E094D}" type="presParOf" srcId="{97C5408B-6A97-4D6A-B17E-5F1C0D7EAE14}" destId="{F149CC77-E196-47E0-923C-09E1FB669034}" srcOrd="2" destOrd="0" presId="urn:microsoft.com/office/officeart/2008/layout/HorizontalMultiLevelHierarchy"/>
    <dgm:cxn modelId="{5B5D8937-258E-478B-A256-48053BFD5947}" type="presParOf" srcId="{F149CC77-E196-47E0-923C-09E1FB669034}" destId="{96D68971-25E1-409B-8963-5C02571E332B}" srcOrd="0" destOrd="0" presId="urn:microsoft.com/office/officeart/2008/layout/HorizontalMultiLevelHierarchy"/>
    <dgm:cxn modelId="{332F7564-4B17-4A14-9D22-DFC6D1E0A14D}" type="presParOf" srcId="{97C5408B-6A97-4D6A-B17E-5F1C0D7EAE14}" destId="{CCC12B94-E4EC-4D87-B261-D6CD8D5AA855}" srcOrd="3" destOrd="0" presId="urn:microsoft.com/office/officeart/2008/layout/HorizontalMultiLevelHierarchy"/>
    <dgm:cxn modelId="{7244B195-FA91-44C7-A8DA-C27C8614078C}" type="presParOf" srcId="{CCC12B94-E4EC-4D87-B261-D6CD8D5AA855}" destId="{FEE72F40-1475-441D-BE32-30E65E3050BA}" srcOrd="0" destOrd="0" presId="urn:microsoft.com/office/officeart/2008/layout/HorizontalMultiLevelHierarchy"/>
    <dgm:cxn modelId="{BBC83066-1037-4DBD-8794-F9F5B9BB1146}" type="presParOf" srcId="{CCC12B94-E4EC-4D87-B261-D6CD8D5AA855}" destId="{A08F6CB1-12E0-432B-8F51-A6C5A5119292}" srcOrd="1" destOrd="0" presId="urn:microsoft.com/office/officeart/2008/layout/HorizontalMultiLevelHierarchy"/>
    <dgm:cxn modelId="{943C9C4A-E666-4B9C-9F46-1BFF0FC1ACBE}" type="presParOf" srcId="{F8FE2D25-B16B-492E-AC1A-4586822F93E0}" destId="{DF6B07C7-CE7B-44A3-B073-957BEACC12C6}" srcOrd="2" destOrd="0" presId="urn:microsoft.com/office/officeart/2008/layout/HorizontalMultiLevelHierarchy"/>
    <dgm:cxn modelId="{EC7C33B4-E0AF-4ABD-AFB9-FC38C03EB042}" type="presParOf" srcId="{DF6B07C7-CE7B-44A3-B073-957BEACC12C6}" destId="{B292DE25-7219-4C6B-B5D8-833BEE9F91D5}" srcOrd="0" destOrd="0" presId="urn:microsoft.com/office/officeart/2008/layout/HorizontalMultiLevelHierarchy"/>
    <dgm:cxn modelId="{7FCFB7E7-8BE0-410F-8294-C0A82AF74554}" type="presParOf" srcId="{F8FE2D25-B16B-492E-AC1A-4586822F93E0}" destId="{EF9BAF06-FD08-40FC-9F73-40DAF051F1D9}" srcOrd="3" destOrd="0" presId="urn:microsoft.com/office/officeart/2008/layout/HorizontalMultiLevelHierarchy"/>
    <dgm:cxn modelId="{0BABEF08-1318-4E75-B1ED-E634EE6D5134}" type="presParOf" srcId="{EF9BAF06-FD08-40FC-9F73-40DAF051F1D9}" destId="{1C9F216A-144F-4191-933A-0F9CBE8DFA63}" srcOrd="0" destOrd="0" presId="urn:microsoft.com/office/officeart/2008/layout/HorizontalMultiLevelHierarchy"/>
    <dgm:cxn modelId="{F4CC5AF0-1BB9-460B-A89F-15884A74BABA}" type="presParOf" srcId="{EF9BAF06-FD08-40FC-9F73-40DAF051F1D9}" destId="{21A75227-1526-40E8-8E68-756D5DBC91DF}" srcOrd="1" destOrd="0" presId="urn:microsoft.com/office/officeart/2008/layout/HorizontalMultiLevelHierarchy"/>
    <dgm:cxn modelId="{FF7D66F5-61D9-41CA-85F3-CC4480E6D6E8}" type="presParOf" srcId="{21A75227-1526-40E8-8E68-756D5DBC91DF}" destId="{FE98C825-29AA-422F-8D6F-507630EBF2F3}" srcOrd="0" destOrd="0" presId="urn:microsoft.com/office/officeart/2008/layout/HorizontalMultiLevelHierarchy"/>
    <dgm:cxn modelId="{639E5965-0AEA-4F57-946B-5475573D675F}" type="presParOf" srcId="{FE98C825-29AA-422F-8D6F-507630EBF2F3}" destId="{67792DED-D6A2-411F-9696-D5972A58DEA8}" srcOrd="0" destOrd="0" presId="urn:microsoft.com/office/officeart/2008/layout/HorizontalMultiLevelHierarchy"/>
    <dgm:cxn modelId="{AE2FC1D4-10C6-476E-9DFC-35B147792D04}" type="presParOf" srcId="{21A75227-1526-40E8-8E68-756D5DBC91DF}" destId="{9ED090B3-2732-495F-A3FB-862E5F2EC689}" srcOrd="1" destOrd="0" presId="urn:microsoft.com/office/officeart/2008/layout/HorizontalMultiLevelHierarchy"/>
    <dgm:cxn modelId="{F674E9EC-B1E0-49EC-A047-E207C2F91F65}" type="presParOf" srcId="{9ED090B3-2732-495F-A3FB-862E5F2EC689}" destId="{982E1EE1-2238-4AD0-81A8-3C35D0B1BDE7}" srcOrd="0" destOrd="0" presId="urn:microsoft.com/office/officeart/2008/layout/HorizontalMultiLevelHierarchy"/>
    <dgm:cxn modelId="{0647BDCC-D192-4086-B4CB-5069CA844CB0}" type="presParOf" srcId="{9ED090B3-2732-495F-A3FB-862E5F2EC689}" destId="{A3CD85E6-E3DE-434D-8B64-B7A52DD276B3}" srcOrd="1" destOrd="0" presId="urn:microsoft.com/office/officeart/2008/layout/HorizontalMultiLevelHierarchy"/>
    <dgm:cxn modelId="{2BE4A7FE-66FA-4997-A311-17A4937C2EB3}" type="presParOf" srcId="{A3CD85E6-E3DE-434D-8B64-B7A52DD276B3}" destId="{CEE45759-BF97-402C-855C-7072195C0AF2}" srcOrd="0" destOrd="0" presId="urn:microsoft.com/office/officeart/2008/layout/HorizontalMultiLevelHierarchy"/>
    <dgm:cxn modelId="{ACB80E76-EDBC-4987-88C7-E3DF3BBDDAA2}" type="presParOf" srcId="{CEE45759-BF97-402C-855C-7072195C0AF2}" destId="{34EAC949-3754-4F02-A6A0-E74E779200C2}" srcOrd="0" destOrd="0" presId="urn:microsoft.com/office/officeart/2008/layout/HorizontalMultiLevelHierarchy"/>
    <dgm:cxn modelId="{375EE9C0-0D09-4C3D-ABBF-20BCDCB54D26}" type="presParOf" srcId="{A3CD85E6-E3DE-434D-8B64-B7A52DD276B3}" destId="{B3DEB653-3453-4C0D-927B-9E99E8E7249B}" srcOrd="1" destOrd="0" presId="urn:microsoft.com/office/officeart/2008/layout/HorizontalMultiLevelHierarchy"/>
    <dgm:cxn modelId="{05BA5F98-4CBE-4F4C-81AF-095EF8B25520}" type="presParOf" srcId="{B3DEB653-3453-4C0D-927B-9E99E8E7249B}" destId="{09F59D00-0A50-4A3A-9C87-9F41DFD2B6FC}" srcOrd="0" destOrd="0" presId="urn:microsoft.com/office/officeart/2008/layout/HorizontalMultiLevelHierarchy"/>
    <dgm:cxn modelId="{C9BF752D-9E5E-4982-9B5A-9CA6C402383A}" type="presParOf" srcId="{B3DEB653-3453-4C0D-927B-9E99E8E7249B}" destId="{120298CF-F04B-4B3D-A1A7-623AE6A887C4}" srcOrd="1" destOrd="0" presId="urn:microsoft.com/office/officeart/2008/layout/HorizontalMultiLevelHierarchy"/>
    <dgm:cxn modelId="{46BC78FA-5E36-4DA1-B1B9-AD6A02E5D0BC}" type="presParOf" srcId="{A3CD85E6-E3DE-434D-8B64-B7A52DD276B3}" destId="{54F78649-8A54-44CE-ABB4-15EE17714F6E}" srcOrd="2" destOrd="0" presId="urn:microsoft.com/office/officeart/2008/layout/HorizontalMultiLevelHierarchy"/>
    <dgm:cxn modelId="{4CF99B15-F3D2-4776-BD46-47E727E1DF0F}" type="presParOf" srcId="{54F78649-8A54-44CE-ABB4-15EE17714F6E}" destId="{9F515AAB-C544-43C1-8E8C-42EED097B2C8}" srcOrd="0" destOrd="0" presId="urn:microsoft.com/office/officeart/2008/layout/HorizontalMultiLevelHierarchy"/>
    <dgm:cxn modelId="{A9C72B04-602C-4F1C-909C-ECCCE3964F1B}" type="presParOf" srcId="{A3CD85E6-E3DE-434D-8B64-B7A52DD276B3}" destId="{624D9456-FCC6-4F08-9349-43275C6C8F7E}" srcOrd="3" destOrd="0" presId="urn:microsoft.com/office/officeart/2008/layout/HorizontalMultiLevelHierarchy"/>
    <dgm:cxn modelId="{BB3FA552-0172-4627-BDBA-02E06E6769F8}" type="presParOf" srcId="{624D9456-FCC6-4F08-9349-43275C6C8F7E}" destId="{0605CE45-8E37-4139-BE9D-37510AA116BD}" srcOrd="0" destOrd="0" presId="urn:microsoft.com/office/officeart/2008/layout/HorizontalMultiLevelHierarchy"/>
    <dgm:cxn modelId="{BDDB3AC1-8BF5-49F0-BA07-DFF7756C9FAF}" type="presParOf" srcId="{624D9456-FCC6-4F08-9349-43275C6C8F7E}" destId="{B3EE4A63-56E6-4606-9A11-FE66CF5234D3}" srcOrd="1" destOrd="0" presId="urn:microsoft.com/office/officeart/2008/layout/HorizontalMultiLevelHierarchy"/>
    <dgm:cxn modelId="{6268B71B-3703-4EB3-B00F-C838425E8307}" type="presParOf" srcId="{A3CD85E6-E3DE-434D-8B64-B7A52DD276B3}" destId="{6F2F5F84-13A7-4788-9F78-8D47F630741B}" srcOrd="4" destOrd="0" presId="urn:microsoft.com/office/officeart/2008/layout/HorizontalMultiLevelHierarchy"/>
    <dgm:cxn modelId="{E6D54FF7-BD5E-4E45-8A37-D5B540E3FEB7}" type="presParOf" srcId="{6F2F5F84-13A7-4788-9F78-8D47F630741B}" destId="{626D1C97-F864-47B0-8B84-C73863EE022F}" srcOrd="0" destOrd="0" presId="urn:microsoft.com/office/officeart/2008/layout/HorizontalMultiLevelHierarchy"/>
    <dgm:cxn modelId="{92AD51B5-E086-4843-ADDB-E26429055E73}" type="presParOf" srcId="{A3CD85E6-E3DE-434D-8B64-B7A52DD276B3}" destId="{CB93F5BE-EC5A-4F7A-B19C-BADBC5DC3615}" srcOrd="5" destOrd="0" presId="urn:microsoft.com/office/officeart/2008/layout/HorizontalMultiLevelHierarchy"/>
    <dgm:cxn modelId="{BFD0EFC5-B2AC-486F-9D4A-C172828B5F31}" type="presParOf" srcId="{CB93F5BE-EC5A-4F7A-B19C-BADBC5DC3615}" destId="{2C72BD30-136C-4585-B852-EF0895118591}" srcOrd="0" destOrd="0" presId="urn:microsoft.com/office/officeart/2008/layout/HorizontalMultiLevelHierarchy"/>
    <dgm:cxn modelId="{B106824A-480D-4387-A3B9-9827FEFC5118}" type="presParOf" srcId="{CB93F5BE-EC5A-4F7A-B19C-BADBC5DC3615}" destId="{5C656609-802C-4EF9-9F8F-45CF8338A8DA}" srcOrd="1" destOrd="0" presId="urn:microsoft.com/office/officeart/2008/layout/HorizontalMultiLevelHierarchy"/>
    <dgm:cxn modelId="{F8A73F31-76E4-45EE-AC28-E74DBE2D895C}" type="presParOf" srcId="{A3CD85E6-E3DE-434D-8B64-B7A52DD276B3}" destId="{43A74BA6-15AB-492C-8302-470269B00EB3}" srcOrd="6" destOrd="0" presId="urn:microsoft.com/office/officeart/2008/layout/HorizontalMultiLevelHierarchy"/>
    <dgm:cxn modelId="{B4352204-538F-4E29-854F-2219C9469B2F}" type="presParOf" srcId="{43A74BA6-15AB-492C-8302-470269B00EB3}" destId="{511F9D4B-96D9-4974-9A76-C9A1F408559A}" srcOrd="0" destOrd="0" presId="urn:microsoft.com/office/officeart/2008/layout/HorizontalMultiLevelHierarchy"/>
    <dgm:cxn modelId="{3D28F8C3-2594-4B9F-8D9B-D7C21C4CA00E}" type="presParOf" srcId="{A3CD85E6-E3DE-434D-8B64-B7A52DD276B3}" destId="{8991412A-BC69-4221-8D49-4EB1A9F596CA}" srcOrd="7" destOrd="0" presId="urn:microsoft.com/office/officeart/2008/layout/HorizontalMultiLevelHierarchy"/>
    <dgm:cxn modelId="{024EB3AE-64A3-43A5-B8B9-BD47EA8A576C}" type="presParOf" srcId="{8991412A-BC69-4221-8D49-4EB1A9F596CA}" destId="{CFDD1974-D9C3-476D-9235-61949386F189}" srcOrd="0" destOrd="0" presId="urn:microsoft.com/office/officeart/2008/layout/HorizontalMultiLevelHierarchy"/>
    <dgm:cxn modelId="{D6C098B4-3D9A-4279-BC4A-A215B0016FBC}" type="presParOf" srcId="{8991412A-BC69-4221-8D49-4EB1A9F596CA}" destId="{71D78DD0-88BA-49EB-9DFA-20B1DBCAAB68}" srcOrd="1" destOrd="0" presId="urn:microsoft.com/office/officeart/2008/layout/HorizontalMultiLevelHierarchy"/>
    <dgm:cxn modelId="{C13A3F23-F8C6-4DD1-A79C-3252EF5F53E9}" type="presParOf" srcId="{A3CD85E6-E3DE-434D-8B64-B7A52DD276B3}" destId="{9AA4EC1E-1FCE-4275-93F8-1D6E1BCE300D}" srcOrd="8" destOrd="0" presId="urn:microsoft.com/office/officeart/2008/layout/HorizontalMultiLevelHierarchy"/>
    <dgm:cxn modelId="{EE0EAFF5-E25E-4745-9DE1-A803C5C3190A}" type="presParOf" srcId="{9AA4EC1E-1FCE-4275-93F8-1D6E1BCE300D}" destId="{D55256AF-66A7-4C72-BFD8-4F879EB6658B}" srcOrd="0" destOrd="0" presId="urn:microsoft.com/office/officeart/2008/layout/HorizontalMultiLevelHierarchy"/>
    <dgm:cxn modelId="{E3BA2D68-086D-40B5-BE00-87BBFC996DBA}" type="presParOf" srcId="{A3CD85E6-E3DE-434D-8B64-B7A52DD276B3}" destId="{E849B56B-F5BF-4EA3-B120-CAF65C5F69B7}" srcOrd="9" destOrd="0" presId="urn:microsoft.com/office/officeart/2008/layout/HorizontalMultiLevelHierarchy"/>
    <dgm:cxn modelId="{8201A31C-6F72-4D89-865E-91F7EB8279DA}" type="presParOf" srcId="{E849B56B-F5BF-4EA3-B120-CAF65C5F69B7}" destId="{5699EF78-F546-4D70-BB3A-62637F42C87B}" srcOrd="0" destOrd="0" presId="urn:microsoft.com/office/officeart/2008/layout/HorizontalMultiLevelHierarchy"/>
    <dgm:cxn modelId="{6511F280-3CEF-40BF-AF29-5EBC72EF7C24}" type="presParOf" srcId="{E849B56B-F5BF-4EA3-B120-CAF65C5F69B7}" destId="{4406BB9F-2BF4-4160-A856-7C292A6AA4B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E119E-3D51-4B72-A6C9-CB173FF0D450}">
      <dsp:nvSpPr>
        <dsp:cNvPr id="0" name=""/>
        <dsp:cNvSpPr/>
      </dsp:nvSpPr>
      <dsp:spPr>
        <a:xfrm>
          <a:off x="4228703" y="2493160"/>
          <a:ext cx="308818" cy="2408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8783"/>
              </a:lnTo>
              <a:lnTo>
                <a:pt x="308818" y="2408783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A8B317-31E5-4D15-9DBF-195C94B41CF9}">
      <dsp:nvSpPr>
        <dsp:cNvPr id="0" name=""/>
        <dsp:cNvSpPr/>
      </dsp:nvSpPr>
      <dsp:spPr>
        <a:xfrm>
          <a:off x="4228703" y="2493160"/>
          <a:ext cx="308818" cy="947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042"/>
              </a:lnTo>
              <a:lnTo>
                <a:pt x="308818" y="94704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AA494-B9C6-4460-AFCA-79DCF1D1DCD4}">
      <dsp:nvSpPr>
        <dsp:cNvPr id="0" name=""/>
        <dsp:cNvSpPr/>
      </dsp:nvSpPr>
      <dsp:spPr>
        <a:xfrm>
          <a:off x="3806651" y="1031420"/>
          <a:ext cx="1245567" cy="43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172"/>
              </a:lnTo>
              <a:lnTo>
                <a:pt x="1245567" y="216172"/>
              </a:lnTo>
              <a:lnTo>
                <a:pt x="1245567" y="43234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8592C4-E4BF-443D-9DC8-B9FA76A07DB5}">
      <dsp:nvSpPr>
        <dsp:cNvPr id="0" name=""/>
        <dsp:cNvSpPr/>
      </dsp:nvSpPr>
      <dsp:spPr>
        <a:xfrm>
          <a:off x="1737568" y="2493160"/>
          <a:ext cx="308818" cy="2408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8783"/>
              </a:lnTo>
              <a:lnTo>
                <a:pt x="308818" y="2408783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920DB-E43A-4B9F-A60B-352472E72779}">
      <dsp:nvSpPr>
        <dsp:cNvPr id="0" name=""/>
        <dsp:cNvSpPr/>
      </dsp:nvSpPr>
      <dsp:spPr>
        <a:xfrm>
          <a:off x="1737568" y="2493160"/>
          <a:ext cx="308818" cy="947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042"/>
              </a:lnTo>
              <a:lnTo>
                <a:pt x="308818" y="94704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50B61F-A91F-463B-9460-B7733A2E6871}">
      <dsp:nvSpPr>
        <dsp:cNvPr id="0" name=""/>
        <dsp:cNvSpPr/>
      </dsp:nvSpPr>
      <dsp:spPr>
        <a:xfrm>
          <a:off x="2561083" y="1031420"/>
          <a:ext cx="1245567" cy="432345"/>
        </a:xfrm>
        <a:custGeom>
          <a:avLst/>
          <a:gdLst/>
          <a:ahLst/>
          <a:cxnLst/>
          <a:rect l="0" t="0" r="0" b="0"/>
          <a:pathLst>
            <a:path>
              <a:moveTo>
                <a:pt x="1245567" y="0"/>
              </a:moveTo>
              <a:lnTo>
                <a:pt x="1245567" y="216172"/>
              </a:lnTo>
              <a:lnTo>
                <a:pt x="0" y="216172"/>
              </a:lnTo>
              <a:lnTo>
                <a:pt x="0" y="43234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FF1631-54CE-48A9-8A7B-E55BDEC17867}">
      <dsp:nvSpPr>
        <dsp:cNvPr id="0" name=""/>
        <dsp:cNvSpPr/>
      </dsp:nvSpPr>
      <dsp:spPr>
        <a:xfrm>
          <a:off x="2777256" y="2025"/>
          <a:ext cx="2058789" cy="10293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MoBrada</a:t>
          </a:r>
          <a:endParaRPr lang="LID4096" sz="3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777256" y="2025"/>
        <a:ext cx="2058789" cy="1029394"/>
      </dsp:txXfrm>
    </dsp:sp>
    <dsp:sp modelId="{B9B88635-3DA7-42CF-A437-FDB8B3E6C013}">
      <dsp:nvSpPr>
        <dsp:cNvPr id="0" name=""/>
        <dsp:cNvSpPr/>
      </dsp:nvSpPr>
      <dsp:spPr>
        <a:xfrm>
          <a:off x="1531689" y="1463766"/>
          <a:ext cx="2058789" cy="10293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B2C</a:t>
          </a:r>
          <a:endParaRPr lang="LID4096" sz="3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531689" y="1463766"/>
        <a:ext cx="2058789" cy="1029394"/>
      </dsp:txXfrm>
    </dsp:sp>
    <dsp:sp modelId="{8E5CA613-4387-43CB-9327-0AC359CE3E5D}">
      <dsp:nvSpPr>
        <dsp:cNvPr id="0" name=""/>
        <dsp:cNvSpPr/>
      </dsp:nvSpPr>
      <dsp:spPr>
        <a:xfrm>
          <a:off x="2046386" y="2925506"/>
          <a:ext cx="2058789" cy="10293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MPV</a:t>
          </a:r>
          <a:endParaRPr lang="LID4096" sz="3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46386" y="2925506"/>
        <a:ext cx="2058789" cy="1029394"/>
      </dsp:txXfrm>
    </dsp:sp>
    <dsp:sp modelId="{DB239386-C147-4FAF-9A2B-57E6529A689C}">
      <dsp:nvSpPr>
        <dsp:cNvPr id="0" name=""/>
        <dsp:cNvSpPr/>
      </dsp:nvSpPr>
      <dsp:spPr>
        <a:xfrm>
          <a:off x="2046386" y="4387246"/>
          <a:ext cx="2058789" cy="10293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V.0.1</a:t>
          </a:r>
          <a:endParaRPr lang="LID4096" sz="3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46386" y="4387246"/>
        <a:ext cx="2058789" cy="1029394"/>
      </dsp:txXfrm>
    </dsp:sp>
    <dsp:sp modelId="{2F621537-5046-4C27-98F2-670C5919969D}">
      <dsp:nvSpPr>
        <dsp:cNvPr id="0" name=""/>
        <dsp:cNvSpPr/>
      </dsp:nvSpPr>
      <dsp:spPr>
        <a:xfrm>
          <a:off x="4022824" y="1463766"/>
          <a:ext cx="2058789" cy="10293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B2B</a:t>
          </a:r>
          <a:endParaRPr lang="LID4096" sz="3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022824" y="1463766"/>
        <a:ext cx="2058789" cy="1029394"/>
      </dsp:txXfrm>
    </dsp:sp>
    <dsp:sp modelId="{B4271EF2-E4B9-419C-A964-A2647F0B0554}">
      <dsp:nvSpPr>
        <dsp:cNvPr id="0" name=""/>
        <dsp:cNvSpPr/>
      </dsp:nvSpPr>
      <dsp:spPr>
        <a:xfrm>
          <a:off x="4537521" y="2925506"/>
          <a:ext cx="2058789" cy="10293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MVP</a:t>
          </a:r>
          <a:endParaRPr lang="LID4096" sz="3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537521" y="2925506"/>
        <a:ext cx="2058789" cy="1029394"/>
      </dsp:txXfrm>
    </dsp:sp>
    <dsp:sp modelId="{65E0F323-575B-40FD-BE44-1DB20B1714BB}">
      <dsp:nvSpPr>
        <dsp:cNvPr id="0" name=""/>
        <dsp:cNvSpPr/>
      </dsp:nvSpPr>
      <dsp:spPr>
        <a:xfrm>
          <a:off x="4537521" y="4387246"/>
          <a:ext cx="2058789" cy="10293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V.0.1</a:t>
          </a:r>
          <a:endParaRPr lang="LID4096" sz="3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537521" y="4387246"/>
        <a:ext cx="2058789" cy="10293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8240B-73E7-4D38-BC88-D76BCE450EFE}">
      <dsp:nvSpPr>
        <dsp:cNvPr id="0" name=""/>
        <dsp:cNvSpPr/>
      </dsp:nvSpPr>
      <dsp:spPr>
        <a:xfrm>
          <a:off x="3084710" y="4213241"/>
          <a:ext cx="279796" cy="300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898" y="0"/>
              </a:lnTo>
              <a:lnTo>
                <a:pt x="139898" y="300781"/>
              </a:lnTo>
              <a:lnTo>
                <a:pt x="279796" y="300781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81CE1-9A60-470D-A3FF-81932C7BC739}">
      <dsp:nvSpPr>
        <dsp:cNvPr id="0" name=""/>
        <dsp:cNvSpPr/>
      </dsp:nvSpPr>
      <dsp:spPr>
        <a:xfrm>
          <a:off x="3084710" y="3912460"/>
          <a:ext cx="279796" cy="300781"/>
        </a:xfrm>
        <a:custGeom>
          <a:avLst/>
          <a:gdLst/>
          <a:ahLst/>
          <a:cxnLst/>
          <a:rect l="0" t="0" r="0" b="0"/>
          <a:pathLst>
            <a:path>
              <a:moveTo>
                <a:pt x="0" y="300781"/>
              </a:moveTo>
              <a:lnTo>
                <a:pt x="139898" y="300781"/>
              </a:lnTo>
              <a:lnTo>
                <a:pt x="139898" y="0"/>
              </a:lnTo>
              <a:lnTo>
                <a:pt x="279796" y="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1E952-892C-43D3-BFD8-D24D485490BF}">
      <dsp:nvSpPr>
        <dsp:cNvPr id="0" name=""/>
        <dsp:cNvSpPr/>
      </dsp:nvSpPr>
      <dsp:spPr>
        <a:xfrm>
          <a:off x="1405929" y="3611678"/>
          <a:ext cx="279796" cy="601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898" y="0"/>
              </a:lnTo>
              <a:lnTo>
                <a:pt x="139898" y="601563"/>
              </a:lnTo>
              <a:lnTo>
                <a:pt x="279796" y="601563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78A5DC-55AD-4D7A-9AF9-E377E1B61037}">
      <dsp:nvSpPr>
        <dsp:cNvPr id="0" name=""/>
        <dsp:cNvSpPr/>
      </dsp:nvSpPr>
      <dsp:spPr>
        <a:xfrm>
          <a:off x="3084710" y="3010115"/>
          <a:ext cx="279796" cy="300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898" y="0"/>
              </a:lnTo>
              <a:lnTo>
                <a:pt x="139898" y="300781"/>
              </a:lnTo>
              <a:lnTo>
                <a:pt x="279796" y="300781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238F8-41DA-48F9-BBAB-E4B49DBCF15A}">
      <dsp:nvSpPr>
        <dsp:cNvPr id="0" name=""/>
        <dsp:cNvSpPr/>
      </dsp:nvSpPr>
      <dsp:spPr>
        <a:xfrm>
          <a:off x="4763492" y="2709333"/>
          <a:ext cx="279796" cy="2406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898" y="0"/>
              </a:lnTo>
              <a:lnTo>
                <a:pt x="139898" y="2406253"/>
              </a:lnTo>
              <a:lnTo>
                <a:pt x="279796" y="2406253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5AC694-4FD9-430A-A3BE-4D2137C6BBD1}">
      <dsp:nvSpPr>
        <dsp:cNvPr id="0" name=""/>
        <dsp:cNvSpPr/>
      </dsp:nvSpPr>
      <dsp:spPr>
        <a:xfrm>
          <a:off x="4763492" y="2709333"/>
          <a:ext cx="279796" cy="1804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898" y="0"/>
              </a:lnTo>
              <a:lnTo>
                <a:pt x="139898" y="1804689"/>
              </a:lnTo>
              <a:lnTo>
                <a:pt x="279796" y="1804689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A51D3-3EB4-42AD-BF12-EA0FB1D0CBD3}">
      <dsp:nvSpPr>
        <dsp:cNvPr id="0" name=""/>
        <dsp:cNvSpPr/>
      </dsp:nvSpPr>
      <dsp:spPr>
        <a:xfrm>
          <a:off x="4763492" y="2709333"/>
          <a:ext cx="279796" cy="12031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898" y="0"/>
              </a:lnTo>
              <a:lnTo>
                <a:pt x="139898" y="1203126"/>
              </a:lnTo>
              <a:lnTo>
                <a:pt x="279796" y="1203126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94CD2C-F924-45F3-89CF-0D78CCBD292A}">
      <dsp:nvSpPr>
        <dsp:cNvPr id="0" name=""/>
        <dsp:cNvSpPr/>
      </dsp:nvSpPr>
      <dsp:spPr>
        <a:xfrm>
          <a:off x="4763492" y="2709333"/>
          <a:ext cx="279796" cy="601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898" y="0"/>
              </a:lnTo>
              <a:lnTo>
                <a:pt x="139898" y="601563"/>
              </a:lnTo>
              <a:lnTo>
                <a:pt x="279796" y="601563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FDB013-B1F0-42DA-901B-B35C9739A8CC}">
      <dsp:nvSpPr>
        <dsp:cNvPr id="0" name=""/>
        <dsp:cNvSpPr/>
      </dsp:nvSpPr>
      <dsp:spPr>
        <a:xfrm>
          <a:off x="4763492" y="2663613"/>
          <a:ext cx="2797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9796" y="4572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9142E-7D81-4ACB-A791-DDB5622F93ED}">
      <dsp:nvSpPr>
        <dsp:cNvPr id="0" name=""/>
        <dsp:cNvSpPr/>
      </dsp:nvSpPr>
      <dsp:spPr>
        <a:xfrm>
          <a:off x="4763492" y="2107770"/>
          <a:ext cx="279796" cy="601563"/>
        </a:xfrm>
        <a:custGeom>
          <a:avLst/>
          <a:gdLst/>
          <a:ahLst/>
          <a:cxnLst/>
          <a:rect l="0" t="0" r="0" b="0"/>
          <a:pathLst>
            <a:path>
              <a:moveTo>
                <a:pt x="0" y="601563"/>
              </a:moveTo>
              <a:lnTo>
                <a:pt x="139898" y="601563"/>
              </a:lnTo>
              <a:lnTo>
                <a:pt x="139898" y="0"/>
              </a:lnTo>
              <a:lnTo>
                <a:pt x="279796" y="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DCB185-861C-454D-88EF-96A6FB95BF8D}">
      <dsp:nvSpPr>
        <dsp:cNvPr id="0" name=""/>
        <dsp:cNvSpPr/>
      </dsp:nvSpPr>
      <dsp:spPr>
        <a:xfrm>
          <a:off x="4763492" y="1506206"/>
          <a:ext cx="279796" cy="1203126"/>
        </a:xfrm>
        <a:custGeom>
          <a:avLst/>
          <a:gdLst/>
          <a:ahLst/>
          <a:cxnLst/>
          <a:rect l="0" t="0" r="0" b="0"/>
          <a:pathLst>
            <a:path>
              <a:moveTo>
                <a:pt x="0" y="1203126"/>
              </a:moveTo>
              <a:lnTo>
                <a:pt x="139898" y="1203126"/>
              </a:lnTo>
              <a:lnTo>
                <a:pt x="139898" y="0"/>
              </a:lnTo>
              <a:lnTo>
                <a:pt x="279796" y="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DF386B-B68B-4FF0-B6E7-98A8D7393DA8}">
      <dsp:nvSpPr>
        <dsp:cNvPr id="0" name=""/>
        <dsp:cNvSpPr/>
      </dsp:nvSpPr>
      <dsp:spPr>
        <a:xfrm>
          <a:off x="4763492" y="904643"/>
          <a:ext cx="279796" cy="1804689"/>
        </a:xfrm>
        <a:custGeom>
          <a:avLst/>
          <a:gdLst/>
          <a:ahLst/>
          <a:cxnLst/>
          <a:rect l="0" t="0" r="0" b="0"/>
          <a:pathLst>
            <a:path>
              <a:moveTo>
                <a:pt x="0" y="1804689"/>
              </a:moveTo>
              <a:lnTo>
                <a:pt x="139898" y="1804689"/>
              </a:lnTo>
              <a:lnTo>
                <a:pt x="139898" y="0"/>
              </a:lnTo>
              <a:lnTo>
                <a:pt x="279796" y="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3103B-F2CC-4EBA-8C3B-08085C21AA68}">
      <dsp:nvSpPr>
        <dsp:cNvPr id="0" name=""/>
        <dsp:cNvSpPr/>
      </dsp:nvSpPr>
      <dsp:spPr>
        <a:xfrm>
          <a:off x="6442273" y="257360"/>
          <a:ext cx="2797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9796" y="4572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A0C44-08DD-4D1E-99A5-8B0941AF056E}">
      <dsp:nvSpPr>
        <dsp:cNvPr id="0" name=""/>
        <dsp:cNvSpPr/>
      </dsp:nvSpPr>
      <dsp:spPr>
        <a:xfrm>
          <a:off x="4763492" y="303080"/>
          <a:ext cx="279796" cy="2406253"/>
        </a:xfrm>
        <a:custGeom>
          <a:avLst/>
          <a:gdLst/>
          <a:ahLst/>
          <a:cxnLst/>
          <a:rect l="0" t="0" r="0" b="0"/>
          <a:pathLst>
            <a:path>
              <a:moveTo>
                <a:pt x="0" y="2406253"/>
              </a:moveTo>
              <a:lnTo>
                <a:pt x="139898" y="2406253"/>
              </a:lnTo>
              <a:lnTo>
                <a:pt x="139898" y="0"/>
              </a:lnTo>
              <a:lnTo>
                <a:pt x="279796" y="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875656-3BA8-4A85-A789-748F68873588}">
      <dsp:nvSpPr>
        <dsp:cNvPr id="0" name=""/>
        <dsp:cNvSpPr/>
      </dsp:nvSpPr>
      <dsp:spPr>
        <a:xfrm>
          <a:off x="3084710" y="2709333"/>
          <a:ext cx="279796" cy="300781"/>
        </a:xfrm>
        <a:custGeom>
          <a:avLst/>
          <a:gdLst/>
          <a:ahLst/>
          <a:cxnLst/>
          <a:rect l="0" t="0" r="0" b="0"/>
          <a:pathLst>
            <a:path>
              <a:moveTo>
                <a:pt x="0" y="300781"/>
              </a:moveTo>
              <a:lnTo>
                <a:pt x="139898" y="300781"/>
              </a:lnTo>
              <a:lnTo>
                <a:pt x="139898" y="0"/>
              </a:lnTo>
              <a:lnTo>
                <a:pt x="279796" y="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BDB28C-5E06-42A4-A42C-F1C9316B179F}">
      <dsp:nvSpPr>
        <dsp:cNvPr id="0" name=""/>
        <dsp:cNvSpPr/>
      </dsp:nvSpPr>
      <dsp:spPr>
        <a:xfrm>
          <a:off x="1405929" y="3010115"/>
          <a:ext cx="279796" cy="601563"/>
        </a:xfrm>
        <a:custGeom>
          <a:avLst/>
          <a:gdLst/>
          <a:ahLst/>
          <a:cxnLst/>
          <a:rect l="0" t="0" r="0" b="0"/>
          <a:pathLst>
            <a:path>
              <a:moveTo>
                <a:pt x="0" y="601563"/>
              </a:moveTo>
              <a:lnTo>
                <a:pt x="139898" y="601563"/>
              </a:lnTo>
              <a:lnTo>
                <a:pt x="139898" y="0"/>
              </a:lnTo>
              <a:lnTo>
                <a:pt x="279796" y="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1C43D7-738C-4611-A285-C7F15E24BFEB}">
      <dsp:nvSpPr>
        <dsp:cNvPr id="0" name=""/>
        <dsp:cNvSpPr/>
      </dsp:nvSpPr>
      <dsp:spPr>
        <a:xfrm>
          <a:off x="6945" y="3398333"/>
          <a:ext cx="1398984" cy="426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MoBrada</a:t>
          </a:r>
          <a:endParaRPr lang="LID4096" sz="1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945" y="3398333"/>
        <a:ext cx="1398984" cy="426690"/>
      </dsp:txXfrm>
    </dsp:sp>
    <dsp:sp modelId="{51BD423B-CFE7-4A30-95C4-B095FBDFC7EB}">
      <dsp:nvSpPr>
        <dsp:cNvPr id="0" name=""/>
        <dsp:cNvSpPr/>
      </dsp:nvSpPr>
      <dsp:spPr>
        <a:xfrm>
          <a:off x="1685726" y="2796770"/>
          <a:ext cx="1398984" cy="426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B2C</a:t>
          </a:r>
          <a:endParaRPr lang="LID4096" sz="1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685726" y="2796770"/>
        <a:ext cx="1398984" cy="426690"/>
      </dsp:txXfrm>
    </dsp:sp>
    <dsp:sp modelId="{795E416C-B365-49F5-964D-8AA6517E98F5}">
      <dsp:nvSpPr>
        <dsp:cNvPr id="0" name=""/>
        <dsp:cNvSpPr/>
      </dsp:nvSpPr>
      <dsp:spPr>
        <a:xfrm>
          <a:off x="3364507" y="2495988"/>
          <a:ext cx="1398984" cy="426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MPV</a:t>
          </a:r>
          <a:endParaRPr lang="LID4096" sz="1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64507" y="2495988"/>
        <a:ext cx="1398984" cy="426690"/>
      </dsp:txXfrm>
    </dsp:sp>
    <dsp:sp modelId="{818F352D-BDCB-4C1E-9C65-F898F8B76E53}">
      <dsp:nvSpPr>
        <dsp:cNvPr id="0" name=""/>
        <dsp:cNvSpPr/>
      </dsp:nvSpPr>
      <dsp:spPr>
        <a:xfrm>
          <a:off x="5043289" y="89735"/>
          <a:ext cx="1398984" cy="426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Criar /Editar conta</a:t>
          </a:r>
          <a:endParaRPr lang="LID4096" sz="1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43289" y="89735"/>
        <a:ext cx="1398984" cy="426690"/>
      </dsp:txXfrm>
    </dsp:sp>
    <dsp:sp modelId="{DD98C2FA-739E-4B1A-80E6-2DF93290DABB}">
      <dsp:nvSpPr>
        <dsp:cNvPr id="0" name=""/>
        <dsp:cNvSpPr/>
      </dsp:nvSpPr>
      <dsp:spPr>
        <a:xfrm>
          <a:off x="6722070" y="89735"/>
          <a:ext cx="1398984" cy="426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Adicionar imagem ou productos de destaque na sua página</a:t>
          </a:r>
          <a:endParaRPr lang="LID4096" sz="1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722070" y="89735"/>
        <a:ext cx="1398984" cy="426690"/>
      </dsp:txXfrm>
    </dsp:sp>
    <dsp:sp modelId="{8B8112BD-5882-4069-8AB4-7E6444907E1F}">
      <dsp:nvSpPr>
        <dsp:cNvPr id="0" name=""/>
        <dsp:cNvSpPr/>
      </dsp:nvSpPr>
      <dsp:spPr>
        <a:xfrm>
          <a:off x="5043289" y="691298"/>
          <a:ext cx="1398984" cy="426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Recuperar Palavra Passe</a:t>
          </a:r>
          <a:endParaRPr lang="LID4096" sz="1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43289" y="691298"/>
        <a:ext cx="1398984" cy="426690"/>
      </dsp:txXfrm>
    </dsp:sp>
    <dsp:sp modelId="{F43A26DF-CE59-4010-BD4B-C4A9431F6446}">
      <dsp:nvSpPr>
        <dsp:cNvPr id="0" name=""/>
        <dsp:cNvSpPr/>
      </dsp:nvSpPr>
      <dsp:spPr>
        <a:xfrm>
          <a:off x="5043289" y="1292861"/>
          <a:ext cx="1398984" cy="426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Visibilidade de Lojas ou Serviços</a:t>
          </a:r>
          <a:endParaRPr lang="LID4096" sz="1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43289" y="1292861"/>
        <a:ext cx="1398984" cy="426690"/>
      </dsp:txXfrm>
    </dsp:sp>
    <dsp:sp modelId="{5BAC31F4-0B9D-4925-9463-2AE3F03BA53F}">
      <dsp:nvSpPr>
        <dsp:cNvPr id="0" name=""/>
        <dsp:cNvSpPr/>
      </dsp:nvSpPr>
      <dsp:spPr>
        <a:xfrm>
          <a:off x="5043289" y="1894425"/>
          <a:ext cx="1398984" cy="426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Pesquisar Lojas ou Serviços</a:t>
          </a:r>
          <a:endParaRPr lang="LID4096" sz="1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43289" y="1894425"/>
        <a:ext cx="1398984" cy="426690"/>
      </dsp:txXfrm>
    </dsp:sp>
    <dsp:sp modelId="{9F9CE15F-42CC-41DB-AA55-689DFC8D0577}">
      <dsp:nvSpPr>
        <dsp:cNvPr id="0" name=""/>
        <dsp:cNvSpPr/>
      </dsp:nvSpPr>
      <dsp:spPr>
        <a:xfrm>
          <a:off x="5043289" y="2495988"/>
          <a:ext cx="1398984" cy="426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Adicionar/Remover produtos no carrinho</a:t>
          </a:r>
          <a:endParaRPr lang="LID4096" sz="1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43289" y="2495988"/>
        <a:ext cx="1398984" cy="426690"/>
      </dsp:txXfrm>
    </dsp:sp>
    <dsp:sp modelId="{266A4F5C-AF59-4C93-8843-D80BFC3694B6}">
      <dsp:nvSpPr>
        <dsp:cNvPr id="0" name=""/>
        <dsp:cNvSpPr/>
      </dsp:nvSpPr>
      <dsp:spPr>
        <a:xfrm>
          <a:off x="5043289" y="3097551"/>
          <a:ext cx="1398984" cy="426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Selecionar forma de pagamento</a:t>
          </a:r>
          <a:endParaRPr lang="LID4096" sz="1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43289" y="3097551"/>
        <a:ext cx="1398984" cy="426690"/>
      </dsp:txXfrm>
    </dsp:sp>
    <dsp:sp modelId="{59F67E5F-AECB-4CC5-A9F9-ED0D3A02F4D0}">
      <dsp:nvSpPr>
        <dsp:cNvPr id="0" name=""/>
        <dsp:cNvSpPr/>
      </dsp:nvSpPr>
      <dsp:spPr>
        <a:xfrm>
          <a:off x="5043289" y="3699114"/>
          <a:ext cx="1398984" cy="426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Finalizar encomenda</a:t>
          </a:r>
          <a:endParaRPr lang="LID4096" sz="1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43289" y="3699114"/>
        <a:ext cx="1398984" cy="426690"/>
      </dsp:txXfrm>
    </dsp:sp>
    <dsp:sp modelId="{64CD9148-ED1B-4435-80CB-1A2622E16ADD}">
      <dsp:nvSpPr>
        <dsp:cNvPr id="0" name=""/>
        <dsp:cNvSpPr/>
      </dsp:nvSpPr>
      <dsp:spPr>
        <a:xfrm>
          <a:off x="5043289" y="4300678"/>
          <a:ext cx="1398984" cy="426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Acompanhar/verificar estado da encomenda</a:t>
          </a:r>
          <a:endParaRPr lang="LID4096" sz="1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43289" y="4300678"/>
        <a:ext cx="1398984" cy="426690"/>
      </dsp:txXfrm>
    </dsp:sp>
    <dsp:sp modelId="{6F0FA494-A635-4FD2-9072-428FB2D1F7B8}">
      <dsp:nvSpPr>
        <dsp:cNvPr id="0" name=""/>
        <dsp:cNvSpPr/>
      </dsp:nvSpPr>
      <dsp:spPr>
        <a:xfrm>
          <a:off x="5043289" y="4902241"/>
          <a:ext cx="1398984" cy="426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 histórico de encomenda</a:t>
          </a:r>
          <a:endParaRPr lang="LID4096" sz="1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43289" y="4902241"/>
        <a:ext cx="1398984" cy="426690"/>
      </dsp:txXfrm>
    </dsp:sp>
    <dsp:sp modelId="{39EBC786-B27E-4E24-AB9C-027645FAC872}">
      <dsp:nvSpPr>
        <dsp:cNvPr id="0" name=""/>
        <dsp:cNvSpPr/>
      </dsp:nvSpPr>
      <dsp:spPr>
        <a:xfrm>
          <a:off x="3364507" y="3097551"/>
          <a:ext cx="1398984" cy="426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V.0.1</a:t>
          </a:r>
          <a:endParaRPr lang="LID4096" sz="1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64507" y="3097551"/>
        <a:ext cx="1398984" cy="426690"/>
      </dsp:txXfrm>
    </dsp:sp>
    <dsp:sp modelId="{95BC01F8-4232-4E46-9F80-F4C3C6B0D41C}">
      <dsp:nvSpPr>
        <dsp:cNvPr id="0" name=""/>
        <dsp:cNvSpPr/>
      </dsp:nvSpPr>
      <dsp:spPr>
        <a:xfrm>
          <a:off x="1685726" y="3999896"/>
          <a:ext cx="1398984" cy="426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B2B</a:t>
          </a:r>
          <a:endParaRPr lang="LID4096" sz="1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685726" y="3999896"/>
        <a:ext cx="1398984" cy="426690"/>
      </dsp:txXfrm>
    </dsp:sp>
    <dsp:sp modelId="{50B67142-7257-4D7E-86E1-3D77BCE092B0}">
      <dsp:nvSpPr>
        <dsp:cNvPr id="0" name=""/>
        <dsp:cNvSpPr/>
      </dsp:nvSpPr>
      <dsp:spPr>
        <a:xfrm>
          <a:off x="3364507" y="3699114"/>
          <a:ext cx="1398984" cy="426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MVP</a:t>
          </a:r>
          <a:endParaRPr lang="LID4096" sz="1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64507" y="3699114"/>
        <a:ext cx="1398984" cy="426690"/>
      </dsp:txXfrm>
    </dsp:sp>
    <dsp:sp modelId="{A5C7F2DC-2E1E-4A24-891A-C9D6FD671A34}">
      <dsp:nvSpPr>
        <dsp:cNvPr id="0" name=""/>
        <dsp:cNvSpPr/>
      </dsp:nvSpPr>
      <dsp:spPr>
        <a:xfrm>
          <a:off x="3364507" y="4300678"/>
          <a:ext cx="1398984" cy="426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V.0.1</a:t>
          </a:r>
          <a:endParaRPr lang="LID4096" sz="1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64507" y="4300678"/>
        <a:ext cx="1398984" cy="4266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4EC1E-1FCE-4275-93F8-1D6E1BCE300D}">
      <dsp:nvSpPr>
        <dsp:cNvPr id="0" name=""/>
        <dsp:cNvSpPr/>
      </dsp:nvSpPr>
      <dsp:spPr>
        <a:xfrm>
          <a:off x="5629743" y="2709333"/>
          <a:ext cx="416178" cy="1586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089" y="0"/>
              </a:lnTo>
              <a:lnTo>
                <a:pt x="208089" y="1586044"/>
              </a:lnTo>
              <a:lnTo>
                <a:pt x="416178" y="158604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5796839" y="3461362"/>
        <a:ext cx="81986" cy="81986"/>
      </dsp:txXfrm>
    </dsp:sp>
    <dsp:sp modelId="{43A74BA6-15AB-492C-8302-470269B00EB3}">
      <dsp:nvSpPr>
        <dsp:cNvPr id="0" name=""/>
        <dsp:cNvSpPr/>
      </dsp:nvSpPr>
      <dsp:spPr>
        <a:xfrm>
          <a:off x="5629743" y="2709333"/>
          <a:ext cx="416178" cy="793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089" y="0"/>
              </a:lnTo>
              <a:lnTo>
                <a:pt x="208089" y="793022"/>
              </a:lnTo>
              <a:lnTo>
                <a:pt x="416178" y="79302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5815442" y="3083454"/>
        <a:ext cx="44779" cy="44779"/>
      </dsp:txXfrm>
    </dsp:sp>
    <dsp:sp modelId="{6F2F5F84-13A7-4788-9F78-8D47F630741B}">
      <dsp:nvSpPr>
        <dsp:cNvPr id="0" name=""/>
        <dsp:cNvSpPr/>
      </dsp:nvSpPr>
      <dsp:spPr>
        <a:xfrm>
          <a:off x="5629743" y="2663613"/>
          <a:ext cx="4161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6178" y="4572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5827428" y="2698929"/>
        <a:ext cx="20808" cy="20808"/>
      </dsp:txXfrm>
    </dsp:sp>
    <dsp:sp modelId="{54F78649-8A54-44CE-ABB4-15EE17714F6E}">
      <dsp:nvSpPr>
        <dsp:cNvPr id="0" name=""/>
        <dsp:cNvSpPr/>
      </dsp:nvSpPr>
      <dsp:spPr>
        <a:xfrm>
          <a:off x="5629743" y="1916311"/>
          <a:ext cx="416178" cy="793022"/>
        </a:xfrm>
        <a:custGeom>
          <a:avLst/>
          <a:gdLst/>
          <a:ahLst/>
          <a:cxnLst/>
          <a:rect l="0" t="0" r="0" b="0"/>
          <a:pathLst>
            <a:path>
              <a:moveTo>
                <a:pt x="0" y="793022"/>
              </a:moveTo>
              <a:lnTo>
                <a:pt x="208089" y="793022"/>
              </a:lnTo>
              <a:lnTo>
                <a:pt x="208089" y="0"/>
              </a:lnTo>
              <a:lnTo>
                <a:pt x="416178" y="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5815442" y="2290432"/>
        <a:ext cx="44779" cy="44779"/>
      </dsp:txXfrm>
    </dsp:sp>
    <dsp:sp modelId="{CEE45759-BF97-402C-855C-7072195C0AF2}">
      <dsp:nvSpPr>
        <dsp:cNvPr id="0" name=""/>
        <dsp:cNvSpPr/>
      </dsp:nvSpPr>
      <dsp:spPr>
        <a:xfrm>
          <a:off x="5629743" y="1123288"/>
          <a:ext cx="416178" cy="1586044"/>
        </a:xfrm>
        <a:custGeom>
          <a:avLst/>
          <a:gdLst/>
          <a:ahLst/>
          <a:cxnLst/>
          <a:rect l="0" t="0" r="0" b="0"/>
          <a:pathLst>
            <a:path>
              <a:moveTo>
                <a:pt x="0" y="1586044"/>
              </a:moveTo>
              <a:lnTo>
                <a:pt x="208089" y="1586044"/>
              </a:lnTo>
              <a:lnTo>
                <a:pt x="208089" y="0"/>
              </a:lnTo>
              <a:lnTo>
                <a:pt x="416178" y="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796839" y="1875317"/>
        <a:ext cx="81986" cy="81986"/>
      </dsp:txXfrm>
    </dsp:sp>
    <dsp:sp modelId="{FE98C825-29AA-422F-8D6F-507630EBF2F3}">
      <dsp:nvSpPr>
        <dsp:cNvPr id="0" name=""/>
        <dsp:cNvSpPr/>
      </dsp:nvSpPr>
      <dsp:spPr>
        <a:xfrm>
          <a:off x="3132674" y="2663613"/>
          <a:ext cx="4161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6178" y="4572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30359" y="2698929"/>
        <a:ext cx="20808" cy="20808"/>
      </dsp:txXfrm>
    </dsp:sp>
    <dsp:sp modelId="{DF6B07C7-CE7B-44A3-B073-957BEACC12C6}">
      <dsp:nvSpPr>
        <dsp:cNvPr id="0" name=""/>
        <dsp:cNvSpPr/>
      </dsp:nvSpPr>
      <dsp:spPr>
        <a:xfrm>
          <a:off x="635605" y="2663613"/>
          <a:ext cx="4161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6178" y="4572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33290" y="2698929"/>
        <a:ext cx="20808" cy="20808"/>
      </dsp:txXfrm>
    </dsp:sp>
    <dsp:sp modelId="{C02A0431-C91C-401F-B65C-41262E180206}">
      <dsp:nvSpPr>
        <dsp:cNvPr id="0" name=""/>
        <dsp:cNvSpPr/>
      </dsp:nvSpPr>
      <dsp:spPr>
        <a:xfrm rot="16200000">
          <a:off x="-1351124" y="2392124"/>
          <a:ext cx="3339041" cy="6344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2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MoBrada</a:t>
          </a:r>
          <a:endParaRPr lang="LID4096" sz="4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-1351124" y="2392124"/>
        <a:ext cx="3339041" cy="634417"/>
      </dsp:txXfrm>
    </dsp:sp>
    <dsp:sp modelId="{1C9F216A-144F-4191-933A-0F9CBE8DFA63}">
      <dsp:nvSpPr>
        <dsp:cNvPr id="0" name=""/>
        <dsp:cNvSpPr/>
      </dsp:nvSpPr>
      <dsp:spPr>
        <a:xfrm>
          <a:off x="1051783" y="2392124"/>
          <a:ext cx="2080890" cy="6344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B2B</a:t>
          </a:r>
          <a:endParaRPr lang="LID4096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51783" y="2392124"/>
        <a:ext cx="2080890" cy="634417"/>
      </dsp:txXfrm>
    </dsp:sp>
    <dsp:sp modelId="{982E1EE1-2238-4AD0-81A8-3C35D0B1BDE7}">
      <dsp:nvSpPr>
        <dsp:cNvPr id="0" name=""/>
        <dsp:cNvSpPr/>
      </dsp:nvSpPr>
      <dsp:spPr>
        <a:xfrm>
          <a:off x="3548852" y="2392124"/>
          <a:ext cx="2080890" cy="6344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MVP</a:t>
          </a:r>
          <a:endParaRPr lang="LID4096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548852" y="2392124"/>
        <a:ext cx="2080890" cy="634417"/>
      </dsp:txXfrm>
    </dsp:sp>
    <dsp:sp modelId="{09F59D00-0A50-4A3A-9C87-9F41DFD2B6FC}">
      <dsp:nvSpPr>
        <dsp:cNvPr id="0" name=""/>
        <dsp:cNvSpPr/>
      </dsp:nvSpPr>
      <dsp:spPr>
        <a:xfrm>
          <a:off x="6045921" y="806079"/>
          <a:ext cx="2080890" cy="6344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Criar/Editar conta/loja</a:t>
          </a:r>
          <a:endParaRPr lang="LID4096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045921" y="806079"/>
        <a:ext cx="2080890" cy="634417"/>
      </dsp:txXfrm>
    </dsp:sp>
    <dsp:sp modelId="{0605CE45-8E37-4139-BE9D-37510AA116BD}">
      <dsp:nvSpPr>
        <dsp:cNvPr id="0" name=""/>
        <dsp:cNvSpPr/>
      </dsp:nvSpPr>
      <dsp:spPr>
        <a:xfrm>
          <a:off x="6045921" y="1599102"/>
          <a:ext cx="2080890" cy="6344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Recuperar Palavra passe</a:t>
          </a:r>
          <a:endParaRPr lang="LID4096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045921" y="1599102"/>
        <a:ext cx="2080890" cy="634417"/>
      </dsp:txXfrm>
    </dsp:sp>
    <dsp:sp modelId="{2C72BD30-136C-4585-B852-EF0895118591}">
      <dsp:nvSpPr>
        <dsp:cNvPr id="0" name=""/>
        <dsp:cNvSpPr/>
      </dsp:nvSpPr>
      <dsp:spPr>
        <a:xfrm>
          <a:off x="6045921" y="2392124"/>
          <a:ext cx="2080890" cy="6344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Adicionar/Remover Produtos/Serviços</a:t>
          </a:r>
          <a:endParaRPr lang="LID4096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045921" y="2392124"/>
        <a:ext cx="2080890" cy="634417"/>
      </dsp:txXfrm>
    </dsp:sp>
    <dsp:sp modelId="{CFDD1974-D9C3-476D-9235-61949386F189}">
      <dsp:nvSpPr>
        <dsp:cNvPr id="0" name=""/>
        <dsp:cNvSpPr/>
      </dsp:nvSpPr>
      <dsp:spPr>
        <a:xfrm>
          <a:off x="6045921" y="3185146"/>
          <a:ext cx="2080890" cy="6344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Gerir estado das encomendas</a:t>
          </a:r>
          <a:endParaRPr lang="LID4096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045921" y="3185146"/>
        <a:ext cx="2080890" cy="634417"/>
      </dsp:txXfrm>
    </dsp:sp>
    <dsp:sp modelId="{5699EF78-F546-4D70-BB3A-62637F42C87B}">
      <dsp:nvSpPr>
        <dsp:cNvPr id="0" name=""/>
        <dsp:cNvSpPr/>
      </dsp:nvSpPr>
      <dsp:spPr>
        <a:xfrm>
          <a:off x="6045921" y="3978169"/>
          <a:ext cx="2080890" cy="6344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 histórico de encomendas</a:t>
          </a:r>
          <a:endParaRPr lang="LID4096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045921" y="3978169"/>
        <a:ext cx="2080890" cy="6344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4EC1E-1FCE-4275-93F8-1D6E1BCE300D}">
      <dsp:nvSpPr>
        <dsp:cNvPr id="0" name=""/>
        <dsp:cNvSpPr/>
      </dsp:nvSpPr>
      <dsp:spPr>
        <a:xfrm>
          <a:off x="4838186" y="4473839"/>
          <a:ext cx="205780" cy="784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890" y="0"/>
              </a:lnTo>
              <a:lnTo>
                <a:pt x="102890" y="784225"/>
              </a:lnTo>
              <a:lnTo>
                <a:pt x="205780" y="784225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920807" y="4845683"/>
        <a:ext cx="40538" cy="40538"/>
      </dsp:txXfrm>
    </dsp:sp>
    <dsp:sp modelId="{43A74BA6-15AB-492C-8302-470269B00EB3}">
      <dsp:nvSpPr>
        <dsp:cNvPr id="0" name=""/>
        <dsp:cNvSpPr/>
      </dsp:nvSpPr>
      <dsp:spPr>
        <a:xfrm>
          <a:off x="4838186" y="4473839"/>
          <a:ext cx="205780" cy="392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890" y="0"/>
              </a:lnTo>
              <a:lnTo>
                <a:pt x="102890" y="392112"/>
              </a:lnTo>
              <a:lnTo>
                <a:pt x="205780" y="39211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930006" y="4658825"/>
        <a:ext cx="22141" cy="22141"/>
      </dsp:txXfrm>
    </dsp:sp>
    <dsp:sp modelId="{6F2F5F84-13A7-4788-9F78-8D47F630741B}">
      <dsp:nvSpPr>
        <dsp:cNvPr id="0" name=""/>
        <dsp:cNvSpPr/>
      </dsp:nvSpPr>
      <dsp:spPr>
        <a:xfrm>
          <a:off x="4838186" y="4428119"/>
          <a:ext cx="2057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5780" y="4572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935932" y="4468695"/>
        <a:ext cx="10289" cy="10289"/>
      </dsp:txXfrm>
    </dsp:sp>
    <dsp:sp modelId="{54F78649-8A54-44CE-ABB4-15EE17714F6E}">
      <dsp:nvSpPr>
        <dsp:cNvPr id="0" name=""/>
        <dsp:cNvSpPr/>
      </dsp:nvSpPr>
      <dsp:spPr>
        <a:xfrm>
          <a:off x="4838186" y="4081727"/>
          <a:ext cx="205780" cy="392112"/>
        </a:xfrm>
        <a:custGeom>
          <a:avLst/>
          <a:gdLst/>
          <a:ahLst/>
          <a:cxnLst/>
          <a:rect l="0" t="0" r="0" b="0"/>
          <a:pathLst>
            <a:path>
              <a:moveTo>
                <a:pt x="0" y="392112"/>
              </a:moveTo>
              <a:lnTo>
                <a:pt x="102890" y="392112"/>
              </a:lnTo>
              <a:lnTo>
                <a:pt x="102890" y="0"/>
              </a:lnTo>
              <a:lnTo>
                <a:pt x="205780" y="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930006" y="4266712"/>
        <a:ext cx="22141" cy="22141"/>
      </dsp:txXfrm>
    </dsp:sp>
    <dsp:sp modelId="{CEE45759-BF97-402C-855C-7072195C0AF2}">
      <dsp:nvSpPr>
        <dsp:cNvPr id="0" name=""/>
        <dsp:cNvSpPr/>
      </dsp:nvSpPr>
      <dsp:spPr>
        <a:xfrm>
          <a:off x="4838186" y="3689614"/>
          <a:ext cx="205780" cy="784225"/>
        </a:xfrm>
        <a:custGeom>
          <a:avLst/>
          <a:gdLst/>
          <a:ahLst/>
          <a:cxnLst/>
          <a:rect l="0" t="0" r="0" b="0"/>
          <a:pathLst>
            <a:path>
              <a:moveTo>
                <a:pt x="0" y="784225"/>
              </a:moveTo>
              <a:lnTo>
                <a:pt x="102890" y="784225"/>
              </a:lnTo>
              <a:lnTo>
                <a:pt x="102890" y="0"/>
              </a:lnTo>
              <a:lnTo>
                <a:pt x="205780" y="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920807" y="4061457"/>
        <a:ext cx="40538" cy="40538"/>
      </dsp:txXfrm>
    </dsp:sp>
    <dsp:sp modelId="{FE98C825-29AA-422F-8D6F-507630EBF2F3}">
      <dsp:nvSpPr>
        <dsp:cNvPr id="0" name=""/>
        <dsp:cNvSpPr/>
      </dsp:nvSpPr>
      <dsp:spPr>
        <a:xfrm>
          <a:off x="3603503" y="4428119"/>
          <a:ext cx="2057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5780" y="4572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701248" y="4468695"/>
        <a:ext cx="10289" cy="10289"/>
      </dsp:txXfrm>
    </dsp:sp>
    <dsp:sp modelId="{DF6B07C7-CE7B-44A3-B073-957BEACC12C6}">
      <dsp:nvSpPr>
        <dsp:cNvPr id="0" name=""/>
        <dsp:cNvSpPr/>
      </dsp:nvSpPr>
      <dsp:spPr>
        <a:xfrm>
          <a:off x="2368819" y="3199474"/>
          <a:ext cx="205780" cy="1274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890" y="0"/>
              </a:lnTo>
              <a:lnTo>
                <a:pt x="102890" y="1274365"/>
              </a:lnTo>
              <a:lnTo>
                <a:pt x="205780" y="127436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439437" y="3804385"/>
        <a:ext cx="64543" cy="64543"/>
      </dsp:txXfrm>
    </dsp:sp>
    <dsp:sp modelId="{F149CC77-E196-47E0-923C-09E1FB669034}">
      <dsp:nvSpPr>
        <dsp:cNvPr id="0" name=""/>
        <dsp:cNvSpPr/>
      </dsp:nvSpPr>
      <dsp:spPr>
        <a:xfrm>
          <a:off x="3603503" y="1925108"/>
          <a:ext cx="205780" cy="196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890" y="0"/>
              </a:lnTo>
              <a:lnTo>
                <a:pt x="102890" y="196056"/>
              </a:lnTo>
              <a:lnTo>
                <a:pt x="205780" y="196056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699287" y="2016030"/>
        <a:ext cx="14211" cy="14211"/>
      </dsp:txXfrm>
    </dsp:sp>
    <dsp:sp modelId="{F704B40E-5A83-4E29-B055-B4BF5AA0A28D}">
      <dsp:nvSpPr>
        <dsp:cNvPr id="0" name=""/>
        <dsp:cNvSpPr/>
      </dsp:nvSpPr>
      <dsp:spPr>
        <a:xfrm>
          <a:off x="4838186" y="1729052"/>
          <a:ext cx="205780" cy="1568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890" y="0"/>
              </a:lnTo>
              <a:lnTo>
                <a:pt x="102890" y="1568450"/>
              </a:lnTo>
              <a:lnTo>
                <a:pt x="205780" y="156845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901530" y="2473729"/>
        <a:ext cx="79094" cy="79094"/>
      </dsp:txXfrm>
    </dsp:sp>
    <dsp:sp modelId="{5E5096BB-0B14-4069-99F0-083C23DD8A5D}">
      <dsp:nvSpPr>
        <dsp:cNvPr id="0" name=""/>
        <dsp:cNvSpPr/>
      </dsp:nvSpPr>
      <dsp:spPr>
        <a:xfrm>
          <a:off x="4838186" y="1729052"/>
          <a:ext cx="205780" cy="1176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890" y="0"/>
              </a:lnTo>
              <a:lnTo>
                <a:pt x="102890" y="1176337"/>
              </a:lnTo>
              <a:lnTo>
                <a:pt x="205780" y="1176337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911222" y="2287365"/>
        <a:ext cx="59710" cy="59710"/>
      </dsp:txXfrm>
    </dsp:sp>
    <dsp:sp modelId="{F5D77728-716A-4763-8750-0DA72D36B285}">
      <dsp:nvSpPr>
        <dsp:cNvPr id="0" name=""/>
        <dsp:cNvSpPr/>
      </dsp:nvSpPr>
      <dsp:spPr>
        <a:xfrm>
          <a:off x="4838186" y="1729052"/>
          <a:ext cx="205780" cy="784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890" y="0"/>
              </a:lnTo>
              <a:lnTo>
                <a:pt x="102890" y="784225"/>
              </a:lnTo>
              <a:lnTo>
                <a:pt x="205780" y="784225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920807" y="2100895"/>
        <a:ext cx="40538" cy="40538"/>
      </dsp:txXfrm>
    </dsp:sp>
    <dsp:sp modelId="{659947D9-BFA3-44D1-AB4A-C6045E703F4F}">
      <dsp:nvSpPr>
        <dsp:cNvPr id="0" name=""/>
        <dsp:cNvSpPr/>
      </dsp:nvSpPr>
      <dsp:spPr>
        <a:xfrm>
          <a:off x="4838186" y="1729052"/>
          <a:ext cx="205780" cy="392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890" y="0"/>
              </a:lnTo>
              <a:lnTo>
                <a:pt x="102890" y="392112"/>
              </a:lnTo>
              <a:lnTo>
                <a:pt x="205780" y="39211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930006" y="1914037"/>
        <a:ext cx="22141" cy="22141"/>
      </dsp:txXfrm>
    </dsp:sp>
    <dsp:sp modelId="{18769754-1653-4AF7-A255-AC60FFDCFF6F}">
      <dsp:nvSpPr>
        <dsp:cNvPr id="0" name=""/>
        <dsp:cNvSpPr/>
      </dsp:nvSpPr>
      <dsp:spPr>
        <a:xfrm>
          <a:off x="4838186" y="1683332"/>
          <a:ext cx="2057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5780" y="4572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935932" y="1723907"/>
        <a:ext cx="10289" cy="10289"/>
      </dsp:txXfrm>
    </dsp:sp>
    <dsp:sp modelId="{9478D1E1-5857-4FF3-86A5-E14A05609620}">
      <dsp:nvSpPr>
        <dsp:cNvPr id="0" name=""/>
        <dsp:cNvSpPr/>
      </dsp:nvSpPr>
      <dsp:spPr>
        <a:xfrm>
          <a:off x="4838186" y="1336939"/>
          <a:ext cx="205780" cy="392112"/>
        </a:xfrm>
        <a:custGeom>
          <a:avLst/>
          <a:gdLst/>
          <a:ahLst/>
          <a:cxnLst/>
          <a:rect l="0" t="0" r="0" b="0"/>
          <a:pathLst>
            <a:path>
              <a:moveTo>
                <a:pt x="0" y="392112"/>
              </a:moveTo>
              <a:lnTo>
                <a:pt x="102890" y="392112"/>
              </a:lnTo>
              <a:lnTo>
                <a:pt x="102890" y="0"/>
              </a:lnTo>
              <a:lnTo>
                <a:pt x="205780" y="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930006" y="1521925"/>
        <a:ext cx="22141" cy="22141"/>
      </dsp:txXfrm>
    </dsp:sp>
    <dsp:sp modelId="{D6044309-20FC-43CE-890F-C400132B1120}">
      <dsp:nvSpPr>
        <dsp:cNvPr id="0" name=""/>
        <dsp:cNvSpPr/>
      </dsp:nvSpPr>
      <dsp:spPr>
        <a:xfrm>
          <a:off x="4838186" y="944827"/>
          <a:ext cx="205780" cy="784225"/>
        </a:xfrm>
        <a:custGeom>
          <a:avLst/>
          <a:gdLst/>
          <a:ahLst/>
          <a:cxnLst/>
          <a:rect l="0" t="0" r="0" b="0"/>
          <a:pathLst>
            <a:path>
              <a:moveTo>
                <a:pt x="0" y="784225"/>
              </a:moveTo>
              <a:lnTo>
                <a:pt x="102890" y="784225"/>
              </a:lnTo>
              <a:lnTo>
                <a:pt x="102890" y="0"/>
              </a:lnTo>
              <a:lnTo>
                <a:pt x="205780" y="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920807" y="1316670"/>
        <a:ext cx="40538" cy="40538"/>
      </dsp:txXfrm>
    </dsp:sp>
    <dsp:sp modelId="{D7D2E324-C9FB-4A64-B743-7A8ED03DD164}">
      <dsp:nvSpPr>
        <dsp:cNvPr id="0" name=""/>
        <dsp:cNvSpPr/>
      </dsp:nvSpPr>
      <dsp:spPr>
        <a:xfrm>
          <a:off x="4838186" y="552714"/>
          <a:ext cx="205780" cy="1176337"/>
        </a:xfrm>
        <a:custGeom>
          <a:avLst/>
          <a:gdLst/>
          <a:ahLst/>
          <a:cxnLst/>
          <a:rect l="0" t="0" r="0" b="0"/>
          <a:pathLst>
            <a:path>
              <a:moveTo>
                <a:pt x="0" y="1176337"/>
              </a:moveTo>
              <a:lnTo>
                <a:pt x="102890" y="1176337"/>
              </a:lnTo>
              <a:lnTo>
                <a:pt x="102890" y="0"/>
              </a:lnTo>
              <a:lnTo>
                <a:pt x="205780" y="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911222" y="1111028"/>
        <a:ext cx="59710" cy="59710"/>
      </dsp:txXfrm>
    </dsp:sp>
    <dsp:sp modelId="{B7A71B78-F223-4F9D-B727-8E7400BEA28B}">
      <dsp:nvSpPr>
        <dsp:cNvPr id="0" name=""/>
        <dsp:cNvSpPr/>
      </dsp:nvSpPr>
      <dsp:spPr>
        <a:xfrm>
          <a:off x="4838186" y="160602"/>
          <a:ext cx="205780" cy="1568450"/>
        </a:xfrm>
        <a:custGeom>
          <a:avLst/>
          <a:gdLst/>
          <a:ahLst/>
          <a:cxnLst/>
          <a:rect l="0" t="0" r="0" b="0"/>
          <a:pathLst>
            <a:path>
              <a:moveTo>
                <a:pt x="0" y="1568450"/>
              </a:moveTo>
              <a:lnTo>
                <a:pt x="102890" y="1568450"/>
              </a:lnTo>
              <a:lnTo>
                <a:pt x="102890" y="0"/>
              </a:lnTo>
              <a:lnTo>
                <a:pt x="205780" y="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901530" y="905279"/>
        <a:ext cx="79094" cy="79094"/>
      </dsp:txXfrm>
    </dsp:sp>
    <dsp:sp modelId="{1A024301-1A03-41EF-9334-6EA97793BFF2}">
      <dsp:nvSpPr>
        <dsp:cNvPr id="0" name=""/>
        <dsp:cNvSpPr/>
      </dsp:nvSpPr>
      <dsp:spPr>
        <a:xfrm>
          <a:off x="3603503" y="1729052"/>
          <a:ext cx="205780" cy="196056"/>
        </a:xfrm>
        <a:custGeom>
          <a:avLst/>
          <a:gdLst/>
          <a:ahLst/>
          <a:cxnLst/>
          <a:rect l="0" t="0" r="0" b="0"/>
          <a:pathLst>
            <a:path>
              <a:moveTo>
                <a:pt x="0" y="196056"/>
              </a:moveTo>
              <a:lnTo>
                <a:pt x="102890" y="196056"/>
              </a:lnTo>
              <a:lnTo>
                <a:pt x="102890" y="0"/>
              </a:lnTo>
              <a:lnTo>
                <a:pt x="205780" y="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699287" y="1819974"/>
        <a:ext cx="14211" cy="14211"/>
      </dsp:txXfrm>
    </dsp:sp>
    <dsp:sp modelId="{DE1DDEC4-8D80-4CF9-80F7-A03BBA214E27}">
      <dsp:nvSpPr>
        <dsp:cNvPr id="0" name=""/>
        <dsp:cNvSpPr/>
      </dsp:nvSpPr>
      <dsp:spPr>
        <a:xfrm>
          <a:off x="2368819" y="1925108"/>
          <a:ext cx="205780" cy="1274365"/>
        </a:xfrm>
        <a:custGeom>
          <a:avLst/>
          <a:gdLst/>
          <a:ahLst/>
          <a:cxnLst/>
          <a:rect l="0" t="0" r="0" b="0"/>
          <a:pathLst>
            <a:path>
              <a:moveTo>
                <a:pt x="0" y="1274365"/>
              </a:moveTo>
              <a:lnTo>
                <a:pt x="102890" y="1274365"/>
              </a:lnTo>
              <a:lnTo>
                <a:pt x="102890" y="0"/>
              </a:lnTo>
              <a:lnTo>
                <a:pt x="205780" y="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439437" y="2530019"/>
        <a:ext cx="64543" cy="64543"/>
      </dsp:txXfrm>
    </dsp:sp>
    <dsp:sp modelId="{C02A0431-C91C-401F-B65C-41262E180206}">
      <dsp:nvSpPr>
        <dsp:cNvPr id="0" name=""/>
        <dsp:cNvSpPr/>
      </dsp:nvSpPr>
      <dsp:spPr>
        <a:xfrm rot="16200000">
          <a:off x="1386474" y="3042629"/>
          <a:ext cx="1651000" cy="31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MoBrada</a:t>
          </a:r>
          <a:endParaRPr lang="LID4096" sz="2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386474" y="3042629"/>
        <a:ext cx="1651000" cy="313690"/>
      </dsp:txXfrm>
    </dsp:sp>
    <dsp:sp modelId="{81FA9622-989B-4E43-93FD-9B5225D351DF}">
      <dsp:nvSpPr>
        <dsp:cNvPr id="0" name=""/>
        <dsp:cNvSpPr/>
      </dsp:nvSpPr>
      <dsp:spPr>
        <a:xfrm>
          <a:off x="2574599" y="1768263"/>
          <a:ext cx="1028903" cy="31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B2C</a:t>
          </a:r>
          <a:endParaRPr lang="LID4096" sz="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574599" y="1768263"/>
        <a:ext cx="1028903" cy="313690"/>
      </dsp:txXfrm>
    </dsp:sp>
    <dsp:sp modelId="{BFFA7D04-590D-407B-BF41-54414AE28BE2}">
      <dsp:nvSpPr>
        <dsp:cNvPr id="0" name=""/>
        <dsp:cNvSpPr/>
      </dsp:nvSpPr>
      <dsp:spPr>
        <a:xfrm>
          <a:off x="3809283" y="1572207"/>
          <a:ext cx="1028903" cy="31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MPV</a:t>
          </a:r>
          <a:endParaRPr lang="LID4096" sz="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809283" y="1572207"/>
        <a:ext cx="1028903" cy="313690"/>
      </dsp:txXfrm>
    </dsp:sp>
    <dsp:sp modelId="{F150277C-A477-43B9-8C28-FEC3A41DCBA2}">
      <dsp:nvSpPr>
        <dsp:cNvPr id="0" name=""/>
        <dsp:cNvSpPr/>
      </dsp:nvSpPr>
      <dsp:spPr>
        <a:xfrm>
          <a:off x="5043967" y="3757"/>
          <a:ext cx="1028903" cy="31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Criar conta</a:t>
          </a:r>
          <a:endParaRPr lang="LID4096" sz="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43967" y="3757"/>
        <a:ext cx="1028903" cy="313690"/>
      </dsp:txXfrm>
    </dsp:sp>
    <dsp:sp modelId="{7FA62233-4EA1-4D4C-9884-0218648E2BA6}">
      <dsp:nvSpPr>
        <dsp:cNvPr id="0" name=""/>
        <dsp:cNvSpPr/>
      </dsp:nvSpPr>
      <dsp:spPr>
        <a:xfrm>
          <a:off x="5043967" y="395869"/>
          <a:ext cx="1028903" cy="31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Recuperar Palavra Passe</a:t>
          </a:r>
          <a:endParaRPr lang="LID4096" sz="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43967" y="395869"/>
        <a:ext cx="1028903" cy="313690"/>
      </dsp:txXfrm>
    </dsp:sp>
    <dsp:sp modelId="{3791A282-87F1-44A2-8507-222A81FD85F7}">
      <dsp:nvSpPr>
        <dsp:cNvPr id="0" name=""/>
        <dsp:cNvSpPr/>
      </dsp:nvSpPr>
      <dsp:spPr>
        <a:xfrm>
          <a:off x="5043967" y="787982"/>
          <a:ext cx="1028903" cy="31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Visibilidade de Lojas ou Serviços</a:t>
          </a:r>
          <a:endParaRPr lang="LID4096" sz="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43967" y="787982"/>
        <a:ext cx="1028903" cy="313690"/>
      </dsp:txXfrm>
    </dsp:sp>
    <dsp:sp modelId="{5CD22C05-90C1-4B50-8E47-2E779BD7EA6C}">
      <dsp:nvSpPr>
        <dsp:cNvPr id="0" name=""/>
        <dsp:cNvSpPr/>
      </dsp:nvSpPr>
      <dsp:spPr>
        <a:xfrm>
          <a:off x="5043967" y="1180094"/>
          <a:ext cx="1028903" cy="31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Pesquisar Lojas ou Serviços</a:t>
          </a:r>
          <a:endParaRPr lang="LID4096" sz="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43967" y="1180094"/>
        <a:ext cx="1028903" cy="313690"/>
      </dsp:txXfrm>
    </dsp:sp>
    <dsp:sp modelId="{DA0E0834-143B-4D4D-BC09-A49105C341C5}">
      <dsp:nvSpPr>
        <dsp:cNvPr id="0" name=""/>
        <dsp:cNvSpPr/>
      </dsp:nvSpPr>
      <dsp:spPr>
        <a:xfrm>
          <a:off x="5043967" y="1572207"/>
          <a:ext cx="1028903" cy="31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Adicionar/Remover produtos no carrinho</a:t>
          </a:r>
          <a:endParaRPr lang="LID4096" sz="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43967" y="1572207"/>
        <a:ext cx="1028903" cy="313690"/>
      </dsp:txXfrm>
    </dsp:sp>
    <dsp:sp modelId="{25D4B43B-9633-47EE-BFE1-863A425F32A8}">
      <dsp:nvSpPr>
        <dsp:cNvPr id="0" name=""/>
        <dsp:cNvSpPr/>
      </dsp:nvSpPr>
      <dsp:spPr>
        <a:xfrm>
          <a:off x="5043967" y="1964319"/>
          <a:ext cx="1028903" cy="31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Selecionar forma de pagamento</a:t>
          </a:r>
          <a:endParaRPr lang="LID4096" sz="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43967" y="1964319"/>
        <a:ext cx="1028903" cy="313690"/>
      </dsp:txXfrm>
    </dsp:sp>
    <dsp:sp modelId="{988C7C8D-0E4D-476A-AD3E-479B1C4BFC47}">
      <dsp:nvSpPr>
        <dsp:cNvPr id="0" name=""/>
        <dsp:cNvSpPr/>
      </dsp:nvSpPr>
      <dsp:spPr>
        <a:xfrm>
          <a:off x="5043967" y="2356432"/>
          <a:ext cx="1028903" cy="31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Finalizar encomenda</a:t>
          </a:r>
          <a:endParaRPr lang="LID4096" sz="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43967" y="2356432"/>
        <a:ext cx="1028903" cy="313690"/>
      </dsp:txXfrm>
    </dsp:sp>
    <dsp:sp modelId="{28DE8BD5-56D7-4EB0-8A4A-995C68803780}">
      <dsp:nvSpPr>
        <dsp:cNvPr id="0" name=""/>
        <dsp:cNvSpPr/>
      </dsp:nvSpPr>
      <dsp:spPr>
        <a:xfrm>
          <a:off x="5043967" y="2748544"/>
          <a:ext cx="1028903" cy="31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Acompanhar/verificar estado da encomenda</a:t>
          </a:r>
          <a:endParaRPr lang="LID4096" sz="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43967" y="2748544"/>
        <a:ext cx="1028903" cy="313690"/>
      </dsp:txXfrm>
    </dsp:sp>
    <dsp:sp modelId="{C76CC2AD-5DB4-4C42-99F9-D670966104CD}">
      <dsp:nvSpPr>
        <dsp:cNvPr id="0" name=""/>
        <dsp:cNvSpPr/>
      </dsp:nvSpPr>
      <dsp:spPr>
        <a:xfrm>
          <a:off x="5043967" y="3140657"/>
          <a:ext cx="1028903" cy="31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 histórico de encomenda</a:t>
          </a:r>
          <a:endParaRPr lang="LID4096" sz="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43967" y="3140657"/>
        <a:ext cx="1028903" cy="313690"/>
      </dsp:txXfrm>
    </dsp:sp>
    <dsp:sp modelId="{FEE72F40-1475-441D-BE32-30E65E3050BA}">
      <dsp:nvSpPr>
        <dsp:cNvPr id="0" name=""/>
        <dsp:cNvSpPr/>
      </dsp:nvSpPr>
      <dsp:spPr>
        <a:xfrm>
          <a:off x="3809283" y="1964319"/>
          <a:ext cx="1028903" cy="31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V.0.1</a:t>
          </a:r>
          <a:endParaRPr lang="LID4096" sz="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809283" y="1964319"/>
        <a:ext cx="1028903" cy="313690"/>
      </dsp:txXfrm>
    </dsp:sp>
    <dsp:sp modelId="{1C9F216A-144F-4191-933A-0F9CBE8DFA63}">
      <dsp:nvSpPr>
        <dsp:cNvPr id="0" name=""/>
        <dsp:cNvSpPr/>
      </dsp:nvSpPr>
      <dsp:spPr>
        <a:xfrm>
          <a:off x="2574599" y="4316994"/>
          <a:ext cx="1028903" cy="31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B2B</a:t>
          </a:r>
          <a:endParaRPr lang="LID4096" sz="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574599" y="4316994"/>
        <a:ext cx="1028903" cy="313690"/>
      </dsp:txXfrm>
    </dsp:sp>
    <dsp:sp modelId="{982E1EE1-2238-4AD0-81A8-3C35D0B1BDE7}">
      <dsp:nvSpPr>
        <dsp:cNvPr id="0" name=""/>
        <dsp:cNvSpPr/>
      </dsp:nvSpPr>
      <dsp:spPr>
        <a:xfrm>
          <a:off x="3809283" y="4316994"/>
          <a:ext cx="1028903" cy="31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MVP</a:t>
          </a:r>
          <a:endParaRPr lang="LID4096" sz="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809283" y="4316994"/>
        <a:ext cx="1028903" cy="313690"/>
      </dsp:txXfrm>
    </dsp:sp>
    <dsp:sp modelId="{09F59D00-0A50-4A3A-9C87-9F41DFD2B6FC}">
      <dsp:nvSpPr>
        <dsp:cNvPr id="0" name=""/>
        <dsp:cNvSpPr/>
      </dsp:nvSpPr>
      <dsp:spPr>
        <a:xfrm>
          <a:off x="5043967" y="3532769"/>
          <a:ext cx="1028903" cy="31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Criar/Editar conta/loja</a:t>
          </a:r>
          <a:endParaRPr lang="LID4096" sz="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43967" y="3532769"/>
        <a:ext cx="1028903" cy="313690"/>
      </dsp:txXfrm>
    </dsp:sp>
    <dsp:sp modelId="{0605CE45-8E37-4139-BE9D-37510AA116BD}">
      <dsp:nvSpPr>
        <dsp:cNvPr id="0" name=""/>
        <dsp:cNvSpPr/>
      </dsp:nvSpPr>
      <dsp:spPr>
        <a:xfrm>
          <a:off x="5043967" y="3924882"/>
          <a:ext cx="1028903" cy="31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Recuperar Palavra passe</a:t>
          </a:r>
          <a:endParaRPr lang="LID4096" sz="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43967" y="3924882"/>
        <a:ext cx="1028903" cy="313690"/>
      </dsp:txXfrm>
    </dsp:sp>
    <dsp:sp modelId="{2C72BD30-136C-4585-B852-EF0895118591}">
      <dsp:nvSpPr>
        <dsp:cNvPr id="0" name=""/>
        <dsp:cNvSpPr/>
      </dsp:nvSpPr>
      <dsp:spPr>
        <a:xfrm>
          <a:off x="5043967" y="4316994"/>
          <a:ext cx="1028903" cy="31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Adicionar/Remover Produtos/Serviços</a:t>
          </a:r>
          <a:endParaRPr lang="LID4096" sz="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43967" y="4316994"/>
        <a:ext cx="1028903" cy="313690"/>
      </dsp:txXfrm>
    </dsp:sp>
    <dsp:sp modelId="{CFDD1974-D9C3-476D-9235-61949386F189}">
      <dsp:nvSpPr>
        <dsp:cNvPr id="0" name=""/>
        <dsp:cNvSpPr/>
      </dsp:nvSpPr>
      <dsp:spPr>
        <a:xfrm>
          <a:off x="5043967" y="4709107"/>
          <a:ext cx="1028903" cy="31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Gerir estado das encomendas</a:t>
          </a:r>
          <a:endParaRPr lang="LID4096" sz="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43967" y="4709107"/>
        <a:ext cx="1028903" cy="313690"/>
      </dsp:txXfrm>
    </dsp:sp>
    <dsp:sp modelId="{5699EF78-F546-4D70-BB3A-62637F42C87B}">
      <dsp:nvSpPr>
        <dsp:cNvPr id="0" name=""/>
        <dsp:cNvSpPr/>
      </dsp:nvSpPr>
      <dsp:spPr>
        <a:xfrm>
          <a:off x="5043967" y="5101219"/>
          <a:ext cx="1028903" cy="31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43967" y="5101219"/>
        <a:ext cx="1028903" cy="313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04D6-E3D7-4F94-937A-B0F032D05BA3}" type="datetimeFigureOut">
              <a:rPr lang="LID4096" smtClean="0"/>
              <a:t>12/03/2022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9810-FEC2-47E6-87DB-6B739D5D2746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3332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04D6-E3D7-4F94-937A-B0F032D05BA3}" type="datetimeFigureOut">
              <a:rPr lang="LID4096" smtClean="0"/>
              <a:t>12/03/2022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9810-FEC2-47E6-87DB-6B739D5D2746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3183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04D6-E3D7-4F94-937A-B0F032D05BA3}" type="datetimeFigureOut">
              <a:rPr lang="LID4096" smtClean="0"/>
              <a:t>12/03/2022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9810-FEC2-47E6-87DB-6B739D5D2746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00361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04D6-E3D7-4F94-937A-B0F032D05BA3}" type="datetimeFigureOut">
              <a:rPr lang="LID4096" smtClean="0"/>
              <a:t>12/03/2022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9810-FEC2-47E6-87DB-6B739D5D2746}" type="slidenum">
              <a:rPr lang="LID4096" smtClean="0"/>
              <a:t>‹nº›</a:t>
            </a:fld>
            <a:endParaRPr lang="LID4096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1045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04D6-E3D7-4F94-937A-B0F032D05BA3}" type="datetimeFigureOut">
              <a:rPr lang="LID4096" smtClean="0"/>
              <a:t>12/03/2022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9810-FEC2-47E6-87DB-6B739D5D2746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49111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04D6-E3D7-4F94-937A-B0F032D05BA3}" type="datetimeFigureOut">
              <a:rPr lang="LID4096" smtClean="0"/>
              <a:t>12/03/2022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9810-FEC2-47E6-87DB-6B739D5D2746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9033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04D6-E3D7-4F94-937A-B0F032D05BA3}" type="datetimeFigureOut">
              <a:rPr lang="LID4096" smtClean="0"/>
              <a:t>12/03/2022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9810-FEC2-47E6-87DB-6B739D5D2746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09867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04D6-E3D7-4F94-937A-B0F032D05BA3}" type="datetimeFigureOut">
              <a:rPr lang="LID4096" smtClean="0"/>
              <a:t>12/03/2022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9810-FEC2-47E6-87DB-6B739D5D2746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55623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04D6-E3D7-4F94-937A-B0F032D05BA3}" type="datetimeFigureOut">
              <a:rPr lang="LID4096" smtClean="0"/>
              <a:t>12/03/2022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9810-FEC2-47E6-87DB-6B739D5D2746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8804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04D6-E3D7-4F94-937A-B0F032D05BA3}" type="datetimeFigureOut">
              <a:rPr lang="LID4096" smtClean="0"/>
              <a:t>12/03/2022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9810-FEC2-47E6-87DB-6B739D5D2746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7376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04D6-E3D7-4F94-937A-B0F032D05BA3}" type="datetimeFigureOut">
              <a:rPr lang="LID4096" smtClean="0"/>
              <a:t>12/03/2022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9810-FEC2-47E6-87DB-6B739D5D2746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6387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04D6-E3D7-4F94-937A-B0F032D05BA3}" type="datetimeFigureOut">
              <a:rPr lang="LID4096" smtClean="0"/>
              <a:t>12/03/2022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9810-FEC2-47E6-87DB-6B739D5D2746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550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04D6-E3D7-4F94-937A-B0F032D05BA3}" type="datetimeFigureOut">
              <a:rPr lang="LID4096" smtClean="0"/>
              <a:t>12/03/2022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9810-FEC2-47E6-87DB-6B739D5D2746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480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04D6-E3D7-4F94-937A-B0F032D05BA3}" type="datetimeFigureOut">
              <a:rPr lang="LID4096" smtClean="0"/>
              <a:t>12/03/2022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9810-FEC2-47E6-87DB-6B739D5D2746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2750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04D6-E3D7-4F94-937A-B0F032D05BA3}" type="datetimeFigureOut">
              <a:rPr lang="LID4096" smtClean="0"/>
              <a:t>12/03/2022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9810-FEC2-47E6-87DB-6B739D5D2746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7009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04D6-E3D7-4F94-937A-B0F032D05BA3}" type="datetimeFigureOut">
              <a:rPr lang="LID4096" smtClean="0"/>
              <a:t>12/03/2022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9810-FEC2-47E6-87DB-6B739D5D2746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317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04D6-E3D7-4F94-937A-B0F032D05BA3}" type="datetimeFigureOut">
              <a:rPr lang="LID4096" smtClean="0"/>
              <a:t>12/03/2022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9810-FEC2-47E6-87DB-6B739D5D2746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43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39504D6-E3D7-4F94-937A-B0F032D05BA3}" type="datetimeFigureOut">
              <a:rPr lang="LID4096" smtClean="0"/>
              <a:t>12/03/2022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B659810-FEC2-47E6-87DB-6B739D5D2746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8016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6B0FFDF1-7B62-6BE0-6D6B-6DF90EF471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396402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403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6B0FFDF1-7B62-6BE0-6D6B-6DF90EF471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8727658"/>
              </p:ext>
            </p:extLst>
          </p:nvPr>
        </p:nvGraphicFramePr>
        <p:xfrm>
          <a:off x="1247140" y="6053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220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6B0FFDF1-7B62-6BE0-6D6B-6DF90EF471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75510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166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6B0FFDF1-7B62-6BE0-6D6B-6DF90EF47199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9322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Personalizada 3">
      <a:dk1>
        <a:sysClr val="windowText" lastClr="000000"/>
      </a:dk1>
      <a:lt1>
        <a:srgbClr val="6CD800"/>
      </a:lt1>
      <a:dk2>
        <a:srgbClr val="212123"/>
      </a:dk2>
      <a:lt2>
        <a:srgbClr val="DADADA"/>
      </a:lt2>
      <a:accent1>
        <a:srgbClr val="3F3F3F"/>
      </a:accent1>
      <a:accent2>
        <a:srgbClr val="FFFF00"/>
      </a:accent2>
      <a:accent3>
        <a:srgbClr val="BB8640"/>
      </a:accent3>
      <a:accent4>
        <a:srgbClr val="00B050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148</TotalTime>
  <Words>158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Calisto MT</vt:lpstr>
      <vt:lpstr>Wingdings 2</vt:lpstr>
      <vt:lpstr>Ardósia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Aylton</dc:creator>
  <cp:lastModifiedBy>Aylton</cp:lastModifiedBy>
  <cp:revision>8</cp:revision>
  <dcterms:created xsi:type="dcterms:W3CDTF">2022-11-20T22:20:44Z</dcterms:created>
  <dcterms:modified xsi:type="dcterms:W3CDTF">2022-12-03T08:37:58Z</dcterms:modified>
</cp:coreProperties>
</file>