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08A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A7CFA-DCCC-4BF9-8A91-1A2D0A20DE4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EA99432-83CF-493C-9AF6-286DFA2519DB}">
      <dgm:prSet phldrT="[Tekst]"/>
      <dgm:spPr>
        <a:solidFill>
          <a:srgbClr val="FF0000"/>
        </a:solidFill>
      </dgm:spPr>
      <dgm:t>
        <a:bodyPr/>
        <a:lstStyle/>
        <a:p>
          <a:r>
            <a:rPr lang="pl-PL" dirty="0" smtClean="0"/>
            <a:t>FIRE</a:t>
          </a:r>
        </a:p>
        <a:p>
          <a:r>
            <a:rPr lang="pl-PL" dirty="0" smtClean="0"/>
            <a:t>Attack</a:t>
          </a:r>
          <a:endParaRPr lang="pl-PL" dirty="0"/>
        </a:p>
      </dgm:t>
    </dgm:pt>
    <dgm:pt modelId="{4A510560-F176-4886-BC8F-32872C5F3ACA}" type="parTrans" cxnId="{BBEE49F3-A5BF-4FCD-8837-1F2896CE69F6}">
      <dgm:prSet/>
      <dgm:spPr/>
      <dgm:t>
        <a:bodyPr/>
        <a:lstStyle/>
        <a:p>
          <a:endParaRPr lang="pl-PL"/>
        </a:p>
      </dgm:t>
    </dgm:pt>
    <dgm:pt modelId="{050CB16D-47F2-4384-AE17-B909CC1009F6}" type="sibTrans" cxnId="{BBEE49F3-A5BF-4FCD-8837-1F2896CE69F6}">
      <dgm:prSet/>
      <dgm:spPr/>
      <dgm:t>
        <a:bodyPr/>
        <a:lstStyle/>
        <a:p>
          <a:endParaRPr lang="pl-PL"/>
        </a:p>
      </dgm:t>
    </dgm:pt>
    <dgm:pt modelId="{78D539D2-E058-40C8-98AA-CA08F21A6E1A}">
      <dgm:prSet phldrT="[Tekst]"/>
      <dgm:spPr>
        <a:solidFill>
          <a:srgbClr val="7030A0"/>
        </a:solidFill>
      </dgm:spPr>
      <dgm:t>
        <a:bodyPr/>
        <a:lstStyle/>
        <a:p>
          <a:r>
            <a:rPr lang="pl-PL" dirty="0" smtClean="0"/>
            <a:t>MAGIC</a:t>
          </a:r>
        </a:p>
        <a:p>
          <a:r>
            <a:rPr lang="pl-PL" dirty="0" err="1" smtClean="0"/>
            <a:t>effects</a:t>
          </a:r>
          <a:endParaRPr lang="pl-PL" dirty="0"/>
        </a:p>
      </dgm:t>
    </dgm:pt>
    <dgm:pt modelId="{2C3C4966-080F-44BA-AAD3-62A3A80267B9}" type="parTrans" cxnId="{9A346E11-3477-46EA-B4B0-8BC4B8B77604}">
      <dgm:prSet/>
      <dgm:spPr/>
      <dgm:t>
        <a:bodyPr/>
        <a:lstStyle/>
        <a:p>
          <a:endParaRPr lang="pl-PL"/>
        </a:p>
      </dgm:t>
    </dgm:pt>
    <dgm:pt modelId="{ACA11604-76A3-4524-A9FB-E16B01CCF303}" type="sibTrans" cxnId="{9A346E11-3477-46EA-B4B0-8BC4B8B77604}">
      <dgm:prSet/>
      <dgm:spPr/>
      <dgm:t>
        <a:bodyPr/>
        <a:lstStyle/>
        <a:p>
          <a:endParaRPr lang="pl-PL"/>
        </a:p>
      </dgm:t>
    </dgm:pt>
    <dgm:pt modelId="{C71EE2D1-C12C-4165-BBF6-84323FE2D77F}">
      <dgm:prSet phldrT="[Teks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l-PL" dirty="0" smtClean="0"/>
            <a:t>ICE</a:t>
          </a:r>
        </a:p>
        <a:p>
          <a:r>
            <a:rPr lang="pl-PL" dirty="0" err="1" smtClean="0"/>
            <a:t>defence</a:t>
          </a:r>
          <a:endParaRPr lang="pl-PL" dirty="0"/>
        </a:p>
      </dgm:t>
    </dgm:pt>
    <dgm:pt modelId="{AFC5D6FC-F653-48B8-A712-28A9FA0EDD3B}" type="parTrans" cxnId="{7D3E9C09-0CBF-41C3-A3DC-E027DFAECDE9}">
      <dgm:prSet/>
      <dgm:spPr/>
      <dgm:t>
        <a:bodyPr/>
        <a:lstStyle/>
        <a:p>
          <a:endParaRPr lang="pl-PL"/>
        </a:p>
      </dgm:t>
    </dgm:pt>
    <dgm:pt modelId="{360B349E-1200-464B-9A99-57D4E85FA74D}" type="sibTrans" cxnId="{7D3E9C09-0CBF-41C3-A3DC-E027DFAECDE9}">
      <dgm:prSet/>
      <dgm:spPr/>
      <dgm:t>
        <a:bodyPr/>
        <a:lstStyle/>
        <a:p>
          <a:endParaRPr lang="pl-PL"/>
        </a:p>
      </dgm:t>
    </dgm:pt>
    <dgm:pt modelId="{4C1DDBD0-E5C3-42EE-9CB4-877F2299217E}" type="pres">
      <dgm:prSet presAssocID="{2DFA7CFA-DCCC-4BF9-8A91-1A2D0A20DE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58AE0300-AC42-4156-BC38-7A9338DD7A31}" type="pres">
      <dgm:prSet presAssocID="{8EA99432-83CF-493C-9AF6-286DFA2519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6B002D8-9D16-49F7-8939-4DAAF6C6AFEC}" type="pres">
      <dgm:prSet presAssocID="{050CB16D-47F2-4384-AE17-B909CC1009F6}" presName="sibTrans" presStyleLbl="sibTrans2D1" presStyleIdx="0" presStyleCnt="3"/>
      <dgm:spPr/>
      <dgm:t>
        <a:bodyPr/>
        <a:lstStyle/>
        <a:p>
          <a:endParaRPr lang="pl-PL"/>
        </a:p>
      </dgm:t>
    </dgm:pt>
    <dgm:pt modelId="{EA7D408C-3DCE-4648-BF52-FD4CB92605D3}" type="pres">
      <dgm:prSet presAssocID="{050CB16D-47F2-4384-AE17-B909CC1009F6}" presName="connectorText" presStyleLbl="sibTrans2D1" presStyleIdx="0" presStyleCnt="3"/>
      <dgm:spPr/>
      <dgm:t>
        <a:bodyPr/>
        <a:lstStyle/>
        <a:p>
          <a:endParaRPr lang="pl-PL"/>
        </a:p>
      </dgm:t>
    </dgm:pt>
    <dgm:pt modelId="{7891069F-C95C-4362-9E83-13CB41362A94}" type="pres">
      <dgm:prSet presAssocID="{78D539D2-E058-40C8-98AA-CA08F21A6E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A82D552-99D7-43F8-88BE-92FA30E0AFAC}" type="pres">
      <dgm:prSet presAssocID="{ACA11604-76A3-4524-A9FB-E16B01CCF303}" presName="sibTrans" presStyleLbl="sibTrans2D1" presStyleIdx="1" presStyleCnt="3"/>
      <dgm:spPr/>
      <dgm:t>
        <a:bodyPr/>
        <a:lstStyle/>
        <a:p>
          <a:endParaRPr lang="pl-PL"/>
        </a:p>
      </dgm:t>
    </dgm:pt>
    <dgm:pt modelId="{857F3053-9878-43FB-AFF0-F9E06D911FA0}" type="pres">
      <dgm:prSet presAssocID="{ACA11604-76A3-4524-A9FB-E16B01CCF303}" presName="connectorText" presStyleLbl="sibTrans2D1" presStyleIdx="1" presStyleCnt="3"/>
      <dgm:spPr/>
      <dgm:t>
        <a:bodyPr/>
        <a:lstStyle/>
        <a:p>
          <a:endParaRPr lang="pl-PL"/>
        </a:p>
      </dgm:t>
    </dgm:pt>
    <dgm:pt modelId="{FA8D89B9-FA50-4577-8FFC-7E1F2494E154}" type="pres">
      <dgm:prSet presAssocID="{C71EE2D1-C12C-4165-BBF6-84323FE2D77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D7B755E-8468-433B-980D-2A08D7B1326B}" type="pres">
      <dgm:prSet presAssocID="{360B349E-1200-464B-9A99-57D4E85FA74D}" presName="sibTrans" presStyleLbl="sibTrans2D1" presStyleIdx="2" presStyleCnt="3"/>
      <dgm:spPr/>
      <dgm:t>
        <a:bodyPr/>
        <a:lstStyle/>
        <a:p>
          <a:endParaRPr lang="pl-PL"/>
        </a:p>
      </dgm:t>
    </dgm:pt>
    <dgm:pt modelId="{7ECF434A-126A-493D-9F75-7F8FADA32450}" type="pres">
      <dgm:prSet presAssocID="{360B349E-1200-464B-9A99-57D4E85FA74D}" presName="connectorText" presStyleLbl="sibTrans2D1" presStyleIdx="2" presStyleCnt="3"/>
      <dgm:spPr/>
      <dgm:t>
        <a:bodyPr/>
        <a:lstStyle/>
        <a:p>
          <a:endParaRPr lang="pl-PL"/>
        </a:p>
      </dgm:t>
    </dgm:pt>
  </dgm:ptLst>
  <dgm:cxnLst>
    <dgm:cxn modelId="{B7B86A52-9860-46E3-B768-3F0C28441F75}" type="presOf" srcId="{2DFA7CFA-DCCC-4BF9-8A91-1A2D0A20DE47}" destId="{4C1DDBD0-E5C3-42EE-9CB4-877F2299217E}" srcOrd="0" destOrd="0" presId="urn:microsoft.com/office/officeart/2005/8/layout/cycle2"/>
    <dgm:cxn modelId="{9A0D98F0-156C-4104-943E-F5BB12BDEB4B}" type="presOf" srcId="{360B349E-1200-464B-9A99-57D4E85FA74D}" destId="{DD7B755E-8468-433B-980D-2A08D7B1326B}" srcOrd="0" destOrd="0" presId="urn:microsoft.com/office/officeart/2005/8/layout/cycle2"/>
    <dgm:cxn modelId="{4FAB353A-4527-4C0A-9FC7-20DC85F46431}" type="presOf" srcId="{050CB16D-47F2-4384-AE17-B909CC1009F6}" destId="{EA7D408C-3DCE-4648-BF52-FD4CB92605D3}" srcOrd="1" destOrd="0" presId="urn:microsoft.com/office/officeart/2005/8/layout/cycle2"/>
    <dgm:cxn modelId="{D5BDCEAE-C9B0-48A6-B38B-A603824BD18A}" type="presOf" srcId="{8EA99432-83CF-493C-9AF6-286DFA2519DB}" destId="{58AE0300-AC42-4156-BC38-7A9338DD7A31}" srcOrd="0" destOrd="0" presId="urn:microsoft.com/office/officeart/2005/8/layout/cycle2"/>
    <dgm:cxn modelId="{02B35505-12C1-47C8-841B-279D0BDFAD8D}" type="presOf" srcId="{050CB16D-47F2-4384-AE17-B909CC1009F6}" destId="{A6B002D8-9D16-49F7-8939-4DAAF6C6AFEC}" srcOrd="0" destOrd="0" presId="urn:microsoft.com/office/officeart/2005/8/layout/cycle2"/>
    <dgm:cxn modelId="{7D3E9C09-0CBF-41C3-A3DC-E027DFAECDE9}" srcId="{2DFA7CFA-DCCC-4BF9-8A91-1A2D0A20DE47}" destId="{C71EE2D1-C12C-4165-BBF6-84323FE2D77F}" srcOrd="2" destOrd="0" parTransId="{AFC5D6FC-F653-48B8-A712-28A9FA0EDD3B}" sibTransId="{360B349E-1200-464B-9A99-57D4E85FA74D}"/>
    <dgm:cxn modelId="{9A346E11-3477-46EA-B4B0-8BC4B8B77604}" srcId="{2DFA7CFA-DCCC-4BF9-8A91-1A2D0A20DE47}" destId="{78D539D2-E058-40C8-98AA-CA08F21A6E1A}" srcOrd="1" destOrd="0" parTransId="{2C3C4966-080F-44BA-AAD3-62A3A80267B9}" sibTransId="{ACA11604-76A3-4524-A9FB-E16B01CCF303}"/>
    <dgm:cxn modelId="{598C92D3-1B53-46E2-84C5-62D37F17CE3C}" type="presOf" srcId="{ACA11604-76A3-4524-A9FB-E16B01CCF303}" destId="{857F3053-9878-43FB-AFF0-F9E06D911FA0}" srcOrd="1" destOrd="0" presId="urn:microsoft.com/office/officeart/2005/8/layout/cycle2"/>
    <dgm:cxn modelId="{BBEE49F3-A5BF-4FCD-8837-1F2896CE69F6}" srcId="{2DFA7CFA-DCCC-4BF9-8A91-1A2D0A20DE47}" destId="{8EA99432-83CF-493C-9AF6-286DFA2519DB}" srcOrd="0" destOrd="0" parTransId="{4A510560-F176-4886-BC8F-32872C5F3ACA}" sibTransId="{050CB16D-47F2-4384-AE17-B909CC1009F6}"/>
    <dgm:cxn modelId="{61B190AA-873B-4C7A-B497-7BECE2B40D3F}" type="presOf" srcId="{ACA11604-76A3-4524-A9FB-E16B01CCF303}" destId="{0A82D552-99D7-43F8-88BE-92FA30E0AFAC}" srcOrd="0" destOrd="0" presId="urn:microsoft.com/office/officeart/2005/8/layout/cycle2"/>
    <dgm:cxn modelId="{A760750D-BD14-44AB-84F4-8D9AD7600C36}" type="presOf" srcId="{360B349E-1200-464B-9A99-57D4E85FA74D}" destId="{7ECF434A-126A-493D-9F75-7F8FADA32450}" srcOrd="1" destOrd="0" presId="urn:microsoft.com/office/officeart/2005/8/layout/cycle2"/>
    <dgm:cxn modelId="{EE6AB1BC-A5B8-488F-A687-A31CD8914D10}" type="presOf" srcId="{C71EE2D1-C12C-4165-BBF6-84323FE2D77F}" destId="{FA8D89B9-FA50-4577-8FFC-7E1F2494E154}" srcOrd="0" destOrd="0" presId="urn:microsoft.com/office/officeart/2005/8/layout/cycle2"/>
    <dgm:cxn modelId="{7F1CDE89-154C-49AF-830E-185EBBAD1B2B}" type="presOf" srcId="{78D539D2-E058-40C8-98AA-CA08F21A6E1A}" destId="{7891069F-C95C-4362-9E83-13CB41362A94}" srcOrd="0" destOrd="0" presId="urn:microsoft.com/office/officeart/2005/8/layout/cycle2"/>
    <dgm:cxn modelId="{BE82B7E3-849E-42FC-A9AA-6E02C31D6550}" type="presParOf" srcId="{4C1DDBD0-E5C3-42EE-9CB4-877F2299217E}" destId="{58AE0300-AC42-4156-BC38-7A9338DD7A31}" srcOrd="0" destOrd="0" presId="urn:microsoft.com/office/officeart/2005/8/layout/cycle2"/>
    <dgm:cxn modelId="{A882723A-825A-48E5-9282-5BCDEC04072E}" type="presParOf" srcId="{4C1DDBD0-E5C3-42EE-9CB4-877F2299217E}" destId="{A6B002D8-9D16-49F7-8939-4DAAF6C6AFEC}" srcOrd="1" destOrd="0" presId="urn:microsoft.com/office/officeart/2005/8/layout/cycle2"/>
    <dgm:cxn modelId="{A9F49D09-AB57-4854-9F6C-3F55969D4AC8}" type="presParOf" srcId="{A6B002D8-9D16-49F7-8939-4DAAF6C6AFEC}" destId="{EA7D408C-3DCE-4648-BF52-FD4CB92605D3}" srcOrd="0" destOrd="0" presId="urn:microsoft.com/office/officeart/2005/8/layout/cycle2"/>
    <dgm:cxn modelId="{963F3AD6-C036-4FC3-82CF-136E60F17D8B}" type="presParOf" srcId="{4C1DDBD0-E5C3-42EE-9CB4-877F2299217E}" destId="{7891069F-C95C-4362-9E83-13CB41362A94}" srcOrd="2" destOrd="0" presId="urn:microsoft.com/office/officeart/2005/8/layout/cycle2"/>
    <dgm:cxn modelId="{F3252921-2606-4D57-9931-DC9C4691467D}" type="presParOf" srcId="{4C1DDBD0-E5C3-42EE-9CB4-877F2299217E}" destId="{0A82D552-99D7-43F8-88BE-92FA30E0AFAC}" srcOrd="3" destOrd="0" presId="urn:microsoft.com/office/officeart/2005/8/layout/cycle2"/>
    <dgm:cxn modelId="{B483227A-E9D1-40E2-8786-DB8E20C2A50B}" type="presParOf" srcId="{0A82D552-99D7-43F8-88BE-92FA30E0AFAC}" destId="{857F3053-9878-43FB-AFF0-F9E06D911FA0}" srcOrd="0" destOrd="0" presId="urn:microsoft.com/office/officeart/2005/8/layout/cycle2"/>
    <dgm:cxn modelId="{C907D0DA-CD6C-4343-BB16-DA7691F9CCE6}" type="presParOf" srcId="{4C1DDBD0-E5C3-42EE-9CB4-877F2299217E}" destId="{FA8D89B9-FA50-4577-8FFC-7E1F2494E154}" srcOrd="4" destOrd="0" presId="urn:microsoft.com/office/officeart/2005/8/layout/cycle2"/>
    <dgm:cxn modelId="{B2A546E9-D636-48A7-8467-6A435B5BC473}" type="presParOf" srcId="{4C1DDBD0-E5C3-42EE-9CB4-877F2299217E}" destId="{DD7B755E-8468-433B-980D-2A08D7B1326B}" srcOrd="5" destOrd="0" presId="urn:microsoft.com/office/officeart/2005/8/layout/cycle2"/>
    <dgm:cxn modelId="{346BC0F1-F2C5-4461-B1FC-8563F5F3751C}" type="presParOf" srcId="{DD7B755E-8468-433B-980D-2A08D7B1326B}" destId="{7ECF434A-126A-493D-9F75-7F8FADA324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2B381-82B6-4A67-84D8-849440E3C2FF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F22BDE33-8B56-453E-971B-FE59876DBB8D}">
      <dgm:prSet phldrT="[Tekst]"/>
      <dgm:spPr/>
      <dgm:t>
        <a:bodyPr/>
        <a:lstStyle/>
        <a:p>
          <a:r>
            <a:rPr lang="pl-PL" dirty="0" smtClean="0"/>
            <a:t>1 </a:t>
          </a:r>
          <a:r>
            <a:rPr lang="pl-PL" dirty="0" err="1" smtClean="0"/>
            <a:t>floor</a:t>
          </a:r>
          <a:endParaRPr lang="pl-PL" dirty="0"/>
        </a:p>
      </dgm:t>
    </dgm:pt>
    <dgm:pt modelId="{4A6B1057-A195-4BBB-A755-1F9B016C661B}" type="parTrans" cxnId="{E9F36E76-CA80-4CEF-8FF5-0D5610415C23}">
      <dgm:prSet/>
      <dgm:spPr/>
      <dgm:t>
        <a:bodyPr/>
        <a:lstStyle/>
        <a:p>
          <a:endParaRPr lang="pl-PL"/>
        </a:p>
      </dgm:t>
    </dgm:pt>
    <dgm:pt modelId="{30257E81-BAC5-46C7-AED0-DAE8B3A6FD0C}" type="sibTrans" cxnId="{E9F36E76-CA80-4CEF-8FF5-0D5610415C23}">
      <dgm:prSet/>
      <dgm:spPr/>
      <dgm:t>
        <a:bodyPr/>
        <a:lstStyle/>
        <a:p>
          <a:endParaRPr lang="pl-PL"/>
        </a:p>
      </dgm:t>
    </dgm:pt>
    <dgm:pt modelId="{A42069E5-9BC2-4956-ABC8-E6FA13E4D37E}">
      <dgm:prSet phldrT="[Tekst]"/>
      <dgm:spPr/>
      <dgm:t>
        <a:bodyPr/>
        <a:lstStyle/>
        <a:p>
          <a:r>
            <a:rPr lang="pl-PL" dirty="0" err="1" smtClean="0"/>
            <a:t>Easy</a:t>
          </a:r>
          <a:r>
            <a:rPr lang="pl-PL" dirty="0" smtClean="0"/>
            <a:t> </a:t>
          </a:r>
          <a:r>
            <a:rPr lang="pl-PL" dirty="0" err="1" smtClean="0"/>
            <a:t>enemies</a:t>
          </a:r>
          <a:endParaRPr lang="pl-PL" dirty="0"/>
        </a:p>
      </dgm:t>
    </dgm:pt>
    <dgm:pt modelId="{C4D36286-0A7F-49AB-BB91-82E5055364AD}" type="parTrans" cxnId="{E6085F45-8BDF-4715-8B00-9633296851BC}">
      <dgm:prSet/>
      <dgm:spPr/>
      <dgm:t>
        <a:bodyPr/>
        <a:lstStyle/>
        <a:p>
          <a:endParaRPr lang="pl-PL"/>
        </a:p>
      </dgm:t>
    </dgm:pt>
    <dgm:pt modelId="{8C6B1461-1C10-4690-852C-DCBE708DC762}" type="sibTrans" cxnId="{E6085F45-8BDF-4715-8B00-9633296851BC}">
      <dgm:prSet/>
      <dgm:spPr/>
      <dgm:t>
        <a:bodyPr/>
        <a:lstStyle/>
        <a:p>
          <a:endParaRPr lang="pl-PL"/>
        </a:p>
      </dgm:t>
    </dgm:pt>
    <dgm:pt modelId="{2B605733-ED0B-4F39-AE18-1C9D4FD8219D}">
      <dgm:prSet phldrT="[Tekst]"/>
      <dgm:spPr/>
      <dgm:t>
        <a:bodyPr/>
        <a:lstStyle/>
        <a:p>
          <a:r>
            <a:rPr lang="pl-PL" dirty="0" err="1" smtClean="0"/>
            <a:t>All</a:t>
          </a:r>
          <a:r>
            <a:rPr lang="pl-PL" dirty="0" smtClean="0"/>
            <a:t> biom </a:t>
          </a:r>
          <a:r>
            <a:rPr lang="pl-PL" dirty="0" err="1" smtClean="0"/>
            <a:t>types</a:t>
          </a:r>
          <a:endParaRPr lang="pl-PL" dirty="0"/>
        </a:p>
      </dgm:t>
    </dgm:pt>
    <dgm:pt modelId="{A2761BDA-5149-4268-926F-06DE25C03D6A}" type="parTrans" cxnId="{E5746683-3A5E-4390-AA7A-D12C4B0D6039}">
      <dgm:prSet/>
      <dgm:spPr/>
      <dgm:t>
        <a:bodyPr/>
        <a:lstStyle/>
        <a:p>
          <a:endParaRPr lang="pl-PL"/>
        </a:p>
      </dgm:t>
    </dgm:pt>
    <dgm:pt modelId="{09E6D967-B435-4739-B26B-4EB33A2E3C05}" type="sibTrans" cxnId="{E5746683-3A5E-4390-AA7A-D12C4B0D6039}">
      <dgm:prSet/>
      <dgm:spPr/>
      <dgm:t>
        <a:bodyPr/>
        <a:lstStyle/>
        <a:p>
          <a:endParaRPr lang="pl-PL"/>
        </a:p>
      </dgm:t>
    </dgm:pt>
    <dgm:pt modelId="{8DC7AFBF-CB6A-4DE4-967C-CEEF439830B8}">
      <dgm:prSet phldrT="[Tekst]"/>
      <dgm:spPr/>
      <dgm:t>
        <a:bodyPr/>
        <a:lstStyle/>
        <a:p>
          <a:r>
            <a:rPr lang="pl-PL" dirty="0" smtClean="0"/>
            <a:t>2 </a:t>
          </a:r>
          <a:r>
            <a:rPr lang="pl-PL" dirty="0" err="1" smtClean="0"/>
            <a:t>floor</a:t>
          </a:r>
          <a:endParaRPr lang="pl-PL" dirty="0"/>
        </a:p>
      </dgm:t>
    </dgm:pt>
    <dgm:pt modelId="{54AB807C-B3BD-47D8-B215-964B22BBC70A}" type="parTrans" cxnId="{31930006-431E-4280-99E6-2346BD82C963}">
      <dgm:prSet/>
      <dgm:spPr/>
      <dgm:t>
        <a:bodyPr/>
        <a:lstStyle/>
        <a:p>
          <a:endParaRPr lang="pl-PL"/>
        </a:p>
      </dgm:t>
    </dgm:pt>
    <dgm:pt modelId="{E4390027-19C9-4C1A-A95F-28DFA69538BA}" type="sibTrans" cxnId="{31930006-431E-4280-99E6-2346BD82C963}">
      <dgm:prSet/>
      <dgm:spPr/>
      <dgm:t>
        <a:bodyPr/>
        <a:lstStyle/>
        <a:p>
          <a:endParaRPr lang="pl-PL"/>
        </a:p>
      </dgm:t>
    </dgm:pt>
    <dgm:pt modelId="{66CA1CDB-495B-406B-9ABF-12E615A91E70}">
      <dgm:prSet phldrT="[Tekst]"/>
      <dgm:spPr/>
      <dgm:t>
        <a:bodyPr/>
        <a:lstStyle/>
        <a:p>
          <a:r>
            <a:rPr lang="pl-PL" dirty="0" err="1" smtClean="0"/>
            <a:t>Harder</a:t>
          </a:r>
          <a:r>
            <a:rPr lang="pl-PL" dirty="0" smtClean="0"/>
            <a:t> </a:t>
          </a:r>
          <a:r>
            <a:rPr lang="pl-PL" dirty="0" err="1" smtClean="0"/>
            <a:t>enemies</a:t>
          </a:r>
          <a:r>
            <a:rPr lang="pl-PL" dirty="0" smtClean="0"/>
            <a:t>, same </a:t>
          </a:r>
          <a:r>
            <a:rPr lang="pl-PL" dirty="0" err="1" smtClean="0"/>
            <a:t>events</a:t>
          </a:r>
          <a:endParaRPr lang="pl-PL" dirty="0"/>
        </a:p>
      </dgm:t>
    </dgm:pt>
    <dgm:pt modelId="{9D2E8BFE-65F9-42D7-8B80-A93C36112073}" type="parTrans" cxnId="{76FDDE1A-3738-403A-A0EC-CF23A3FF4992}">
      <dgm:prSet/>
      <dgm:spPr/>
      <dgm:t>
        <a:bodyPr/>
        <a:lstStyle/>
        <a:p>
          <a:endParaRPr lang="pl-PL"/>
        </a:p>
      </dgm:t>
    </dgm:pt>
    <dgm:pt modelId="{F7F2A04F-D238-45C1-B424-98888BD86D6A}" type="sibTrans" cxnId="{76FDDE1A-3738-403A-A0EC-CF23A3FF4992}">
      <dgm:prSet/>
      <dgm:spPr/>
      <dgm:t>
        <a:bodyPr/>
        <a:lstStyle/>
        <a:p>
          <a:endParaRPr lang="pl-PL"/>
        </a:p>
      </dgm:t>
    </dgm:pt>
    <dgm:pt modelId="{84FA8031-BC58-4CAF-B31B-CEAC32F5703E}">
      <dgm:prSet phldrT="[Tekst]"/>
      <dgm:spPr/>
      <dgm:t>
        <a:bodyPr/>
        <a:lstStyle/>
        <a:p>
          <a:r>
            <a:rPr lang="pl-PL" dirty="0" smtClean="0"/>
            <a:t>Not </a:t>
          </a:r>
          <a:r>
            <a:rPr lang="pl-PL" dirty="0" err="1" smtClean="0"/>
            <a:t>previous</a:t>
          </a:r>
          <a:r>
            <a:rPr lang="pl-PL" dirty="0" smtClean="0"/>
            <a:t> </a:t>
          </a:r>
          <a:r>
            <a:rPr lang="pl-PL" dirty="0" err="1" smtClean="0"/>
            <a:t>game</a:t>
          </a:r>
          <a:r>
            <a:rPr lang="pl-PL" dirty="0" smtClean="0"/>
            <a:t> biom</a:t>
          </a:r>
          <a:endParaRPr lang="pl-PL" dirty="0"/>
        </a:p>
      </dgm:t>
    </dgm:pt>
    <dgm:pt modelId="{F4F5FB2A-6302-443A-870D-677B8C23ADD1}" type="parTrans" cxnId="{87D777F8-41D5-41D4-BF6A-E1C8751C8B0A}">
      <dgm:prSet/>
      <dgm:spPr/>
      <dgm:t>
        <a:bodyPr/>
        <a:lstStyle/>
        <a:p>
          <a:endParaRPr lang="pl-PL"/>
        </a:p>
      </dgm:t>
    </dgm:pt>
    <dgm:pt modelId="{D00BF8FA-D9AE-4818-8AC3-B384389B8B50}" type="sibTrans" cxnId="{87D777F8-41D5-41D4-BF6A-E1C8751C8B0A}">
      <dgm:prSet/>
      <dgm:spPr/>
      <dgm:t>
        <a:bodyPr/>
        <a:lstStyle/>
        <a:p>
          <a:endParaRPr lang="pl-PL"/>
        </a:p>
      </dgm:t>
    </dgm:pt>
    <dgm:pt modelId="{D6707C0E-908B-438D-B8D6-0A40B4B57629}">
      <dgm:prSet phldrT="[Tekst]"/>
      <dgm:spPr/>
      <dgm:t>
        <a:bodyPr/>
        <a:lstStyle/>
        <a:p>
          <a:r>
            <a:rPr lang="pl-PL" dirty="0" smtClean="0"/>
            <a:t>3 </a:t>
          </a:r>
          <a:r>
            <a:rPr lang="pl-PL" dirty="0" err="1" smtClean="0"/>
            <a:t>floor</a:t>
          </a:r>
          <a:endParaRPr lang="pl-PL" dirty="0"/>
        </a:p>
      </dgm:t>
    </dgm:pt>
    <dgm:pt modelId="{59DAEFD6-4262-4022-A580-B39CA13EC3E2}" type="parTrans" cxnId="{076E3081-36CD-49F4-8D0F-694AC7C60204}">
      <dgm:prSet/>
      <dgm:spPr/>
      <dgm:t>
        <a:bodyPr/>
        <a:lstStyle/>
        <a:p>
          <a:endParaRPr lang="pl-PL"/>
        </a:p>
      </dgm:t>
    </dgm:pt>
    <dgm:pt modelId="{53F4777D-2C76-44EF-BD7D-365607C70F89}" type="sibTrans" cxnId="{076E3081-36CD-49F4-8D0F-694AC7C60204}">
      <dgm:prSet/>
      <dgm:spPr/>
      <dgm:t>
        <a:bodyPr/>
        <a:lstStyle/>
        <a:p>
          <a:endParaRPr lang="pl-PL"/>
        </a:p>
      </dgm:t>
    </dgm:pt>
    <dgm:pt modelId="{A40D045E-E9EC-4268-87D6-010597F1CE78}">
      <dgm:prSet phldrT="[Tekst]"/>
      <dgm:spPr/>
      <dgm:t>
        <a:bodyPr/>
        <a:lstStyle/>
        <a:p>
          <a:r>
            <a:rPr lang="pl-PL" dirty="0" smtClean="0"/>
            <a:t>Dark (</a:t>
          </a:r>
          <a:r>
            <a:rPr lang="pl-PL" dirty="0" err="1" smtClean="0"/>
            <a:t>all</a:t>
          </a:r>
          <a:r>
            <a:rPr lang="pl-PL" dirty="0" smtClean="0"/>
            <a:t>/</a:t>
          </a:r>
          <a:r>
            <a:rPr lang="pl-PL" dirty="0" err="1" smtClean="0"/>
            <a:t>none</a:t>
          </a:r>
          <a:r>
            <a:rPr lang="pl-PL" dirty="0" smtClean="0"/>
            <a:t>)</a:t>
          </a:r>
          <a:endParaRPr lang="pl-PL" dirty="0"/>
        </a:p>
      </dgm:t>
    </dgm:pt>
    <dgm:pt modelId="{4691E9AF-32C4-47BF-AC4C-6CB13A6EF54C}" type="sibTrans" cxnId="{BC1919CE-B826-4ED5-87CB-0F70075BD73A}">
      <dgm:prSet/>
      <dgm:spPr/>
      <dgm:t>
        <a:bodyPr/>
        <a:lstStyle/>
        <a:p>
          <a:endParaRPr lang="pl-PL"/>
        </a:p>
      </dgm:t>
    </dgm:pt>
    <dgm:pt modelId="{35E4DE3B-D748-43C1-82ED-A9FA21CEE179}" type="parTrans" cxnId="{BC1919CE-B826-4ED5-87CB-0F70075BD73A}">
      <dgm:prSet/>
      <dgm:spPr/>
      <dgm:t>
        <a:bodyPr/>
        <a:lstStyle/>
        <a:p>
          <a:endParaRPr lang="pl-PL"/>
        </a:p>
      </dgm:t>
    </dgm:pt>
    <dgm:pt modelId="{F927E3FE-5B97-4958-80DA-D086D1AE60ED}">
      <dgm:prSet phldrT="[Tekst]"/>
      <dgm:spPr/>
      <dgm:t>
        <a:bodyPr/>
        <a:lstStyle/>
        <a:p>
          <a:r>
            <a:rPr lang="pl-PL" dirty="0" err="1" smtClean="0"/>
            <a:t>Hardest</a:t>
          </a:r>
          <a:r>
            <a:rPr lang="pl-PL" dirty="0" smtClean="0"/>
            <a:t> </a:t>
          </a:r>
          <a:r>
            <a:rPr lang="pl-PL" dirty="0" err="1" smtClean="0"/>
            <a:t>enemies</a:t>
          </a:r>
          <a:r>
            <a:rPr lang="pl-PL" dirty="0" smtClean="0"/>
            <a:t>, </a:t>
          </a:r>
          <a:r>
            <a:rPr lang="pl-PL" dirty="0" err="1" smtClean="0"/>
            <a:t>hardest</a:t>
          </a:r>
          <a:r>
            <a:rPr lang="pl-PL" dirty="0" smtClean="0"/>
            <a:t> </a:t>
          </a:r>
          <a:r>
            <a:rPr lang="pl-PL" dirty="0" err="1" smtClean="0"/>
            <a:t>events</a:t>
          </a:r>
          <a:endParaRPr lang="pl-PL" dirty="0"/>
        </a:p>
      </dgm:t>
    </dgm:pt>
    <dgm:pt modelId="{4E27DAD2-27F2-41DF-B941-4075DBA73805}" type="parTrans" cxnId="{E3A8CC5D-8304-4A77-80B1-1962FADDCB70}">
      <dgm:prSet/>
      <dgm:spPr/>
      <dgm:t>
        <a:bodyPr/>
        <a:lstStyle/>
        <a:p>
          <a:endParaRPr lang="pl-PL"/>
        </a:p>
      </dgm:t>
    </dgm:pt>
    <dgm:pt modelId="{EF8DD4D5-9962-40B2-8760-14FFDD33D78A}" type="sibTrans" cxnId="{E3A8CC5D-8304-4A77-80B1-1962FADDCB70}">
      <dgm:prSet/>
      <dgm:spPr/>
      <dgm:t>
        <a:bodyPr/>
        <a:lstStyle/>
        <a:p>
          <a:endParaRPr lang="pl-PL"/>
        </a:p>
      </dgm:t>
    </dgm:pt>
    <dgm:pt modelId="{EC024B37-4066-483D-8351-44AE420584AC}" type="pres">
      <dgm:prSet presAssocID="{8EF2B381-82B6-4A67-84D8-849440E3C2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4A4A77D-52A5-47F2-B0F4-557FC69544CC}" type="pres">
      <dgm:prSet presAssocID="{F22BDE33-8B56-453E-971B-FE59876DBB8D}" presName="composite" presStyleCnt="0"/>
      <dgm:spPr/>
    </dgm:pt>
    <dgm:pt modelId="{A31AF2BB-F067-4900-A0CC-5A223501D53C}" type="pres">
      <dgm:prSet presAssocID="{F22BDE33-8B56-453E-971B-FE59876DBB8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99E3341-DAA3-4D8D-ACDA-583367634B73}" type="pres">
      <dgm:prSet presAssocID="{F22BDE33-8B56-453E-971B-FE59876DBB8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2B23809-97D7-4562-ACE3-5F90E757F58B}" type="pres">
      <dgm:prSet presAssocID="{30257E81-BAC5-46C7-AED0-DAE8B3A6FD0C}" presName="sp" presStyleCnt="0"/>
      <dgm:spPr/>
    </dgm:pt>
    <dgm:pt modelId="{8A2A1A91-4C08-4E03-B608-CC97A7C92DA9}" type="pres">
      <dgm:prSet presAssocID="{8DC7AFBF-CB6A-4DE4-967C-CEEF439830B8}" presName="composite" presStyleCnt="0"/>
      <dgm:spPr/>
    </dgm:pt>
    <dgm:pt modelId="{8AA4E9AA-B022-4E42-B3A9-3532D3FD2155}" type="pres">
      <dgm:prSet presAssocID="{8DC7AFBF-CB6A-4DE4-967C-CEEF439830B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892C910-05B8-4922-B6C4-65E498A59639}" type="pres">
      <dgm:prSet presAssocID="{8DC7AFBF-CB6A-4DE4-967C-CEEF439830B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D543401-EBA0-449F-BEE7-6744000B9304}" type="pres">
      <dgm:prSet presAssocID="{E4390027-19C9-4C1A-A95F-28DFA69538BA}" presName="sp" presStyleCnt="0"/>
      <dgm:spPr/>
    </dgm:pt>
    <dgm:pt modelId="{DBEB41BE-3143-4C6A-87F9-513736E15D26}" type="pres">
      <dgm:prSet presAssocID="{D6707C0E-908B-438D-B8D6-0A40B4B57629}" presName="composite" presStyleCnt="0"/>
      <dgm:spPr/>
    </dgm:pt>
    <dgm:pt modelId="{CE3AFEA2-BF3B-4362-8D61-C5E759271EA3}" type="pres">
      <dgm:prSet presAssocID="{D6707C0E-908B-438D-B8D6-0A40B4B576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0BE83A3-F7A3-40DD-B3A2-D1F4BDA45633}" type="pres">
      <dgm:prSet presAssocID="{D6707C0E-908B-438D-B8D6-0A40B4B576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3A8CC5D-8304-4A77-80B1-1962FADDCB70}" srcId="{D6707C0E-908B-438D-B8D6-0A40B4B57629}" destId="{F927E3FE-5B97-4958-80DA-D086D1AE60ED}" srcOrd="0" destOrd="0" parTransId="{4E27DAD2-27F2-41DF-B941-4075DBA73805}" sibTransId="{EF8DD4D5-9962-40B2-8760-14FFDD33D78A}"/>
    <dgm:cxn modelId="{99B5E63E-8D54-4992-AA29-5697743EABCA}" type="presOf" srcId="{84FA8031-BC58-4CAF-B31B-CEAC32F5703E}" destId="{9892C910-05B8-4922-B6C4-65E498A59639}" srcOrd="0" destOrd="1" presId="urn:microsoft.com/office/officeart/2005/8/layout/chevron2"/>
    <dgm:cxn modelId="{2EFFAE02-49CD-43BB-8FDE-A77BFFF6E18A}" type="presOf" srcId="{66CA1CDB-495B-406B-9ABF-12E615A91E70}" destId="{9892C910-05B8-4922-B6C4-65E498A59639}" srcOrd="0" destOrd="0" presId="urn:microsoft.com/office/officeart/2005/8/layout/chevron2"/>
    <dgm:cxn modelId="{87D777F8-41D5-41D4-BF6A-E1C8751C8B0A}" srcId="{8DC7AFBF-CB6A-4DE4-967C-CEEF439830B8}" destId="{84FA8031-BC58-4CAF-B31B-CEAC32F5703E}" srcOrd="1" destOrd="0" parTransId="{F4F5FB2A-6302-443A-870D-677B8C23ADD1}" sibTransId="{D00BF8FA-D9AE-4818-8AC3-B384389B8B50}"/>
    <dgm:cxn modelId="{E6085F45-8BDF-4715-8B00-9633296851BC}" srcId="{F22BDE33-8B56-453E-971B-FE59876DBB8D}" destId="{A42069E5-9BC2-4956-ABC8-E6FA13E4D37E}" srcOrd="0" destOrd="0" parTransId="{C4D36286-0A7F-49AB-BB91-82E5055364AD}" sibTransId="{8C6B1461-1C10-4690-852C-DCBE708DC762}"/>
    <dgm:cxn modelId="{E9146740-6541-4081-85B5-309AB8057666}" type="presOf" srcId="{8EF2B381-82B6-4A67-84D8-849440E3C2FF}" destId="{EC024B37-4066-483D-8351-44AE420584AC}" srcOrd="0" destOrd="0" presId="urn:microsoft.com/office/officeart/2005/8/layout/chevron2"/>
    <dgm:cxn modelId="{CD55A384-43E6-47EE-B912-7BBEA0D41303}" type="presOf" srcId="{D6707C0E-908B-438D-B8D6-0A40B4B57629}" destId="{CE3AFEA2-BF3B-4362-8D61-C5E759271EA3}" srcOrd="0" destOrd="0" presId="urn:microsoft.com/office/officeart/2005/8/layout/chevron2"/>
    <dgm:cxn modelId="{0A68670A-8ACB-4388-9349-A8964D76FD1E}" type="presOf" srcId="{F927E3FE-5B97-4958-80DA-D086D1AE60ED}" destId="{D0BE83A3-F7A3-40DD-B3A2-D1F4BDA45633}" srcOrd="0" destOrd="0" presId="urn:microsoft.com/office/officeart/2005/8/layout/chevron2"/>
    <dgm:cxn modelId="{E5746683-3A5E-4390-AA7A-D12C4B0D6039}" srcId="{F22BDE33-8B56-453E-971B-FE59876DBB8D}" destId="{2B605733-ED0B-4F39-AE18-1C9D4FD8219D}" srcOrd="1" destOrd="0" parTransId="{A2761BDA-5149-4268-926F-06DE25C03D6A}" sibTransId="{09E6D967-B435-4739-B26B-4EB33A2E3C05}"/>
    <dgm:cxn modelId="{8568429F-E5B7-46A2-8952-D2501E65FBCA}" type="presOf" srcId="{A42069E5-9BC2-4956-ABC8-E6FA13E4D37E}" destId="{599E3341-DAA3-4D8D-ACDA-583367634B73}" srcOrd="0" destOrd="0" presId="urn:microsoft.com/office/officeart/2005/8/layout/chevron2"/>
    <dgm:cxn modelId="{151FDB4F-3DB6-418C-816B-6C773E97D717}" type="presOf" srcId="{2B605733-ED0B-4F39-AE18-1C9D4FD8219D}" destId="{599E3341-DAA3-4D8D-ACDA-583367634B73}" srcOrd="0" destOrd="1" presId="urn:microsoft.com/office/officeart/2005/8/layout/chevron2"/>
    <dgm:cxn modelId="{31930006-431E-4280-99E6-2346BD82C963}" srcId="{8EF2B381-82B6-4A67-84D8-849440E3C2FF}" destId="{8DC7AFBF-CB6A-4DE4-967C-CEEF439830B8}" srcOrd="1" destOrd="0" parTransId="{54AB807C-B3BD-47D8-B215-964B22BBC70A}" sibTransId="{E4390027-19C9-4C1A-A95F-28DFA69538BA}"/>
    <dgm:cxn modelId="{076E3081-36CD-49F4-8D0F-694AC7C60204}" srcId="{8EF2B381-82B6-4A67-84D8-849440E3C2FF}" destId="{D6707C0E-908B-438D-B8D6-0A40B4B57629}" srcOrd="2" destOrd="0" parTransId="{59DAEFD6-4262-4022-A580-B39CA13EC3E2}" sibTransId="{53F4777D-2C76-44EF-BD7D-365607C70F89}"/>
    <dgm:cxn modelId="{76FDDE1A-3738-403A-A0EC-CF23A3FF4992}" srcId="{8DC7AFBF-CB6A-4DE4-967C-CEEF439830B8}" destId="{66CA1CDB-495B-406B-9ABF-12E615A91E70}" srcOrd="0" destOrd="0" parTransId="{9D2E8BFE-65F9-42D7-8B80-A93C36112073}" sibTransId="{F7F2A04F-D238-45C1-B424-98888BD86D6A}"/>
    <dgm:cxn modelId="{E9F36E76-CA80-4CEF-8FF5-0D5610415C23}" srcId="{8EF2B381-82B6-4A67-84D8-849440E3C2FF}" destId="{F22BDE33-8B56-453E-971B-FE59876DBB8D}" srcOrd="0" destOrd="0" parTransId="{4A6B1057-A195-4BBB-A755-1F9B016C661B}" sibTransId="{30257E81-BAC5-46C7-AED0-DAE8B3A6FD0C}"/>
    <dgm:cxn modelId="{5D469341-F643-450F-A9D1-705AF28E22C8}" type="presOf" srcId="{A40D045E-E9EC-4268-87D6-010597F1CE78}" destId="{D0BE83A3-F7A3-40DD-B3A2-D1F4BDA45633}" srcOrd="0" destOrd="1" presId="urn:microsoft.com/office/officeart/2005/8/layout/chevron2"/>
    <dgm:cxn modelId="{3972DDE1-7371-4786-AE3E-A922808AE2EC}" type="presOf" srcId="{F22BDE33-8B56-453E-971B-FE59876DBB8D}" destId="{A31AF2BB-F067-4900-A0CC-5A223501D53C}" srcOrd="0" destOrd="0" presId="urn:microsoft.com/office/officeart/2005/8/layout/chevron2"/>
    <dgm:cxn modelId="{BC1919CE-B826-4ED5-87CB-0F70075BD73A}" srcId="{D6707C0E-908B-438D-B8D6-0A40B4B57629}" destId="{A40D045E-E9EC-4268-87D6-010597F1CE78}" srcOrd="1" destOrd="0" parTransId="{35E4DE3B-D748-43C1-82ED-A9FA21CEE179}" sibTransId="{4691E9AF-32C4-47BF-AC4C-6CB13A6EF54C}"/>
    <dgm:cxn modelId="{4BE76CEB-F58E-4C77-8475-C34F240EE263}" type="presOf" srcId="{8DC7AFBF-CB6A-4DE4-967C-CEEF439830B8}" destId="{8AA4E9AA-B022-4E42-B3A9-3532D3FD2155}" srcOrd="0" destOrd="0" presId="urn:microsoft.com/office/officeart/2005/8/layout/chevron2"/>
    <dgm:cxn modelId="{7086E902-B3CF-42D3-9874-6CDD8788F468}" type="presParOf" srcId="{EC024B37-4066-483D-8351-44AE420584AC}" destId="{C4A4A77D-52A5-47F2-B0F4-557FC69544CC}" srcOrd="0" destOrd="0" presId="urn:microsoft.com/office/officeart/2005/8/layout/chevron2"/>
    <dgm:cxn modelId="{6518AA9D-1E4E-4531-970F-49353FC1DFE8}" type="presParOf" srcId="{C4A4A77D-52A5-47F2-B0F4-557FC69544CC}" destId="{A31AF2BB-F067-4900-A0CC-5A223501D53C}" srcOrd="0" destOrd="0" presId="urn:microsoft.com/office/officeart/2005/8/layout/chevron2"/>
    <dgm:cxn modelId="{7F95D4C4-D4FC-4856-BB93-914ECCA37A14}" type="presParOf" srcId="{C4A4A77D-52A5-47F2-B0F4-557FC69544CC}" destId="{599E3341-DAA3-4D8D-ACDA-583367634B73}" srcOrd="1" destOrd="0" presId="urn:microsoft.com/office/officeart/2005/8/layout/chevron2"/>
    <dgm:cxn modelId="{5D3CD31A-79B1-455E-BBD1-A4B7160061B9}" type="presParOf" srcId="{EC024B37-4066-483D-8351-44AE420584AC}" destId="{02B23809-97D7-4562-ACE3-5F90E757F58B}" srcOrd="1" destOrd="0" presId="urn:microsoft.com/office/officeart/2005/8/layout/chevron2"/>
    <dgm:cxn modelId="{182F0CAD-6EE1-42A8-8630-2462F3AA02FD}" type="presParOf" srcId="{EC024B37-4066-483D-8351-44AE420584AC}" destId="{8A2A1A91-4C08-4E03-B608-CC97A7C92DA9}" srcOrd="2" destOrd="0" presId="urn:microsoft.com/office/officeart/2005/8/layout/chevron2"/>
    <dgm:cxn modelId="{9D9D95E3-20D1-4A96-AF8A-BBD89988641E}" type="presParOf" srcId="{8A2A1A91-4C08-4E03-B608-CC97A7C92DA9}" destId="{8AA4E9AA-B022-4E42-B3A9-3532D3FD2155}" srcOrd="0" destOrd="0" presId="urn:microsoft.com/office/officeart/2005/8/layout/chevron2"/>
    <dgm:cxn modelId="{A5CB995F-4AF5-42F6-9DC4-1CD3E93160DB}" type="presParOf" srcId="{8A2A1A91-4C08-4E03-B608-CC97A7C92DA9}" destId="{9892C910-05B8-4922-B6C4-65E498A59639}" srcOrd="1" destOrd="0" presId="urn:microsoft.com/office/officeart/2005/8/layout/chevron2"/>
    <dgm:cxn modelId="{F32DC40E-E8D5-47A8-ACDC-5BDFC748D3AD}" type="presParOf" srcId="{EC024B37-4066-483D-8351-44AE420584AC}" destId="{AD543401-EBA0-449F-BEE7-6744000B9304}" srcOrd="3" destOrd="0" presId="urn:microsoft.com/office/officeart/2005/8/layout/chevron2"/>
    <dgm:cxn modelId="{5585BE45-6CD2-41A6-8740-696C2444D3DB}" type="presParOf" srcId="{EC024B37-4066-483D-8351-44AE420584AC}" destId="{DBEB41BE-3143-4C6A-87F9-513736E15D26}" srcOrd="4" destOrd="0" presId="urn:microsoft.com/office/officeart/2005/8/layout/chevron2"/>
    <dgm:cxn modelId="{6E121A10-FB78-4AF1-8824-2736BD3480BD}" type="presParOf" srcId="{DBEB41BE-3143-4C6A-87F9-513736E15D26}" destId="{CE3AFEA2-BF3B-4362-8D61-C5E759271EA3}" srcOrd="0" destOrd="0" presId="urn:microsoft.com/office/officeart/2005/8/layout/chevron2"/>
    <dgm:cxn modelId="{A346D866-4800-4F3B-BCCE-92C246FF0EA3}" type="presParOf" srcId="{DBEB41BE-3143-4C6A-87F9-513736E15D26}" destId="{D0BE83A3-F7A3-40DD-B3A2-D1F4BDA456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E0300-AC42-4156-BC38-7A9338DD7A31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FIRE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Attack</a:t>
          </a:r>
          <a:endParaRPr lang="pl-PL" sz="3800" kern="1200" dirty="0"/>
        </a:p>
      </dsp:txBody>
      <dsp:txXfrm>
        <a:off x="3231922" y="345465"/>
        <a:ext cx="1664154" cy="1664154"/>
      </dsp:txXfrm>
    </dsp:sp>
    <dsp:sp modelId="{A6B002D8-9D16-49F7-8939-4DAAF6C6AFEC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100" kern="1200"/>
        </a:p>
      </dsp:txBody>
      <dsp:txXfrm>
        <a:off x="4672792" y="2374142"/>
        <a:ext cx="439282" cy="476577"/>
      </dsp:txXfrm>
    </dsp:sp>
    <dsp:sp modelId="{7891069F-C95C-4362-9E83-13CB41362A94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MAGIC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err="1" smtClean="0"/>
            <a:t>effects</a:t>
          </a:r>
          <a:endParaRPr lang="pl-PL" sz="3800" kern="1200" dirty="0"/>
        </a:p>
      </dsp:txBody>
      <dsp:txXfrm>
        <a:off x="5000682" y="3409047"/>
        <a:ext cx="1664154" cy="1664154"/>
      </dsp:txXfrm>
    </dsp:sp>
    <dsp:sp modelId="{0A82D552-99D7-43F8-88BE-92FA30E0AFAC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100" kern="1200"/>
        </a:p>
      </dsp:txBody>
      <dsp:txXfrm rot="10800000">
        <a:off x="3956251" y="4002835"/>
        <a:ext cx="439282" cy="476577"/>
      </dsp:txXfrm>
    </dsp:sp>
    <dsp:sp modelId="{FA8D89B9-FA50-4577-8FFC-7E1F2494E154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ICE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err="1" smtClean="0"/>
            <a:t>defence</a:t>
          </a:r>
          <a:endParaRPr lang="pl-PL" sz="3800" kern="1200" dirty="0"/>
        </a:p>
      </dsp:txBody>
      <dsp:txXfrm>
        <a:off x="1463162" y="3409047"/>
        <a:ext cx="1664154" cy="1664154"/>
      </dsp:txXfrm>
    </dsp:sp>
    <dsp:sp modelId="{DD7B755E-8468-433B-980D-2A08D7B1326B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100" kern="1200"/>
        </a:p>
      </dsp:txBody>
      <dsp:txXfrm>
        <a:off x="2904032" y="2567946"/>
        <a:ext cx="439282" cy="47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AF2BB-F067-4900-A0CC-5A223501D53C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1 </a:t>
          </a:r>
          <a:r>
            <a:rPr lang="pl-PL" sz="3800" kern="1200" dirty="0" err="1" smtClean="0"/>
            <a:t>floor</a:t>
          </a:r>
          <a:endParaRPr lang="pl-PL" sz="3800" kern="1200" dirty="0"/>
        </a:p>
      </dsp:txBody>
      <dsp:txXfrm rot="-5400000">
        <a:off x="1" y="679096"/>
        <a:ext cx="1352020" cy="579438"/>
      </dsp:txXfrm>
    </dsp:sp>
    <dsp:sp modelId="{599E3341-DAA3-4D8D-ACDA-583367634B73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500" kern="1200" dirty="0" err="1" smtClean="0"/>
            <a:t>Easy</a:t>
          </a:r>
          <a:r>
            <a:rPr lang="pl-PL" sz="3500" kern="1200" dirty="0" smtClean="0"/>
            <a:t> </a:t>
          </a:r>
          <a:r>
            <a:rPr lang="pl-PL" sz="3500" kern="1200" dirty="0" err="1" smtClean="0"/>
            <a:t>enemies</a:t>
          </a:r>
          <a:endParaRPr lang="pl-P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500" kern="1200" dirty="0" err="1" smtClean="0"/>
            <a:t>All</a:t>
          </a:r>
          <a:r>
            <a:rPr lang="pl-PL" sz="3500" kern="1200" dirty="0" smtClean="0"/>
            <a:t> biom </a:t>
          </a:r>
          <a:r>
            <a:rPr lang="pl-PL" sz="3500" kern="1200" dirty="0" err="1" smtClean="0"/>
            <a:t>types</a:t>
          </a:r>
          <a:endParaRPr lang="pl-PL" sz="3500" kern="1200" dirty="0"/>
        </a:p>
      </dsp:txBody>
      <dsp:txXfrm rot="-5400000">
        <a:off x="1352020" y="64373"/>
        <a:ext cx="6714693" cy="1132875"/>
      </dsp:txXfrm>
    </dsp:sp>
    <dsp:sp modelId="{8AA4E9AA-B022-4E42-B3A9-3532D3FD215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2 </a:t>
          </a:r>
          <a:r>
            <a:rPr lang="pl-PL" sz="3800" kern="1200" dirty="0" err="1" smtClean="0"/>
            <a:t>floor</a:t>
          </a:r>
          <a:endParaRPr lang="pl-PL" sz="3800" kern="1200" dirty="0"/>
        </a:p>
      </dsp:txBody>
      <dsp:txXfrm rot="-5400000">
        <a:off x="1" y="2419614"/>
        <a:ext cx="1352020" cy="579438"/>
      </dsp:txXfrm>
    </dsp:sp>
    <dsp:sp modelId="{9892C910-05B8-4922-B6C4-65E498A59639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500" kern="1200" dirty="0" err="1" smtClean="0"/>
            <a:t>Harder</a:t>
          </a:r>
          <a:r>
            <a:rPr lang="pl-PL" sz="3500" kern="1200" dirty="0" smtClean="0"/>
            <a:t> </a:t>
          </a:r>
          <a:r>
            <a:rPr lang="pl-PL" sz="3500" kern="1200" dirty="0" err="1" smtClean="0"/>
            <a:t>enemies</a:t>
          </a:r>
          <a:r>
            <a:rPr lang="pl-PL" sz="3500" kern="1200" dirty="0" smtClean="0"/>
            <a:t>, same </a:t>
          </a:r>
          <a:r>
            <a:rPr lang="pl-PL" sz="3500" kern="1200" dirty="0" err="1" smtClean="0"/>
            <a:t>events</a:t>
          </a:r>
          <a:endParaRPr lang="pl-P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500" kern="1200" dirty="0" smtClean="0"/>
            <a:t>Not </a:t>
          </a:r>
          <a:r>
            <a:rPr lang="pl-PL" sz="3500" kern="1200" dirty="0" err="1" smtClean="0"/>
            <a:t>previous</a:t>
          </a:r>
          <a:r>
            <a:rPr lang="pl-PL" sz="3500" kern="1200" dirty="0" smtClean="0"/>
            <a:t> </a:t>
          </a:r>
          <a:r>
            <a:rPr lang="pl-PL" sz="3500" kern="1200" dirty="0" err="1" smtClean="0"/>
            <a:t>game</a:t>
          </a:r>
          <a:r>
            <a:rPr lang="pl-PL" sz="3500" kern="1200" dirty="0" smtClean="0"/>
            <a:t> biom</a:t>
          </a:r>
          <a:endParaRPr lang="pl-PL" sz="3500" kern="1200" dirty="0"/>
        </a:p>
      </dsp:txBody>
      <dsp:txXfrm rot="-5400000">
        <a:off x="1352020" y="1804891"/>
        <a:ext cx="6714693" cy="1132875"/>
      </dsp:txXfrm>
    </dsp:sp>
    <dsp:sp modelId="{CE3AFEA2-BF3B-4362-8D61-C5E759271EA3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3 </a:t>
          </a:r>
          <a:r>
            <a:rPr lang="pl-PL" sz="3800" kern="1200" dirty="0" err="1" smtClean="0"/>
            <a:t>floor</a:t>
          </a:r>
          <a:endParaRPr lang="pl-PL" sz="3800" kern="1200" dirty="0"/>
        </a:p>
      </dsp:txBody>
      <dsp:txXfrm rot="-5400000">
        <a:off x="1" y="4160131"/>
        <a:ext cx="1352020" cy="579438"/>
      </dsp:txXfrm>
    </dsp:sp>
    <dsp:sp modelId="{D0BE83A3-F7A3-40DD-B3A2-D1F4BDA45633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500" kern="1200" dirty="0" err="1" smtClean="0"/>
            <a:t>Hardest</a:t>
          </a:r>
          <a:r>
            <a:rPr lang="pl-PL" sz="3500" kern="1200" dirty="0" smtClean="0"/>
            <a:t> </a:t>
          </a:r>
          <a:r>
            <a:rPr lang="pl-PL" sz="3500" kern="1200" dirty="0" err="1" smtClean="0"/>
            <a:t>enemies</a:t>
          </a:r>
          <a:r>
            <a:rPr lang="pl-PL" sz="3500" kern="1200" dirty="0" smtClean="0"/>
            <a:t>, </a:t>
          </a:r>
          <a:r>
            <a:rPr lang="pl-PL" sz="3500" kern="1200" dirty="0" err="1" smtClean="0"/>
            <a:t>hardest</a:t>
          </a:r>
          <a:r>
            <a:rPr lang="pl-PL" sz="3500" kern="1200" dirty="0" smtClean="0"/>
            <a:t> </a:t>
          </a:r>
          <a:r>
            <a:rPr lang="pl-PL" sz="3500" kern="1200" dirty="0" err="1" smtClean="0"/>
            <a:t>events</a:t>
          </a:r>
          <a:endParaRPr lang="pl-P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500" kern="1200" dirty="0" smtClean="0"/>
            <a:t>Dark (</a:t>
          </a:r>
          <a:r>
            <a:rPr lang="pl-PL" sz="3500" kern="1200" dirty="0" err="1" smtClean="0"/>
            <a:t>all</a:t>
          </a:r>
          <a:r>
            <a:rPr lang="pl-PL" sz="3500" kern="1200" dirty="0" smtClean="0"/>
            <a:t>/</a:t>
          </a:r>
          <a:r>
            <a:rPr lang="pl-PL" sz="3500" kern="1200" dirty="0" err="1" smtClean="0"/>
            <a:t>none</a:t>
          </a:r>
          <a:r>
            <a:rPr lang="pl-PL" sz="3500" kern="1200" dirty="0" smtClean="0"/>
            <a:t>)</a:t>
          </a:r>
          <a:endParaRPr lang="pl-PL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7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4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8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4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6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4AA7-DA6A-4AA3-8415-76390985A8B5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1EEB-0B48-4E87-AEC6-420FA248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2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6336337"/>
              </p:ext>
            </p:extLst>
          </p:nvPr>
        </p:nvGraphicFramePr>
        <p:xfrm>
          <a:off x="2027207" y="7110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wal 9"/>
          <p:cNvSpPr/>
          <p:nvPr/>
        </p:nvSpPr>
        <p:spPr>
          <a:xfrm>
            <a:off x="3761118" y="206235"/>
            <a:ext cx="1173192" cy="11731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Ash </a:t>
            </a:r>
            <a:r>
              <a:rPr lang="pl-PL" dirty="0" err="1" smtClean="0"/>
              <a:t>plains</a:t>
            </a:r>
            <a:endParaRPr lang="en-GB" dirty="0"/>
          </a:p>
        </p:txBody>
      </p:sp>
      <p:sp>
        <p:nvSpPr>
          <p:cNvPr id="11" name="Owal 10"/>
          <p:cNvSpPr/>
          <p:nvPr/>
        </p:nvSpPr>
        <p:spPr>
          <a:xfrm>
            <a:off x="7320950" y="206235"/>
            <a:ext cx="1173192" cy="1173192"/>
          </a:xfrm>
          <a:prstGeom prst="ellipse">
            <a:avLst/>
          </a:prstGeom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700" dirty="0" err="1" smtClean="0"/>
              <a:t>Lavaish</a:t>
            </a:r>
            <a:endParaRPr lang="pl-PL" sz="1700" dirty="0" smtClean="0"/>
          </a:p>
          <a:p>
            <a:pPr algn="ctr"/>
            <a:r>
              <a:rPr lang="pl-PL" sz="1700" dirty="0" err="1" smtClean="0"/>
              <a:t>hell</a:t>
            </a:r>
            <a:endParaRPr lang="pl-PL" sz="1700" dirty="0" smtClean="0"/>
          </a:p>
        </p:txBody>
      </p:sp>
      <p:sp>
        <p:nvSpPr>
          <p:cNvPr id="12" name="Owal 11"/>
          <p:cNvSpPr/>
          <p:nvPr/>
        </p:nvSpPr>
        <p:spPr>
          <a:xfrm>
            <a:off x="1894936" y="3572133"/>
            <a:ext cx="1173192" cy="11731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Taiga</a:t>
            </a:r>
            <a:endParaRPr lang="en-GB" dirty="0"/>
          </a:p>
        </p:txBody>
      </p:sp>
      <p:sp>
        <p:nvSpPr>
          <p:cNvPr id="13" name="Owal 12"/>
          <p:cNvSpPr/>
          <p:nvPr/>
        </p:nvSpPr>
        <p:spPr>
          <a:xfrm>
            <a:off x="1894936" y="5461318"/>
            <a:ext cx="1173192" cy="117319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762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Ice</a:t>
            </a:r>
            <a:r>
              <a:rPr lang="pl-PL" dirty="0" smtClean="0"/>
              <a:t> </a:t>
            </a:r>
            <a:r>
              <a:rPr lang="pl-PL" dirty="0" err="1" smtClean="0"/>
              <a:t>bergs</a:t>
            </a:r>
            <a:endParaRPr lang="pl-PL" dirty="0" smtClean="0"/>
          </a:p>
        </p:txBody>
      </p:sp>
      <p:sp>
        <p:nvSpPr>
          <p:cNvPr id="14" name="Owal 13"/>
          <p:cNvSpPr/>
          <p:nvPr/>
        </p:nvSpPr>
        <p:spPr>
          <a:xfrm>
            <a:off x="9186653" y="3572133"/>
            <a:ext cx="1173192" cy="1173192"/>
          </a:xfrm>
          <a:prstGeom prst="ellipse">
            <a:avLst/>
          </a:prstGeom>
          <a:solidFill>
            <a:srgbClr val="9966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700" dirty="0" err="1" smtClean="0"/>
              <a:t>Fogy</a:t>
            </a:r>
            <a:endParaRPr lang="pl-PL" sz="1700" dirty="0" smtClean="0"/>
          </a:p>
          <a:p>
            <a:pPr algn="ctr"/>
            <a:r>
              <a:rPr lang="pl-PL" sz="1700" dirty="0" err="1" smtClean="0"/>
              <a:t>swamp</a:t>
            </a:r>
            <a:endParaRPr lang="en-GB" sz="1700" dirty="0"/>
          </a:p>
        </p:txBody>
      </p:sp>
      <p:sp>
        <p:nvSpPr>
          <p:cNvPr id="15" name="Owal 14"/>
          <p:cNvSpPr/>
          <p:nvPr/>
        </p:nvSpPr>
        <p:spPr>
          <a:xfrm>
            <a:off x="9186653" y="5461318"/>
            <a:ext cx="1173192" cy="1173192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Dark </a:t>
            </a:r>
            <a:r>
              <a:rPr lang="pl-PL" sz="1600" dirty="0" err="1" smtClean="0"/>
              <a:t>elven</a:t>
            </a:r>
            <a:r>
              <a:rPr lang="pl-PL" sz="1600" dirty="0" smtClean="0"/>
              <a:t> </a:t>
            </a:r>
            <a:r>
              <a:rPr lang="pl-PL" sz="1600" dirty="0" err="1" smtClean="0"/>
              <a:t>forest</a:t>
            </a:r>
            <a:endParaRPr lang="pl-PL" sz="1600" dirty="0" smtClean="0"/>
          </a:p>
        </p:txBody>
      </p:sp>
    </p:spTree>
    <p:extLst>
      <p:ext uri="{BB962C8B-B14F-4D97-AF65-F5344CB8AC3E}">
        <p14:creationId xmlns:p14="http://schemas.microsoft.com/office/powerpoint/2010/main" val="73949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860232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1724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47</Words>
  <Application>Microsoft Office PowerPoint</Application>
  <PresentationFormat>Panoramiczny</PresentationFormat>
  <Paragraphs>23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</dc:creator>
  <cp:lastModifiedBy>Mateusz</cp:lastModifiedBy>
  <cp:revision>9</cp:revision>
  <dcterms:created xsi:type="dcterms:W3CDTF">2019-09-28T09:55:17Z</dcterms:created>
  <dcterms:modified xsi:type="dcterms:W3CDTF">2019-09-28T20:42:42Z</dcterms:modified>
</cp:coreProperties>
</file>