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48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6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15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0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535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7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9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0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9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6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099" y="4637501"/>
            <a:ext cx="7543800" cy="1278245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algn="ctr">
              <a:lnSpc>
                <a:spcPct val="100000"/>
              </a:lnSpc>
              <a:defRPr sz="2400">
                <a:solidFill>
                  <a:srgbClr val="A23B72"/>
                </a:solidFill>
                <a:latin typeface="Calibri"/>
              </a:defRPr>
            </a:pPr>
            <a:r>
              <a:rPr lang="en-IN" dirty="0">
                <a:solidFill>
                  <a:schemeClr val="tx1"/>
                </a:solidFill>
              </a:rPr>
              <a:t>Presented by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Kadali Harshavardhan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IITRPRAI_24091956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IIT ROPAR</a:t>
            </a:r>
            <a:br>
              <a:rPr lang="en-IN" dirty="0"/>
            </a:b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9444B-1531-7521-1356-9F8D911405DE}"/>
              </a:ext>
            </a:extLst>
          </p:cNvPr>
          <p:cNvSpPr txBox="1"/>
          <p:nvPr/>
        </p:nvSpPr>
        <p:spPr>
          <a:xfrm>
            <a:off x="2128101" y="964908"/>
            <a:ext cx="488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AI IN PERSONALISED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8017C-D5A5-8EE4-2AC4-5C4976BDAEB7}"/>
              </a:ext>
            </a:extLst>
          </p:cNvPr>
          <p:cNvSpPr txBox="1"/>
          <p:nvPr/>
        </p:nvSpPr>
        <p:spPr>
          <a:xfrm>
            <a:off x="1897144" y="1953725"/>
            <a:ext cx="53497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Transforming Education Through AI-Powered Personalization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703621"/>
            <a:ext cx="7543800" cy="1450757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Learner Classification → 98% accuracy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Performance Prediction → 75% accuracy, ROC-AUC: 0.79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Engagement Analysis → 98% accuracy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Average response time → 23–54ms per model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End-to-end pipeline latency → &lt;100ms</a:t>
            </a:r>
          </a:p>
        </p:txBody>
      </p:sp>
      <p:pic>
        <p:nvPicPr>
          <p:cNvPr id="3" name="Picture 2" descr="model_accuracy_expa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12" y="4270941"/>
            <a:ext cx="3241813" cy="1875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50508-A774-53B4-1FD6-1F4BF07FEAFB}"/>
              </a:ext>
            </a:extLst>
          </p:cNvPr>
          <p:cNvSpPr txBox="1"/>
          <p:nvPr/>
        </p:nvSpPr>
        <p:spPr>
          <a:xfrm>
            <a:off x="2506100" y="1069481"/>
            <a:ext cx="413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RESULTS &amp; PERFORMANCE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0E13BE-CDED-18A8-CA5B-F4CB061CF2EF}"/>
              </a:ext>
            </a:extLst>
          </p:cNvPr>
          <p:cNvSpPr txBox="1"/>
          <p:nvPr/>
        </p:nvSpPr>
        <p:spPr>
          <a:xfrm>
            <a:off x="3500542" y="468506"/>
            <a:ext cx="20915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5001E-21A4-C832-1371-5EA80B1A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64" y="1126617"/>
            <a:ext cx="8644128" cy="46047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2A9473-5D8B-02FA-0702-1770C9E41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6" y="857250"/>
            <a:ext cx="8446347" cy="475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7B2AA9-07EC-4514-5C3C-2619DB145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771906"/>
            <a:ext cx="8119872" cy="48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5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916682"/>
            <a:ext cx="7543800" cy="1450757"/>
          </a:xfrm>
        </p:spPr>
        <p:txBody>
          <a:bodyPr>
            <a:normAutofit fontScale="90000"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Students → Personalized learning, real-time feedback, motivation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Educators → Data-driven insights, early intervention, efficiency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Institutions → Scalable, cost-effective, modern AI-powered system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Outcome → Improved learning &amp; engagement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A30E0-D97F-51C7-F7C4-5D47C81B81FF}"/>
              </a:ext>
            </a:extLst>
          </p:cNvPr>
          <p:cNvSpPr txBox="1"/>
          <p:nvPr/>
        </p:nvSpPr>
        <p:spPr>
          <a:xfrm>
            <a:off x="2935734" y="1069481"/>
            <a:ext cx="3272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IMPACT &amp; BENEFITS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29000"/>
            <a:ext cx="7543800" cy="1450757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Short-term → RAG integration, deep personalization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Mid-term → Multi-modal learning, LMS integration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Long-term → AI tutor, predictive learning paths, enterprise deployment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Technical roadmap → cloud deployment, microservices, advanced ML 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99B1E-A6D8-7E6D-CA04-AA1C6614818D}"/>
              </a:ext>
            </a:extLst>
          </p:cNvPr>
          <p:cNvSpPr txBox="1"/>
          <p:nvPr/>
        </p:nvSpPr>
        <p:spPr>
          <a:xfrm>
            <a:off x="3343801" y="1069481"/>
            <a:ext cx="2456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FUTURE WORK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440157"/>
            <a:ext cx="7543800" cy="1450757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Fully functional prototype exceeding targets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Real-time, scalable, and production-ready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Student-centered approach ensures adoption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Foundation for future AI-powered education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94D3-B9D1-2A18-4962-05B28546484E}"/>
              </a:ext>
            </a:extLst>
          </p:cNvPr>
          <p:cNvSpPr txBox="1"/>
          <p:nvPr/>
        </p:nvSpPr>
        <p:spPr>
          <a:xfrm>
            <a:off x="3343801" y="1069481"/>
            <a:ext cx="217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CONCLUSION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831082"/>
            <a:ext cx="7543800" cy="1323023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algn="ctr">
              <a:lnSpc>
                <a:spcPct val="150000"/>
              </a:lnSpc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Thank you!</a:t>
            </a:r>
          </a:p>
          <a:p>
            <a:pPr algn="ctr">
              <a:lnSpc>
                <a:spcPct val="150000"/>
              </a:lnSpc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Ready to transform education through AI-powered adaptive learning</a:t>
            </a: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Presented By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Kadali Harshavardhan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iitrprai_24091956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IIT Ropar</a:t>
            </a:r>
            <a:br>
              <a:rPr lang="en-IN" sz="2400" b="1" dirty="0"/>
            </a:b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142" y="2997724"/>
            <a:ext cx="8564252" cy="1461154"/>
          </a:xfrm>
        </p:spPr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One-size-fits-all approach → limited personalization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Teachers struggle to adapt for large classrooms (30+ students)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Feedback is delayed until exams → learning gaps remain hidden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Content difficulty is static, not adaptive to progress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No clear tracking of student learning journeys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233F5-F068-22E5-7FBF-F669A07A14A2}"/>
              </a:ext>
            </a:extLst>
          </p:cNvPr>
          <p:cNvSpPr txBox="1"/>
          <p:nvPr/>
        </p:nvSpPr>
        <p:spPr>
          <a:xfrm>
            <a:off x="2927022" y="953794"/>
            <a:ext cx="347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74559"/>
            <a:ext cx="8229600" cy="1143000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AI-powered adaptive learning system for personalized education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Three ML models for classification, prediction &amp; engagement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Real-time feedback within &lt;100ms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 err="1">
                <a:solidFill>
                  <a:schemeClr val="tx1"/>
                </a:solidFill>
              </a:rPr>
              <a:t>Streamlit</a:t>
            </a:r>
            <a:r>
              <a:rPr dirty="0">
                <a:solidFill>
                  <a:schemeClr val="tx1"/>
                </a:solidFill>
              </a:rPr>
              <a:t>-based student interface for easy access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Scalable architecture → supports 100+ concurrent learners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A80EE-4337-C5BC-EE3D-9AC54AF0FA4B}"/>
              </a:ext>
            </a:extLst>
          </p:cNvPr>
          <p:cNvSpPr txBox="1"/>
          <p:nvPr/>
        </p:nvSpPr>
        <p:spPr>
          <a:xfrm>
            <a:off x="2832754" y="953794"/>
            <a:ext cx="3478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SOLUTION OVERVIEW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29000"/>
            <a:ext cx="7543800" cy="1450757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Data Input: Student interactions, quiz results, learning history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AI Analysis Engine: Learner classification, performance prediction, engagement scoring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Recommendation Engine: Personalized study plans, difficulty adjustment, motivational tips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Student Interface: </a:t>
            </a:r>
            <a:r>
              <a:rPr dirty="0" err="1">
                <a:solidFill>
                  <a:schemeClr val="tx1"/>
                </a:solidFill>
              </a:rPr>
              <a:t>Streamlit</a:t>
            </a:r>
            <a:r>
              <a:rPr dirty="0">
                <a:solidFill>
                  <a:schemeClr val="tx1"/>
                </a:solidFill>
              </a:rPr>
              <a:t> app with clean, responsive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14D11-DCB0-236A-494B-F7965C27E304}"/>
              </a:ext>
            </a:extLst>
          </p:cNvPr>
          <p:cNvSpPr txBox="1"/>
          <p:nvPr/>
        </p:nvSpPr>
        <p:spPr>
          <a:xfrm>
            <a:off x="2731416" y="983761"/>
            <a:ext cx="3681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SYSTEM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titled diagram _ Mermaid Chart-2025-08-25-143642">
            <a:extLst>
              <a:ext uri="{FF2B5EF4-FFF2-40B4-BE49-F238E27FC236}">
                <a16:creationId xmlns:a16="http://schemas.microsoft.com/office/drawing/2014/main" id="{099F367C-9C7D-D0B6-9105-FF8C2FCE4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47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068727"/>
            <a:ext cx="7543800" cy="2720546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Learner Classification → Identifies advanced, balanced, struggling learners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Performance Prediction → Anticipates success/failure on upcoming tasks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Engagement Analysis → Measures motivation and consistency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Optimized inference → &lt;100ms latency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79499-5A13-BD5E-5A56-8F3859972225}"/>
              </a:ext>
            </a:extLst>
          </p:cNvPr>
          <p:cNvSpPr txBox="1"/>
          <p:nvPr/>
        </p:nvSpPr>
        <p:spPr>
          <a:xfrm>
            <a:off x="3604574" y="996561"/>
            <a:ext cx="19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AI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42226"/>
            <a:ext cx="7543800" cy="1450757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Dataset: </a:t>
            </a:r>
            <a:r>
              <a:rPr dirty="0" err="1">
                <a:solidFill>
                  <a:schemeClr val="tx1"/>
                </a:solidFill>
              </a:rPr>
              <a:t>ASSISTments</a:t>
            </a:r>
            <a:r>
              <a:rPr dirty="0">
                <a:solidFill>
                  <a:schemeClr val="tx1"/>
                </a:solidFill>
              </a:rPr>
              <a:t> educational data (2000+ records)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Feature engineering: Accuracy, speed, attempts, engagement metrics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Balanced training → fair across all student types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5-fold cross-validation for reliable results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Reproducibility ensured with fixed seeds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E319F-B25F-2072-E966-332B32C22110}"/>
              </a:ext>
            </a:extLst>
          </p:cNvPr>
          <p:cNvSpPr txBox="1"/>
          <p:nvPr/>
        </p:nvSpPr>
        <p:spPr>
          <a:xfrm>
            <a:off x="1965489" y="1026228"/>
            <a:ext cx="52130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METHODOLOGY &amp; DATA PIPELINE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857764"/>
            <a:ext cx="7543800" cy="1450757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Real-time AI-powered insights (&lt;100ms)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Personalized recommendations &amp; adaptive difficulty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Smart engagement scoring (0–100) with clear breakdown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Student progress tracking &amp; visual dashboards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Multi-user scalability for classrooms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410329-B785-D5D7-EBFF-F684044938CF}"/>
              </a:ext>
            </a:extLst>
          </p:cNvPr>
          <p:cNvSpPr txBox="1"/>
          <p:nvPr/>
        </p:nvSpPr>
        <p:spPr>
          <a:xfrm>
            <a:off x="3419573" y="1081495"/>
            <a:ext cx="2304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KEY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326276"/>
            <a:ext cx="7543800" cy="1450757"/>
          </a:xfrm>
        </p:spPr>
        <p:txBody>
          <a:bodyPr>
            <a:normAutofit fontScale="90000"/>
          </a:bodyPr>
          <a:lstStyle/>
          <a:p>
            <a:pPr>
              <a:defRPr sz="3600">
                <a:solidFill>
                  <a:srgbClr val="2E86AB"/>
                </a:solidFill>
                <a:latin typeface="Calibri"/>
              </a:defRPr>
            </a:pPr>
            <a:endParaRPr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Tech stack: Python, </a:t>
            </a:r>
            <a:r>
              <a:rPr dirty="0" err="1">
                <a:solidFill>
                  <a:schemeClr val="tx1"/>
                </a:solidFill>
              </a:rPr>
              <a:t>Streamlit</a:t>
            </a:r>
            <a:r>
              <a:rPr dirty="0">
                <a:solidFill>
                  <a:schemeClr val="tx1"/>
                </a:solidFill>
              </a:rPr>
              <a:t>, Scikit-learn, </a:t>
            </a:r>
            <a:r>
              <a:rPr dirty="0" err="1">
                <a:solidFill>
                  <a:schemeClr val="tx1"/>
                </a:solidFill>
              </a:rPr>
              <a:t>Plotly</a:t>
            </a:r>
            <a:endParaRPr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Modular architecture → separation of concerns (data, models, UI)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Lightweight model artifacts (&lt;50MB each)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Error handling &amp; fallback mechanisms for reliability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  <a:defRPr sz="2400">
                <a:solidFill>
                  <a:srgbClr val="A23B72"/>
                </a:solidFill>
                <a:latin typeface="Calibri"/>
              </a:defRPr>
            </a:pPr>
            <a:r>
              <a:rPr dirty="0">
                <a:solidFill>
                  <a:schemeClr val="tx1"/>
                </a:solidFill>
              </a:rPr>
              <a:t>Optimized memory &amp; CPU usage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CF0A9-5D77-CBBB-8A28-B4696D5E5CFC}"/>
              </a:ext>
            </a:extLst>
          </p:cNvPr>
          <p:cNvSpPr txBox="1"/>
          <p:nvPr/>
        </p:nvSpPr>
        <p:spPr>
          <a:xfrm>
            <a:off x="2247115" y="1069481"/>
            <a:ext cx="4649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TECHNICAL IMPLEMENTATION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</TotalTime>
  <Words>467</Words>
  <Application>Microsoft Office PowerPoint</Application>
  <PresentationFormat>On-screen Show 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Retrospect</vt:lpstr>
      <vt:lpstr> Presented by Kadali Harshavardhan IITRPRAI_24091956 IIT ROPAR </vt:lpstr>
      <vt:lpstr> One-size-fits-all approach → limited personalization Teachers struggle to adapt for large classrooms (30+ students) Feedback is delayed until exams → learning gaps remain hidden Content difficulty is static, not adaptive to progress No clear tracking of student learning journeys</vt:lpstr>
      <vt:lpstr> AI-powered adaptive learning system for personalized education Three ML models for classification, prediction &amp; engagement Real-time feedback within &lt;100ms Streamlit-based student interface for easy access Scalable architecture → supports 100+ concurrent learners</vt:lpstr>
      <vt:lpstr> Data Input: Student interactions, quiz results, learning history AI Analysis Engine: Learner classification, performance prediction, engagement scoring Recommendation Engine: Personalized study plans, difficulty adjustment, motivational tips Student Interface: Streamlit app with clean, responsive design</vt:lpstr>
      <vt:lpstr>PowerPoint Presentation</vt:lpstr>
      <vt:lpstr> Learner Classification → Identifies advanced, balanced, struggling learners Performance Prediction → Anticipates success/failure on upcoming tasks Engagement Analysis → Measures motivation and consistency Optimized inference → &lt;100ms latency</vt:lpstr>
      <vt:lpstr> Dataset: ASSISTments educational data (2000+ records) Feature engineering: Accuracy, speed, attempts, engagement metrics Balanced training → fair across all student types 5-fold cross-validation for reliable results Reproducibility ensured with fixed seeds</vt:lpstr>
      <vt:lpstr> Real-time AI-powered insights (&lt;100ms) Personalized recommendations &amp; adaptive difficulty Smart engagement scoring (0–100) with clear breakdown Student progress tracking &amp; visual dashboards Multi-user scalability for classrooms</vt:lpstr>
      <vt:lpstr> Tech stack: Python, Streamlit, Scikit-learn, Plotly Modular architecture → separation of concerns (data, models, UI) Lightweight model artifacts (&lt;50MB each) Error handling &amp; fallback mechanisms for reliability Optimized memory &amp; CPU usage</vt:lpstr>
      <vt:lpstr> Learner Classification → 98% accuracy Performance Prediction → 75% accuracy, ROC-AUC: 0.79 Engagement Analysis → 98% accuracy Average response time → 23–54ms per model End-to-end pipeline latency → &lt;100ms</vt:lpstr>
      <vt:lpstr>PowerPoint Presentation</vt:lpstr>
      <vt:lpstr>PowerPoint Presentation</vt:lpstr>
      <vt:lpstr>PowerPoint Presentation</vt:lpstr>
      <vt:lpstr>Students → Personalized learning, real-time feedback, motivation Educators → Data-driven insights, early intervention, efficiency Institutions → Scalable, cost-effective, modern AI-powered system Outcome → Improved learning &amp; engagement</vt:lpstr>
      <vt:lpstr> Short-term → RAG integration, deep personalization Mid-term → Multi-modal learning, LMS integration Long-term → AI tutor, predictive learning paths, enterprise deployment Technical roadmap → cloud deployment, microservices, advanced ML models</vt:lpstr>
      <vt:lpstr> Fully functional prototype exceeding targets Real-time, scalable, and production-ready Student-centered approach ensures adoption Foundation for future AI-powered education systems</vt:lpstr>
      <vt:lpstr> Thank you! Ready to transform education through AI-powered adaptive learning   Presented By Kadali Harshavardhan iitrprai_24091956 IIT Ropar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Harshavardhan Kadali</cp:lastModifiedBy>
  <cp:revision>3</cp:revision>
  <dcterms:created xsi:type="dcterms:W3CDTF">2013-01-27T09:14:16Z</dcterms:created>
  <dcterms:modified xsi:type="dcterms:W3CDTF">2025-09-09T16:03:00Z</dcterms:modified>
  <cp:category/>
</cp:coreProperties>
</file>