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E6B93-1ECC-47E9-BEF1-6C7BC5A3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47501"/>
            <a:ext cx="7772400" cy="1775676"/>
          </a:xfrm>
        </p:spPr>
        <p:txBody>
          <a:bodyPr>
            <a:normAutofit fontScale="90000"/>
          </a:bodyPr>
          <a:lstStyle/>
          <a:p>
            <a:r>
              <a:rPr lang="ru-RU" dirty="0"/>
              <a:t>Индексация сайта и почему она так важна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A8769-E776-414C-B750-0AC98049E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3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6CE20-EA79-49FB-BF15-DC75BE2C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Индексация в </a:t>
            </a:r>
            <a:r>
              <a:rPr lang="ru-RU" dirty="0" err="1"/>
              <a:t>Google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6B87E-A015-48D0-ACFB-4299C142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5A601-D629-4D3B-AC79-0FC7460A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52328"/>
            <a:ext cx="9720072" cy="1499616"/>
          </a:xfrm>
        </p:spPr>
        <p:txBody>
          <a:bodyPr>
            <a:normAutofit/>
          </a:bodyPr>
          <a:lstStyle/>
          <a:p>
            <a:r>
              <a:rPr lang="ru-RU" dirty="0"/>
              <a:t>Индексация в Яндексе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49AE5-A0DA-4C8B-8F73-50A5F6FF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27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526D3-0D88-48B8-82A9-856552AB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проверить индексацию?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D72AF-2C99-4073-B4DA-9303B98A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6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2E4A4-1B0F-4B6A-830C-EA7DE6CF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62" y="450992"/>
            <a:ext cx="9720072" cy="1499616"/>
          </a:xfrm>
        </p:spPr>
        <p:txBody>
          <a:bodyPr>
            <a:normAutofit/>
          </a:bodyPr>
          <a:lstStyle/>
          <a:p>
            <a:r>
              <a:rPr lang="ru-RU" dirty="0"/>
              <a:t>Как ускорить индексацию?</a:t>
            </a:r>
            <a:br>
              <a:rPr lang="ru-RU" dirty="0"/>
            </a:br>
            <a:r>
              <a:rPr lang="ru-RU" dirty="0"/>
              <a:t>Источник: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E8179-3E37-49D3-83A0-E2F219D4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58" y="1799439"/>
            <a:ext cx="11341244" cy="496208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Обязательно добавьте сайт во все сервисы Яндекса и </a:t>
            </a:r>
            <a:r>
              <a:rPr lang="ru-RU" dirty="0" err="1"/>
              <a:t>Google</a:t>
            </a:r>
            <a:r>
              <a:rPr lang="ru-RU" dirty="0"/>
              <a:t>, особенно в Яндекс Вебмастер 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 </a:t>
            </a:r>
            <a:r>
              <a:rPr lang="ru-RU" dirty="0" err="1"/>
              <a:t>Console</a:t>
            </a:r>
            <a:r>
              <a:rPr lang="ru-RU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Создайте sitemap.xml, поместите карту в корень сайта и постоянно обновляйте.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Следите за robots.txt и исключайте ненужные страницы (об этом ниже).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Выберите надёжный и быстрый хостинг, чтобы робот мог беспрепятственно индексировать содержимое сайта.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Используйте инструменты Яндекс Вебмастера (Индексирование → </a:t>
            </a:r>
            <a:r>
              <a:rPr lang="ru-RU" dirty="0" err="1"/>
              <a:t>Переобход</a:t>
            </a:r>
            <a:r>
              <a:rPr lang="ru-RU" dirty="0"/>
              <a:t> страниц) 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 </a:t>
            </a:r>
            <a:r>
              <a:rPr lang="ru-RU" dirty="0" err="1"/>
              <a:t>Console</a:t>
            </a:r>
            <a:r>
              <a:rPr lang="ru-RU" dirty="0"/>
              <a:t> (Проверка URL → Запросить индексирование). Способ идеально подходит для работы с отдельными страницами. 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ваша CMS любит создавать дубли (например, </a:t>
            </a:r>
            <a:r>
              <a:rPr lang="ru-RU" dirty="0" err="1"/>
              <a:t>Битрикс</a:t>
            </a:r>
            <a:r>
              <a:rPr lang="ru-RU" dirty="0"/>
              <a:t>), то используйте атрибут </a:t>
            </a:r>
            <a:r>
              <a:rPr lang="ru-RU" dirty="0" err="1"/>
              <a:t>rel</a:t>
            </a:r>
            <a:r>
              <a:rPr lang="ru-RU" dirty="0"/>
              <a:t>=</a:t>
            </a:r>
            <a:r>
              <a:rPr lang="ru-RU" dirty="0" err="1"/>
              <a:t>canonical</a:t>
            </a:r>
            <a:r>
              <a:rPr lang="ru-RU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Автоматизируйте создание новых ссылок со старых страниц. Как вариант, можно сделать блок на главной с новыми товарами или статьями.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Ведите соцсети и анонсируйте новые товары, услуги, страницы. Замечено, что ссылки с соцсетей могут ускорить процесс.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Создавайте качественный контент на каждой странице. Под качественным контентом мы понимаем актуальную, релевантную и уникальную информацию для пользователей. Работайте над структурой сайта и делайте её удобной и понятной пользователю.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Помните о правиле 3 кликов: это оптимальное количество действий для пользователя.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Проверяйте периодически сайт на вирусы и санкции поисковых систем. 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Яндекс Вебмастере раздел Диагностика → Безопасность и нарушения,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 </a:t>
            </a:r>
            <a:r>
              <a:rPr lang="ru-RU" dirty="0" err="1"/>
              <a:t>Console</a:t>
            </a:r>
            <a:r>
              <a:rPr lang="ru-RU" dirty="0"/>
              <a:t> — раздел Проблемы безопасности и меры, принятые вручную. Улучшайте свой ссылочный профиль и пишите анонсы на других сайтах (в рамках правил поисковых систем).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Используйте родные браузеры (</a:t>
            </a:r>
            <a:r>
              <a:rPr lang="ru-RU" dirty="0" err="1"/>
              <a:t>Chrome</a:t>
            </a:r>
            <a:r>
              <a:rPr lang="ru-RU" dirty="0"/>
              <a:t>, Яндекс Браузер) и заходите на новые страницы с них.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44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E0E11-EC84-4478-8563-533F9BF0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запретить индексацию?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DCDD8-C006-487B-BA84-91BB475B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Директива </a:t>
            </a:r>
            <a:r>
              <a:rPr lang="ru-RU" dirty="0" err="1"/>
              <a:t>Disallow</a:t>
            </a:r>
            <a:r>
              <a:rPr lang="ru-RU" dirty="0"/>
              <a:t> в файле </a:t>
            </a:r>
            <a:r>
              <a:rPr lang="ru-RU" dirty="0" err="1"/>
              <a:t>robots</a:t>
            </a:r>
            <a:r>
              <a:rPr lang="ru-RU" dirty="0"/>
              <a:t>. Тем не менее это основной способ запрета индексации.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коде страницы указать </a:t>
            </a:r>
            <a:r>
              <a:rPr lang="ru-RU" dirty="0" err="1"/>
              <a:t>метатег</a:t>
            </a:r>
            <a:r>
              <a:rPr lang="ru-RU" dirty="0"/>
              <a:t> </a:t>
            </a:r>
            <a:r>
              <a:rPr lang="ru-RU" dirty="0" err="1"/>
              <a:t>robots</a:t>
            </a:r>
            <a:r>
              <a:rPr lang="ru-RU" dirty="0"/>
              <a:t> с директивой </a:t>
            </a:r>
            <a:r>
              <a:rPr lang="ru-RU" dirty="0" err="1"/>
              <a:t>noindex</a:t>
            </a:r>
            <a:r>
              <a:rPr lang="ru-RU" dirty="0"/>
              <a:t> (для текста) и/или </a:t>
            </a:r>
            <a:r>
              <a:rPr lang="ru-RU" dirty="0" err="1"/>
              <a:t>nofollow</a:t>
            </a:r>
            <a:r>
              <a:rPr lang="ru-RU" dirty="0"/>
              <a:t> (для ссылок). Хорошо подходит для запрета индексации отдельных страниц.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Настроить HTTP-заголовок X-</a:t>
            </a:r>
            <a:r>
              <a:rPr lang="ru-RU" dirty="0" err="1"/>
              <a:t>Robots</a:t>
            </a:r>
            <a:r>
              <a:rPr lang="ru-RU" dirty="0"/>
              <a:t>-</a:t>
            </a:r>
            <a:r>
              <a:rPr lang="ru-RU" dirty="0" err="1"/>
              <a:t>Tag</a:t>
            </a:r>
            <a:r>
              <a:rPr lang="ru-RU" dirty="0"/>
              <a:t> с директивой </a:t>
            </a:r>
            <a:r>
              <a:rPr lang="ru-RU" dirty="0" err="1"/>
              <a:t>noindex</a:t>
            </a:r>
            <a:r>
              <a:rPr lang="ru-RU" dirty="0"/>
              <a:t> и/или </a:t>
            </a:r>
            <a:r>
              <a:rPr lang="ru-RU" dirty="0" err="1"/>
              <a:t>nofollow</a:t>
            </a:r>
            <a:r>
              <a:rPr lang="ru-RU" dirty="0"/>
              <a:t>. Лучше всего подходит для закрытия индексации не HTML-файлов (PDF, изображения, видео и другие).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AAEC6-5540-44DD-BB6A-25DFB3FA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Индексация многостраничных сайтов</a:t>
            </a:r>
            <a:br>
              <a:rPr lang="ru-RU" dirty="0"/>
            </a:br>
            <a:r>
              <a:rPr lang="ru-RU" sz="2700" dirty="0"/>
              <a:t>Как улучшить индексацию многостраничного сайта: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426BE-9A4F-4281-8CE1-5D6D4B96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Максимальное внимание уделите улучшению структуры и навигации и обновлению карты сайта.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Структура сайта должна быть проста и понятна, охватывать весь спектр ключевых запросов, а каждая страница сайта в идеале должна быть доступна в 3–4 клика. Для этого используйте дополнительные блоки на главной странице и в разделах.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Хорошо работает облако тегов: с помощью него часто получается продвигать категории, улучшать навигацию и полно охватывать семантику.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Для многостраничных сайтов действительно важно постоянно обновлять sitemap.xml. Зачастую в таких случаях карту делят на несколько частей, чтобы охватить весь список страниц. 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Настройте маски (автоматические шаблоны) </a:t>
            </a:r>
            <a:r>
              <a:rPr lang="ru-RU" dirty="0" err="1"/>
              <a:t>метатегов</a:t>
            </a:r>
            <a:r>
              <a:rPr lang="ru-RU" dirty="0"/>
              <a:t> для новых страниц в категориях и каталогах.  Скорее всего, вам не обойтись без команды профессионалов, которые смогут обеспечить техподдержку, производство контента и SEO-продвижение.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23F2B-E8C6-44E7-9869-CDA64059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86235" cy="149961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поисковая система?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s://proprikol.ru/wp-content/uploads/2020/07/kartinki-znak-voprosa-41.jpg">
            <a:extLst>
              <a:ext uri="{FF2B5EF4-FFF2-40B4-BE49-F238E27FC236}">
                <a16:creationId xmlns:a16="http://schemas.microsoft.com/office/drawing/2014/main" id="{BB7E1BD0-72CE-4115-9553-9E5A2E2C8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41" y="184977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9ED6C-7F7C-4CD2-9693-C4BDFB71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53347" cy="1499616"/>
          </a:xfrm>
        </p:spPr>
        <p:txBody>
          <a:bodyPr>
            <a:normAutofit/>
          </a:bodyPr>
          <a:lstStyle/>
          <a:p>
            <a:r>
              <a:rPr lang="ru-RU" dirty="0"/>
              <a:t>Как робот поисковой системы узнает о новых страницах?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E5C2B-5060-4ED2-B80A-EDB7B7EA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внешние и внутренние ссылки,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собственные браузеры (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Chrome</a:t>
            </a:r>
            <a:r>
              <a:rPr lang="ru-RU" dirty="0"/>
              <a:t>, Яндекс Браузер),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err="1"/>
              <a:t>тулбары</a:t>
            </a:r>
            <a:r>
              <a:rPr lang="ru-RU" dirty="0"/>
              <a:t>, или панели инструментов,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собственные инструменты,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карта сайта (</a:t>
            </a:r>
            <a:r>
              <a:rPr lang="ru-RU" dirty="0" err="1"/>
              <a:t>sitemap</a:t>
            </a:r>
            <a:r>
              <a:rPr lang="ru-RU" dirty="0"/>
              <a:t>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66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B3EA1-712A-496E-A245-06C1DDFD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77D0D-E09F-4742-A1F1-FD6F7DF3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eoforge.ru/wp-content/uploads/2020/07/kak-rabotaet-bot-yandeksa.png">
            <a:extLst>
              <a:ext uri="{FF2B5EF4-FFF2-40B4-BE49-F238E27FC236}">
                <a16:creationId xmlns:a16="http://schemas.microsoft.com/office/drawing/2014/main" id="{01F0A1E6-2D7D-4078-9F09-5FAD7682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956"/>
            <a:ext cx="12055797" cy="682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B4DA8-BC84-49F9-896C-BBE4EAC9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Индексация сайта?</a:t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https://proprikol.ru/wp-content/uploads/2020/07/kartinki-znak-voprosa-41.jpg">
            <a:extLst>
              <a:ext uri="{FF2B5EF4-FFF2-40B4-BE49-F238E27FC236}">
                <a16:creationId xmlns:a16="http://schemas.microsoft.com/office/drawing/2014/main" id="{7B2781A5-99CA-4263-95CF-7CB3593A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64" y="1703664"/>
            <a:ext cx="5154336" cy="51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E2940-CBAE-4693-989C-9B2EAA50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так важна индексация?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84C5E-86F8-4C2C-BFB1-E04F920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https://proprikol.ru/wp-content/uploads/2020/07/kartinki-znak-voprosa-41.jpg">
            <a:extLst>
              <a:ext uri="{FF2B5EF4-FFF2-40B4-BE49-F238E27FC236}">
                <a16:creationId xmlns:a16="http://schemas.microsoft.com/office/drawing/2014/main" id="{9BF5AB11-8392-4797-A50F-33A5C893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64" y="1703664"/>
            <a:ext cx="5154336" cy="51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6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45776-FB16-41E4-A1E4-DEF9C29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13054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может мешать индексации?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5DB32-9ACD-449C-84ED-3D299CE1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46294" cy="4023360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/>
              <a:t>Робот не знает о наличии страницы либо сайта. Как мы обозначили выше, у </a:t>
            </a:r>
            <a:r>
              <a:rPr lang="ru-RU" sz="3200" dirty="0" err="1"/>
              <a:t>краулера</a:t>
            </a:r>
            <a:r>
              <a:rPr lang="ru-RU" sz="3200" dirty="0"/>
              <a:t> ограничены способы нахождения новых страниц</a:t>
            </a:r>
          </a:p>
          <a:p>
            <a:endParaRPr lang="ru-RU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Добавьте свой сайт во все инструменты Яндекса и </a:t>
            </a:r>
            <a:r>
              <a:rPr lang="ru-RU" dirty="0" err="1"/>
              <a:t>Google</a:t>
            </a:r>
            <a:r>
              <a:rPr lang="ru-RU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Создайте и обновляйте карту сайта (sitemap.xml).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Используйте родные браузеры поисковиков.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Делайте ссылки со старых страниц на новые.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Разумно используйте возможности внешних ссылок.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4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2326C-7D2D-4723-BEC1-0A36D52A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Помешать индексации могут следующие причины: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32BED-EBBF-416C-92D5-B45E9886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58" y="1883327"/>
            <a:ext cx="11114741" cy="46265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некачественный контент;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страница дублирует содержание другой;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 сайте или странице обнаружены нарушения (санкции ПС);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страница недоступна (код 4xx или 5xx);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настроен 3xx-редирект (</a:t>
            </a:r>
            <a:r>
              <a:rPr lang="ru-RU" dirty="0" err="1"/>
              <a:t>редирект</a:t>
            </a:r>
            <a:r>
              <a:rPr lang="ru-RU" dirty="0"/>
              <a:t> — это перенаправление с одной страницы на другую);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запрет индексации в robots.txt;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метатег</a:t>
            </a:r>
            <a:r>
              <a:rPr lang="ru-RU" dirty="0"/>
              <a:t> </a:t>
            </a:r>
            <a:r>
              <a:rPr lang="ru-RU" dirty="0" err="1"/>
              <a:t>robots</a:t>
            </a:r>
            <a:r>
              <a:rPr lang="ru-RU" dirty="0"/>
              <a:t> со значением </a:t>
            </a:r>
            <a:r>
              <a:rPr lang="ru-RU" dirty="0" err="1"/>
              <a:t>noindex</a:t>
            </a:r>
            <a:r>
              <a:rPr lang="ru-RU" dirty="0"/>
              <a:t> или HTTP-заголовок X-</a:t>
            </a:r>
            <a:r>
              <a:rPr lang="ru-RU" dirty="0" err="1"/>
              <a:t>Robots</a:t>
            </a:r>
            <a:r>
              <a:rPr lang="ru-RU" dirty="0"/>
              <a:t>-</a:t>
            </a:r>
            <a:r>
              <a:rPr lang="ru-RU" dirty="0" err="1"/>
              <a:t>Tag</a:t>
            </a:r>
            <a:r>
              <a:rPr lang="ru-RU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медленная загрузка страницы и/или сайта; атрибут </a:t>
            </a:r>
            <a:r>
              <a:rPr lang="ru-RU" dirty="0" err="1"/>
              <a:t>rel</a:t>
            </a:r>
            <a:r>
              <a:rPr lang="ru-RU" dirty="0"/>
              <a:t>=</a:t>
            </a:r>
            <a:r>
              <a:rPr lang="ru-RU" dirty="0" err="1"/>
              <a:t>canonical</a:t>
            </a:r>
            <a:r>
              <a:rPr lang="ru-RU" dirty="0"/>
              <a:t> на другую страницу (проиндексирует каноническую);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длина URL страницы превышает 1024 символов (Яндекс); документ больше 10 </a:t>
            </a:r>
            <a:r>
              <a:rPr lang="ru-RU" dirty="0" err="1"/>
              <a:t>мб</a:t>
            </a:r>
            <a:r>
              <a:rPr lang="ru-RU" dirty="0"/>
              <a:t> (Яндекс);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количество ссылок на одной странице превышает 2000–3000 (</a:t>
            </a:r>
            <a:r>
              <a:rPr lang="ru-RU" dirty="0" err="1"/>
              <a:t>Google</a:t>
            </a:r>
            <a:r>
              <a:rPr lang="ru-RU" dirty="0"/>
              <a:t>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5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CC106-DAE6-43D8-8352-F0BEFA90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74" y="786384"/>
            <a:ext cx="9720072" cy="1499616"/>
          </a:xfrm>
        </p:spPr>
        <p:txBody>
          <a:bodyPr>
            <a:normAutofit/>
          </a:bodyPr>
          <a:lstStyle/>
          <a:p>
            <a:r>
              <a:rPr lang="ru-RU" dirty="0" err="1"/>
              <a:t>Краулинговый</a:t>
            </a:r>
            <a:r>
              <a:rPr lang="ru-RU" dirty="0"/>
              <a:t> бюджет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0634EB-8C9B-4BA3-8640-620D2290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9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756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Интеграл</vt:lpstr>
      <vt:lpstr>Индексация сайта и почему она так важна </vt:lpstr>
      <vt:lpstr>Как работает поисковая система? </vt:lpstr>
      <vt:lpstr>Как робот поисковой системы узнает о новых страницах?</vt:lpstr>
      <vt:lpstr>Презентация PowerPoint</vt:lpstr>
      <vt:lpstr>Индексация сайта? </vt:lpstr>
      <vt:lpstr>Почему так важна индексация? </vt:lpstr>
      <vt:lpstr>Что может мешать индексации? </vt:lpstr>
      <vt:lpstr>Помешать индексации могут следующие причины: </vt:lpstr>
      <vt:lpstr>Краулинговый бюджет </vt:lpstr>
      <vt:lpstr>Индексация в Google </vt:lpstr>
      <vt:lpstr>Индексация в Яндексе </vt:lpstr>
      <vt:lpstr>Как проверить индексацию? </vt:lpstr>
      <vt:lpstr>Как ускорить индексацию? Источник:</vt:lpstr>
      <vt:lpstr>Как запретить индексацию? </vt:lpstr>
      <vt:lpstr>Индексация многостраничных сайтов Как улучшить индексацию многостраничного сайта: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Индексация сайта и почему она так важна</dc:title>
  <dc:creator>Алевтина Морозова</dc:creator>
  <cp:lastModifiedBy>Алечка</cp:lastModifiedBy>
  <cp:revision>3</cp:revision>
  <dcterms:created xsi:type="dcterms:W3CDTF">2021-09-16T05:52:32Z</dcterms:created>
  <dcterms:modified xsi:type="dcterms:W3CDTF">2021-09-16T06:13:13Z</dcterms:modified>
</cp:coreProperties>
</file>