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sldIdLst>
    <p:sldId id="256" r:id="rId2"/>
    <p:sldId id="257" r:id="rId3"/>
    <p:sldId id="259" r:id="rId4"/>
    <p:sldId id="263" r:id="rId5"/>
    <p:sldId id="264" r:id="rId6"/>
    <p:sldId id="267" r:id="rId7"/>
    <p:sldId id="269" r:id="rId8"/>
    <p:sldId id="270" r:id="rId9"/>
    <p:sldId id="271" r:id="rId10"/>
    <p:sldId id="268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 dirty="0"/>
            <a:t>Streamlit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3245D3F1-5C15-45AC-B806-1104405F1AB9}" type="pres">
      <dgm:prSet presAssocID="{AC60D69A-050F-4426-B940-F2DB5CF59C67}" presName="diagram" presStyleCnt="0">
        <dgm:presLayoutVars>
          <dgm:dir/>
          <dgm:resizeHandles val="exact"/>
        </dgm:presLayoutVars>
      </dgm:prSet>
      <dgm:spPr/>
    </dgm:pt>
    <dgm:pt modelId="{D2239B4A-562F-4829-B94C-6658D64AF7B0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</dgm:pt>
    <dgm:pt modelId="{09893AA3-897C-42C9-A972-ED77CF618CAA}" type="pres">
      <dgm:prSet presAssocID="{B916D191-BE1A-4549-B4B9-66682C44AABC}" presName="sibTrans" presStyleLbl="sibTrans2D1" presStyleIdx="0" presStyleCnt="8"/>
      <dgm:spPr/>
    </dgm:pt>
    <dgm:pt modelId="{CA22CD22-9529-41EA-B817-0AEACD8B129A}" type="pres">
      <dgm:prSet presAssocID="{B916D191-BE1A-4549-B4B9-66682C44AABC}" presName="connectorText" presStyleLbl="sibTrans2D1" presStyleIdx="0" presStyleCnt="8"/>
      <dgm:spPr/>
    </dgm:pt>
    <dgm:pt modelId="{28FA0742-47F7-48A8-8B1F-01BC8069F4CE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</dgm:pt>
    <dgm:pt modelId="{4ABE8A61-C994-4F55-9A3B-A9E6FBA9E159}" type="pres">
      <dgm:prSet presAssocID="{6942AA6F-5B44-4DBE-ABDF-56719CD44AD3}" presName="sibTrans" presStyleLbl="sibTrans2D1" presStyleIdx="1" presStyleCnt="8"/>
      <dgm:spPr/>
    </dgm:pt>
    <dgm:pt modelId="{2DDBEBA2-5328-47B5-994C-9BDC01504627}" type="pres">
      <dgm:prSet presAssocID="{6942AA6F-5B44-4DBE-ABDF-56719CD44AD3}" presName="connectorText" presStyleLbl="sibTrans2D1" presStyleIdx="1" presStyleCnt="8"/>
      <dgm:spPr/>
    </dgm:pt>
    <dgm:pt modelId="{EE6BFB7B-8C80-43FB-9CA2-815512E4E3BC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</dgm:pt>
    <dgm:pt modelId="{07EF6C9D-28A9-47DD-98B1-8DA527C031F8}" type="pres">
      <dgm:prSet presAssocID="{76395EA4-C31D-4A22-9562-F42A260F1C64}" presName="sibTrans" presStyleLbl="sibTrans2D1" presStyleIdx="2" presStyleCnt="8"/>
      <dgm:spPr/>
    </dgm:pt>
    <dgm:pt modelId="{E95700DB-B530-4B81-814F-DC9D347F382A}" type="pres">
      <dgm:prSet presAssocID="{76395EA4-C31D-4A22-9562-F42A260F1C64}" presName="connectorText" presStyleLbl="sibTrans2D1" presStyleIdx="2" presStyleCnt="8"/>
      <dgm:spPr/>
    </dgm:pt>
    <dgm:pt modelId="{2426846C-2F68-431B-864B-F794A146C1BA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</dgm:pt>
    <dgm:pt modelId="{C2A9DBE9-D26A-4A5B-AFC1-DF642E662B9A}" type="pres">
      <dgm:prSet presAssocID="{1217AA2C-A49A-4103-A06A-DE9085E82534}" presName="sibTrans" presStyleLbl="sibTrans2D1" presStyleIdx="3" presStyleCnt="8"/>
      <dgm:spPr/>
    </dgm:pt>
    <dgm:pt modelId="{445E193D-B156-4E5B-A8A3-12D60CB9FF6F}" type="pres">
      <dgm:prSet presAssocID="{1217AA2C-A49A-4103-A06A-DE9085E82534}" presName="connectorText" presStyleLbl="sibTrans2D1" presStyleIdx="3" presStyleCnt="8"/>
      <dgm:spPr/>
    </dgm:pt>
    <dgm:pt modelId="{906FA4FE-B352-4DB9-8039-25608A54E15F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</dgm:pt>
    <dgm:pt modelId="{1D4EA1DF-A7A3-4CDF-8BDE-FF98F3F659D2}" type="pres">
      <dgm:prSet presAssocID="{20D9C333-B804-4219-B5E6-6E75D023ED19}" presName="sibTrans" presStyleLbl="sibTrans2D1" presStyleIdx="4" presStyleCnt="8"/>
      <dgm:spPr/>
    </dgm:pt>
    <dgm:pt modelId="{A11F3553-470C-4FED-AE07-D22D88CFE01E}" type="pres">
      <dgm:prSet presAssocID="{20D9C333-B804-4219-B5E6-6E75D023ED19}" presName="connectorText" presStyleLbl="sibTrans2D1" presStyleIdx="4" presStyleCnt="8"/>
      <dgm:spPr/>
    </dgm:pt>
    <dgm:pt modelId="{F2179FAE-9B40-43B9-8C1B-78AF684FA981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</dgm:pt>
    <dgm:pt modelId="{98D46C32-5BB8-4749-8421-559E6F7C39F9}" type="pres">
      <dgm:prSet presAssocID="{02312CAA-611D-490C-BC2C-39C4E94E969A}" presName="sibTrans" presStyleLbl="sibTrans2D1" presStyleIdx="5" presStyleCnt="8"/>
      <dgm:spPr/>
    </dgm:pt>
    <dgm:pt modelId="{828182D5-7918-48A5-B887-235F94997A35}" type="pres">
      <dgm:prSet presAssocID="{02312CAA-611D-490C-BC2C-39C4E94E969A}" presName="connectorText" presStyleLbl="sibTrans2D1" presStyleIdx="5" presStyleCnt="8"/>
      <dgm:spPr/>
    </dgm:pt>
    <dgm:pt modelId="{5D4B892E-E494-4AD4-9822-EC23FFCE102E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</dgm:pt>
    <dgm:pt modelId="{1AA0A37D-A39F-4EEC-8158-FDE7FF6D0723}" type="pres">
      <dgm:prSet presAssocID="{517C0A8E-016D-4A81-B686-A26773558B92}" presName="sibTrans" presStyleLbl="sibTrans2D1" presStyleIdx="6" presStyleCnt="8"/>
      <dgm:spPr/>
    </dgm:pt>
    <dgm:pt modelId="{3DADFC79-4C9A-4488-82F2-66C3D5FA4BC5}" type="pres">
      <dgm:prSet presAssocID="{517C0A8E-016D-4A81-B686-A26773558B92}" presName="connectorText" presStyleLbl="sibTrans2D1" presStyleIdx="6" presStyleCnt="8"/>
      <dgm:spPr/>
    </dgm:pt>
    <dgm:pt modelId="{93B17779-60B3-45A1-A1F2-6FA2821EA5FE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</dgm:pt>
    <dgm:pt modelId="{FFD83104-F4D7-4724-BC8E-822CC41A507A}" type="pres">
      <dgm:prSet presAssocID="{45252935-866F-4389-87BD-2A6A2F0C9E65}" presName="sibTrans" presStyleLbl="sibTrans2D1" presStyleIdx="7" presStyleCnt="8"/>
      <dgm:spPr/>
    </dgm:pt>
    <dgm:pt modelId="{0FEA9FD6-BA60-46BE-9A15-4717B50030EF}" type="pres">
      <dgm:prSet presAssocID="{45252935-866F-4389-87BD-2A6A2F0C9E65}" presName="connectorText" presStyleLbl="sibTrans2D1" presStyleIdx="7" presStyleCnt="8"/>
      <dgm:spPr/>
    </dgm:pt>
    <dgm:pt modelId="{6BB66352-FB93-4ABE-B0E1-37FFDC5A0643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</dgm:pt>
  </dgm:ptLst>
  <dgm:cxnLst>
    <dgm:cxn modelId="{8B05BE16-A095-47C0-B132-D2907AD6031D}" type="presOf" srcId="{6942AA6F-5B44-4DBE-ABDF-56719CD44AD3}" destId="{2DDBEBA2-5328-47B5-994C-9BDC01504627}" srcOrd="1" destOrd="0" presId="urn:microsoft.com/office/officeart/2005/8/layout/process5"/>
    <dgm:cxn modelId="{6F767C19-A75A-4E12-A323-EC651B223BC0}" type="presOf" srcId="{B3FC24E0-5FE9-4E94-AEDF-7B947FBBB903}" destId="{93B17779-60B3-45A1-A1F2-6FA2821EA5FE}" srcOrd="0" destOrd="0" presId="urn:microsoft.com/office/officeart/2005/8/layout/process5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C2EF9628-6DBD-4AFD-A598-E50FBF6FC046}" type="presOf" srcId="{CEB1A578-F5B6-4DEE-8D96-C4AAC378B804}" destId="{906FA4FE-B352-4DB9-8039-25608A54E15F}" srcOrd="0" destOrd="0" presId="urn:microsoft.com/office/officeart/2005/8/layout/process5"/>
    <dgm:cxn modelId="{F6BA6938-936F-462E-993A-728D328D8EB4}" type="presOf" srcId="{D002E219-8024-46AF-AB37-54864510F131}" destId="{5D4B892E-E494-4AD4-9822-EC23FFCE102E}" srcOrd="0" destOrd="0" presId="urn:microsoft.com/office/officeart/2005/8/layout/process5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CF9CB25C-A6B1-4991-B21D-5DBB52AC1E25}" type="presOf" srcId="{20D9C333-B804-4219-B5E6-6E75D023ED19}" destId="{1D4EA1DF-A7A3-4CDF-8BDE-FF98F3F659D2}" srcOrd="0" destOrd="0" presId="urn:microsoft.com/office/officeart/2005/8/layout/process5"/>
    <dgm:cxn modelId="{E58DE25E-3482-4A59-8B05-7DECC2109615}" type="presOf" srcId="{32DF14FF-C4F3-482F-BFE4-C6525ECF8998}" destId="{28FA0742-47F7-48A8-8B1F-01BC8069F4CE}" srcOrd="0" destOrd="0" presId="urn:microsoft.com/office/officeart/2005/8/layout/process5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E2300C6B-AFBB-4DAF-9E6A-F71308156654}" type="presOf" srcId="{1217AA2C-A49A-4103-A06A-DE9085E82534}" destId="{445E193D-B156-4E5B-A8A3-12D60CB9FF6F}" srcOrd="1" destOrd="0" presId="urn:microsoft.com/office/officeart/2005/8/layout/process5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09A13951-205E-418B-AF5D-BE15134B7E43}" type="presOf" srcId="{DBA699F6-65CB-4367-8C21-5AD468C460BD}" destId="{EE6BFB7B-8C80-43FB-9CA2-815512E4E3BC}" srcOrd="0" destOrd="0" presId="urn:microsoft.com/office/officeart/2005/8/layout/process5"/>
    <dgm:cxn modelId="{2C456752-3136-4357-9DA6-4BF455EF1E57}" type="presOf" srcId="{20D9C333-B804-4219-B5E6-6E75D023ED19}" destId="{A11F3553-470C-4FED-AE07-D22D88CFE01E}" srcOrd="1" destOrd="0" presId="urn:microsoft.com/office/officeart/2005/8/layout/process5"/>
    <dgm:cxn modelId="{D4EDB877-0C7C-4560-A273-2708C5EEC23A}" type="presOf" srcId="{6942AA6F-5B44-4DBE-ABDF-56719CD44AD3}" destId="{4ABE8A61-C994-4F55-9A3B-A9E6FBA9E159}" srcOrd="0" destOrd="0" presId="urn:microsoft.com/office/officeart/2005/8/layout/process5"/>
    <dgm:cxn modelId="{C85A0058-D40C-4CB3-B6B5-E710C2D6C80E}" type="presOf" srcId="{02312CAA-611D-490C-BC2C-39C4E94E969A}" destId="{828182D5-7918-48A5-B887-235F94997A35}" srcOrd="1" destOrd="0" presId="urn:microsoft.com/office/officeart/2005/8/layout/process5"/>
    <dgm:cxn modelId="{E309EF7E-F3D7-4CF6-B9B2-E9A92204C279}" type="presOf" srcId="{45252935-866F-4389-87BD-2A6A2F0C9E65}" destId="{FFD83104-F4D7-4724-BC8E-822CC41A507A}" srcOrd="0" destOrd="0" presId="urn:microsoft.com/office/officeart/2005/8/layout/process5"/>
    <dgm:cxn modelId="{B9A27A84-049D-4B87-9E4F-144B0FD57A62}" type="presOf" srcId="{D89C87ED-2FAD-4F72-AE09-AEBE4A9DB8DF}" destId="{2426846C-2F68-431B-864B-F794A146C1BA}" srcOrd="0" destOrd="0" presId="urn:microsoft.com/office/officeart/2005/8/layout/process5"/>
    <dgm:cxn modelId="{05D5B184-692B-47EC-9154-C0CBF8A72986}" type="presOf" srcId="{517C0A8E-016D-4A81-B686-A26773558B92}" destId="{3DADFC79-4C9A-4488-82F2-66C3D5FA4BC5}" srcOrd="1" destOrd="0" presId="urn:microsoft.com/office/officeart/2005/8/layout/process5"/>
    <dgm:cxn modelId="{B56A8995-F425-4E12-8592-25CC5F1C0B5C}" type="presOf" srcId="{76395EA4-C31D-4A22-9562-F42A260F1C64}" destId="{07EF6C9D-28A9-47DD-98B1-8DA527C031F8}" srcOrd="0" destOrd="0" presId="urn:microsoft.com/office/officeart/2005/8/layout/process5"/>
    <dgm:cxn modelId="{CD5CA897-6B08-47B8-BE3F-FC15A987858B}" type="presOf" srcId="{02312CAA-611D-490C-BC2C-39C4E94E969A}" destId="{98D46C32-5BB8-4749-8421-559E6F7C39F9}" srcOrd="0" destOrd="0" presId="urn:microsoft.com/office/officeart/2005/8/layout/process5"/>
    <dgm:cxn modelId="{2C599D9D-16CC-4495-88D2-6D67F8B3DFD4}" type="presOf" srcId="{45252935-866F-4389-87BD-2A6A2F0C9E65}" destId="{0FEA9FD6-BA60-46BE-9A15-4717B50030EF}" srcOrd="1" destOrd="0" presId="urn:microsoft.com/office/officeart/2005/8/layout/process5"/>
    <dgm:cxn modelId="{261816AE-7162-43E4-A13E-EFE749880B6E}" type="presOf" srcId="{B916D191-BE1A-4549-B4B9-66682C44AABC}" destId="{09893AA3-897C-42C9-A972-ED77CF618CAA}" srcOrd="0" destOrd="0" presId="urn:microsoft.com/office/officeart/2005/8/layout/process5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A961EEB6-C2B4-4518-B79F-7530BBE24DCD}" type="presOf" srcId="{76395EA4-C31D-4A22-9562-F42A260F1C64}" destId="{E95700DB-B530-4B81-814F-DC9D347F382A}" srcOrd="1" destOrd="0" presId="urn:microsoft.com/office/officeart/2005/8/layout/process5"/>
    <dgm:cxn modelId="{B6DF13B9-0CCF-4757-8F12-0C28514B78D9}" type="presOf" srcId="{AC60D69A-050F-4426-B940-F2DB5CF59C67}" destId="{3245D3F1-5C15-45AC-B806-1104405F1AB9}" srcOrd="0" destOrd="0" presId="urn:microsoft.com/office/officeart/2005/8/layout/process5"/>
    <dgm:cxn modelId="{1B39BFBA-F02B-4596-B057-4A464540B167}" type="presOf" srcId="{2AF55740-9C44-4C68-8547-B1D958417AA7}" destId="{D2239B4A-562F-4829-B94C-6658D64AF7B0}" srcOrd="0" destOrd="0" presId="urn:microsoft.com/office/officeart/2005/8/layout/process5"/>
    <dgm:cxn modelId="{6C98B8C7-1A6C-411E-95B0-633277A5D30E}" type="presOf" srcId="{1217AA2C-A49A-4103-A06A-DE9085E82534}" destId="{C2A9DBE9-D26A-4A5B-AFC1-DF642E662B9A}" srcOrd="0" destOrd="0" presId="urn:microsoft.com/office/officeart/2005/8/layout/process5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C4B78BD0-6503-419A-8E4B-D3136AE749B5}" type="presOf" srcId="{815E503D-3D94-45C9-8EE4-489C5CB281F5}" destId="{F2179FAE-9B40-43B9-8C1B-78AF684FA981}" srcOrd="0" destOrd="0" presId="urn:microsoft.com/office/officeart/2005/8/layout/process5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17A577E0-8A28-4ACB-A442-F7D965D37616}" type="presOf" srcId="{B916D191-BE1A-4549-B4B9-66682C44AABC}" destId="{CA22CD22-9529-41EA-B817-0AEACD8B129A}" srcOrd="1" destOrd="0" presId="urn:microsoft.com/office/officeart/2005/8/layout/process5"/>
    <dgm:cxn modelId="{3B1F46E3-CCA6-4F30-A357-E9AA7735B0DB}" type="presOf" srcId="{DEA0227C-6394-414C-AEFC-0510192172FC}" destId="{6BB66352-FB93-4ABE-B0E1-37FFDC5A0643}" srcOrd="0" destOrd="0" presId="urn:microsoft.com/office/officeart/2005/8/layout/process5"/>
    <dgm:cxn modelId="{D66826EF-BC74-448C-9C6E-62599C02B4E4}" type="presOf" srcId="{517C0A8E-016D-4A81-B686-A26773558B92}" destId="{1AA0A37D-A39F-4EEC-8158-FDE7FF6D0723}" srcOrd="0" destOrd="0" presId="urn:microsoft.com/office/officeart/2005/8/layout/process5"/>
    <dgm:cxn modelId="{375EFA5D-611E-44FE-910C-27BC580CE065}" type="presParOf" srcId="{3245D3F1-5C15-45AC-B806-1104405F1AB9}" destId="{D2239B4A-562F-4829-B94C-6658D64AF7B0}" srcOrd="0" destOrd="0" presId="urn:microsoft.com/office/officeart/2005/8/layout/process5"/>
    <dgm:cxn modelId="{6352EA37-ADEB-4B84-9086-BE3A4D557F68}" type="presParOf" srcId="{3245D3F1-5C15-45AC-B806-1104405F1AB9}" destId="{09893AA3-897C-42C9-A972-ED77CF618CAA}" srcOrd="1" destOrd="0" presId="urn:microsoft.com/office/officeart/2005/8/layout/process5"/>
    <dgm:cxn modelId="{2469FC3C-D9C7-4241-A8EC-2513947FDC4B}" type="presParOf" srcId="{09893AA3-897C-42C9-A972-ED77CF618CAA}" destId="{CA22CD22-9529-41EA-B817-0AEACD8B129A}" srcOrd="0" destOrd="0" presId="urn:microsoft.com/office/officeart/2005/8/layout/process5"/>
    <dgm:cxn modelId="{D3AD9F42-D20D-472F-B817-BAF19FF3BD57}" type="presParOf" srcId="{3245D3F1-5C15-45AC-B806-1104405F1AB9}" destId="{28FA0742-47F7-48A8-8B1F-01BC8069F4CE}" srcOrd="2" destOrd="0" presId="urn:microsoft.com/office/officeart/2005/8/layout/process5"/>
    <dgm:cxn modelId="{5DB4C33F-8FE9-4CD5-B2D0-5F4E8E6FFF77}" type="presParOf" srcId="{3245D3F1-5C15-45AC-B806-1104405F1AB9}" destId="{4ABE8A61-C994-4F55-9A3B-A9E6FBA9E159}" srcOrd="3" destOrd="0" presId="urn:microsoft.com/office/officeart/2005/8/layout/process5"/>
    <dgm:cxn modelId="{0D729A04-8F24-41AC-B645-ADD033D9B3BE}" type="presParOf" srcId="{4ABE8A61-C994-4F55-9A3B-A9E6FBA9E159}" destId="{2DDBEBA2-5328-47B5-994C-9BDC01504627}" srcOrd="0" destOrd="0" presId="urn:microsoft.com/office/officeart/2005/8/layout/process5"/>
    <dgm:cxn modelId="{4EF426A9-3F87-483B-BB07-340189BC2390}" type="presParOf" srcId="{3245D3F1-5C15-45AC-B806-1104405F1AB9}" destId="{EE6BFB7B-8C80-43FB-9CA2-815512E4E3BC}" srcOrd="4" destOrd="0" presId="urn:microsoft.com/office/officeart/2005/8/layout/process5"/>
    <dgm:cxn modelId="{26D3A1A0-8DB9-4463-84A6-E0FAB7FFECE9}" type="presParOf" srcId="{3245D3F1-5C15-45AC-B806-1104405F1AB9}" destId="{07EF6C9D-28A9-47DD-98B1-8DA527C031F8}" srcOrd="5" destOrd="0" presId="urn:microsoft.com/office/officeart/2005/8/layout/process5"/>
    <dgm:cxn modelId="{DB451BA0-9F89-41C2-9A9C-62CB451868A2}" type="presParOf" srcId="{07EF6C9D-28A9-47DD-98B1-8DA527C031F8}" destId="{E95700DB-B530-4B81-814F-DC9D347F382A}" srcOrd="0" destOrd="0" presId="urn:microsoft.com/office/officeart/2005/8/layout/process5"/>
    <dgm:cxn modelId="{763AD472-8EB1-4AA4-A453-9F1DC4794A11}" type="presParOf" srcId="{3245D3F1-5C15-45AC-B806-1104405F1AB9}" destId="{2426846C-2F68-431B-864B-F794A146C1BA}" srcOrd="6" destOrd="0" presId="urn:microsoft.com/office/officeart/2005/8/layout/process5"/>
    <dgm:cxn modelId="{EAD5467F-A356-4BDC-97E5-68618698BB46}" type="presParOf" srcId="{3245D3F1-5C15-45AC-B806-1104405F1AB9}" destId="{C2A9DBE9-D26A-4A5B-AFC1-DF642E662B9A}" srcOrd="7" destOrd="0" presId="urn:microsoft.com/office/officeart/2005/8/layout/process5"/>
    <dgm:cxn modelId="{8FF41D4F-1FAB-426B-9B6C-39856F58D128}" type="presParOf" srcId="{C2A9DBE9-D26A-4A5B-AFC1-DF642E662B9A}" destId="{445E193D-B156-4E5B-A8A3-12D60CB9FF6F}" srcOrd="0" destOrd="0" presId="urn:microsoft.com/office/officeart/2005/8/layout/process5"/>
    <dgm:cxn modelId="{F5F35AFA-7FB7-478C-AD77-5EA88B78CA74}" type="presParOf" srcId="{3245D3F1-5C15-45AC-B806-1104405F1AB9}" destId="{906FA4FE-B352-4DB9-8039-25608A54E15F}" srcOrd="8" destOrd="0" presId="urn:microsoft.com/office/officeart/2005/8/layout/process5"/>
    <dgm:cxn modelId="{E8CD9099-56DD-4881-AE1C-587ACDDFDF9B}" type="presParOf" srcId="{3245D3F1-5C15-45AC-B806-1104405F1AB9}" destId="{1D4EA1DF-A7A3-4CDF-8BDE-FF98F3F659D2}" srcOrd="9" destOrd="0" presId="urn:microsoft.com/office/officeart/2005/8/layout/process5"/>
    <dgm:cxn modelId="{95D63F47-7995-4D9D-A411-6988645C0CD3}" type="presParOf" srcId="{1D4EA1DF-A7A3-4CDF-8BDE-FF98F3F659D2}" destId="{A11F3553-470C-4FED-AE07-D22D88CFE01E}" srcOrd="0" destOrd="0" presId="urn:microsoft.com/office/officeart/2005/8/layout/process5"/>
    <dgm:cxn modelId="{23186880-4452-46C3-A83B-92ADFFBFB495}" type="presParOf" srcId="{3245D3F1-5C15-45AC-B806-1104405F1AB9}" destId="{F2179FAE-9B40-43B9-8C1B-78AF684FA981}" srcOrd="10" destOrd="0" presId="urn:microsoft.com/office/officeart/2005/8/layout/process5"/>
    <dgm:cxn modelId="{E0EE3CE7-3C19-44A5-B827-2B12701C690B}" type="presParOf" srcId="{3245D3F1-5C15-45AC-B806-1104405F1AB9}" destId="{98D46C32-5BB8-4749-8421-559E6F7C39F9}" srcOrd="11" destOrd="0" presId="urn:microsoft.com/office/officeart/2005/8/layout/process5"/>
    <dgm:cxn modelId="{49DC9142-4A7F-4283-B72B-7960C681D128}" type="presParOf" srcId="{98D46C32-5BB8-4749-8421-559E6F7C39F9}" destId="{828182D5-7918-48A5-B887-235F94997A35}" srcOrd="0" destOrd="0" presId="urn:microsoft.com/office/officeart/2005/8/layout/process5"/>
    <dgm:cxn modelId="{7A362D5D-24C0-498A-9EB3-26E5781DD8C1}" type="presParOf" srcId="{3245D3F1-5C15-45AC-B806-1104405F1AB9}" destId="{5D4B892E-E494-4AD4-9822-EC23FFCE102E}" srcOrd="12" destOrd="0" presId="urn:microsoft.com/office/officeart/2005/8/layout/process5"/>
    <dgm:cxn modelId="{17CCFFE6-5878-402F-8C2D-16E65339AEA0}" type="presParOf" srcId="{3245D3F1-5C15-45AC-B806-1104405F1AB9}" destId="{1AA0A37D-A39F-4EEC-8158-FDE7FF6D0723}" srcOrd="13" destOrd="0" presId="urn:microsoft.com/office/officeart/2005/8/layout/process5"/>
    <dgm:cxn modelId="{1025B9C2-A1D4-47C3-B4BE-3D42B8411CA6}" type="presParOf" srcId="{1AA0A37D-A39F-4EEC-8158-FDE7FF6D0723}" destId="{3DADFC79-4C9A-4488-82F2-66C3D5FA4BC5}" srcOrd="0" destOrd="0" presId="urn:microsoft.com/office/officeart/2005/8/layout/process5"/>
    <dgm:cxn modelId="{1841F00A-7F37-4A83-B98E-D71393167652}" type="presParOf" srcId="{3245D3F1-5C15-45AC-B806-1104405F1AB9}" destId="{93B17779-60B3-45A1-A1F2-6FA2821EA5FE}" srcOrd="14" destOrd="0" presId="urn:microsoft.com/office/officeart/2005/8/layout/process5"/>
    <dgm:cxn modelId="{7FCC6357-F4DB-4A6B-8C52-0068F2046ED3}" type="presParOf" srcId="{3245D3F1-5C15-45AC-B806-1104405F1AB9}" destId="{FFD83104-F4D7-4724-BC8E-822CC41A507A}" srcOrd="15" destOrd="0" presId="urn:microsoft.com/office/officeart/2005/8/layout/process5"/>
    <dgm:cxn modelId="{B3FD91D8-0A8A-42AF-8AB4-0CC3F0B801F0}" type="presParOf" srcId="{FFD83104-F4D7-4724-BC8E-822CC41A507A}" destId="{0FEA9FD6-BA60-46BE-9A15-4717B50030EF}" srcOrd="0" destOrd="0" presId="urn:microsoft.com/office/officeart/2005/8/layout/process5"/>
    <dgm:cxn modelId="{9326BA62-1E1B-4DDE-A1EF-D833D0DCF447}" type="presParOf" srcId="{3245D3F1-5C15-45AC-B806-1104405F1AB9}" destId="{6BB66352-FB93-4ABE-B0E1-37FFDC5A06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39B4A-562F-4829-B94C-6658D64AF7B0}">
      <dsp:nvSpPr>
        <dsp:cNvPr id="0" name=""/>
        <dsp:cNvSpPr/>
      </dsp:nvSpPr>
      <dsp:spPr>
        <a:xfrm>
          <a:off x="298195" y="110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</a:t>
          </a:r>
        </a:p>
      </dsp:txBody>
      <dsp:txXfrm>
        <a:off x="326309" y="29215"/>
        <a:ext cx="1543581" cy="903657"/>
      </dsp:txXfrm>
    </dsp:sp>
    <dsp:sp modelId="{09893AA3-897C-42C9-A972-ED77CF618CAA}">
      <dsp:nvSpPr>
        <dsp:cNvPr id="0" name=""/>
        <dsp:cNvSpPr/>
      </dsp:nvSpPr>
      <dsp:spPr>
        <a:xfrm>
          <a:off x="2038788" y="282668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38788" y="362018"/>
        <a:ext cx="237411" cy="238052"/>
      </dsp:txXfrm>
    </dsp:sp>
    <dsp:sp modelId="{28FA0742-47F7-48A8-8B1F-01BC8069F4CE}">
      <dsp:nvSpPr>
        <dsp:cNvPr id="0" name=""/>
        <dsp:cNvSpPr/>
      </dsp:nvSpPr>
      <dsp:spPr>
        <a:xfrm>
          <a:off x="2537928" y="110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Fetching</a:t>
          </a:r>
        </a:p>
      </dsp:txBody>
      <dsp:txXfrm>
        <a:off x="2566042" y="29215"/>
        <a:ext cx="1543581" cy="903657"/>
      </dsp:txXfrm>
    </dsp:sp>
    <dsp:sp modelId="{4ABE8A61-C994-4F55-9A3B-A9E6FBA9E159}">
      <dsp:nvSpPr>
        <dsp:cNvPr id="0" name=""/>
        <dsp:cNvSpPr/>
      </dsp:nvSpPr>
      <dsp:spPr>
        <a:xfrm>
          <a:off x="4278521" y="282668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78521" y="362018"/>
        <a:ext cx="237411" cy="238052"/>
      </dsp:txXfrm>
    </dsp:sp>
    <dsp:sp modelId="{EE6BFB7B-8C80-43FB-9CA2-815512E4E3BC}">
      <dsp:nvSpPr>
        <dsp:cNvPr id="0" name=""/>
        <dsp:cNvSpPr/>
      </dsp:nvSpPr>
      <dsp:spPr>
        <a:xfrm>
          <a:off x="4777661" y="110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EDA</a:t>
          </a:r>
        </a:p>
      </dsp:txBody>
      <dsp:txXfrm>
        <a:off x="4805775" y="29215"/>
        <a:ext cx="1543581" cy="903657"/>
      </dsp:txXfrm>
    </dsp:sp>
    <dsp:sp modelId="{07EF6C9D-28A9-47DD-98B1-8DA527C031F8}">
      <dsp:nvSpPr>
        <dsp:cNvPr id="0" name=""/>
        <dsp:cNvSpPr/>
      </dsp:nvSpPr>
      <dsp:spPr>
        <a:xfrm>
          <a:off x="6518254" y="282668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18254" y="362018"/>
        <a:ext cx="237411" cy="238052"/>
      </dsp:txXfrm>
    </dsp:sp>
    <dsp:sp modelId="{2426846C-2F68-431B-864B-F794A146C1BA}">
      <dsp:nvSpPr>
        <dsp:cNvPr id="0" name=""/>
        <dsp:cNvSpPr/>
      </dsp:nvSpPr>
      <dsp:spPr>
        <a:xfrm>
          <a:off x="7017394" y="110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Cleaning</a:t>
          </a:r>
        </a:p>
      </dsp:txBody>
      <dsp:txXfrm>
        <a:off x="7045508" y="29215"/>
        <a:ext cx="1543581" cy="903657"/>
      </dsp:txXfrm>
    </dsp:sp>
    <dsp:sp modelId="{C2A9DBE9-D26A-4A5B-AFC1-DF642E662B9A}">
      <dsp:nvSpPr>
        <dsp:cNvPr id="0" name=""/>
        <dsp:cNvSpPr/>
      </dsp:nvSpPr>
      <dsp:spPr>
        <a:xfrm rot="5400000">
          <a:off x="7647719" y="1072974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698273" y="1101770"/>
        <a:ext cx="238052" cy="237411"/>
      </dsp:txXfrm>
    </dsp:sp>
    <dsp:sp modelId="{906FA4FE-B352-4DB9-8039-25608A54E15F}">
      <dsp:nvSpPr>
        <dsp:cNvPr id="0" name=""/>
        <dsp:cNvSpPr/>
      </dsp:nvSpPr>
      <dsp:spPr>
        <a:xfrm>
          <a:off x="7017394" y="160091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 Engineering</a:t>
          </a:r>
        </a:p>
      </dsp:txBody>
      <dsp:txXfrm>
        <a:off x="7045508" y="1629025"/>
        <a:ext cx="1543581" cy="903657"/>
      </dsp:txXfrm>
    </dsp:sp>
    <dsp:sp modelId="{1D4EA1DF-A7A3-4CDF-8BDE-FF98F3F659D2}">
      <dsp:nvSpPr>
        <dsp:cNvPr id="0" name=""/>
        <dsp:cNvSpPr/>
      </dsp:nvSpPr>
      <dsp:spPr>
        <a:xfrm rot="10800000">
          <a:off x="6537452" y="1882477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639200" y="1961827"/>
        <a:ext cx="237411" cy="238052"/>
      </dsp:txXfrm>
    </dsp:sp>
    <dsp:sp modelId="{F2179FAE-9B40-43B9-8C1B-78AF684FA981}">
      <dsp:nvSpPr>
        <dsp:cNvPr id="0" name=""/>
        <dsp:cNvSpPr/>
      </dsp:nvSpPr>
      <dsp:spPr>
        <a:xfrm>
          <a:off x="4777661" y="160091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Building</a:t>
          </a:r>
        </a:p>
      </dsp:txBody>
      <dsp:txXfrm>
        <a:off x="4805775" y="1629025"/>
        <a:ext cx="1543581" cy="903657"/>
      </dsp:txXfrm>
    </dsp:sp>
    <dsp:sp modelId="{98D46C32-5BB8-4749-8421-559E6F7C39F9}">
      <dsp:nvSpPr>
        <dsp:cNvPr id="0" name=""/>
        <dsp:cNvSpPr/>
      </dsp:nvSpPr>
      <dsp:spPr>
        <a:xfrm rot="10800000">
          <a:off x="4297719" y="1882477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399467" y="1961827"/>
        <a:ext cx="237411" cy="238052"/>
      </dsp:txXfrm>
    </dsp:sp>
    <dsp:sp modelId="{5D4B892E-E494-4AD4-9822-EC23FFCE102E}">
      <dsp:nvSpPr>
        <dsp:cNvPr id="0" name=""/>
        <dsp:cNvSpPr/>
      </dsp:nvSpPr>
      <dsp:spPr>
        <a:xfrm>
          <a:off x="2537928" y="160091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Testing</a:t>
          </a:r>
        </a:p>
      </dsp:txBody>
      <dsp:txXfrm>
        <a:off x="2566042" y="1629025"/>
        <a:ext cx="1543581" cy="903657"/>
      </dsp:txXfrm>
    </dsp:sp>
    <dsp:sp modelId="{1AA0A37D-A39F-4EEC-8158-FDE7FF6D0723}">
      <dsp:nvSpPr>
        <dsp:cNvPr id="0" name=""/>
        <dsp:cNvSpPr/>
      </dsp:nvSpPr>
      <dsp:spPr>
        <a:xfrm rot="10800000">
          <a:off x="2057986" y="1882477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159734" y="1961827"/>
        <a:ext cx="237411" cy="238052"/>
      </dsp:txXfrm>
    </dsp:sp>
    <dsp:sp modelId="{93B17779-60B3-45A1-A1F2-6FA2821EA5FE}">
      <dsp:nvSpPr>
        <dsp:cNvPr id="0" name=""/>
        <dsp:cNvSpPr/>
      </dsp:nvSpPr>
      <dsp:spPr>
        <a:xfrm>
          <a:off x="298195" y="1600911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Streamlit Setup</a:t>
          </a:r>
        </a:p>
      </dsp:txBody>
      <dsp:txXfrm>
        <a:off x="326309" y="1629025"/>
        <a:ext cx="1543581" cy="903657"/>
      </dsp:txXfrm>
    </dsp:sp>
    <dsp:sp modelId="{FFD83104-F4D7-4724-BC8E-822CC41A507A}">
      <dsp:nvSpPr>
        <dsp:cNvPr id="0" name=""/>
        <dsp:cNvSpPr/>
      </dsp:nvSpPr>
      <dsp:spPr>
        <a:xfrm rot="5400000">
          <a:off x="928520" y="2672783"/>
          <a:ext cx="339159" cy="39675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79074" y="2701579"/>
        <a:ext cx="238052" cy="237411"/>
      </dsp:txXfrm>
    </dsp:sp>
    <dsp:sp modelId="{6BB66352-FB93-4ABE-B0E1-37FFDC5A0643}">
      <dsp:nvSpPr>
        <dsp:cNvPr id="0" name=""/>
        <dsp:cNvSpPr/>
      </dsp:nvSpPr>
      <dsp:spPr>
        <a:xfrm>
          <a:off x="298195" y="3200720"/>
          <a:ext cx="1599809" cy="959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Deployment</a:t>
          </a:r>
        </a:p>
      </dsp:txBody>
      <dsp:txXfrm>
        <a:off x="326309" y="3228834"/>
        <a:ext cx="1543581" cy="90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57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8AA095-1816-4B42-AE78-B6AA0620B6E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FD56-498C-FC52-2E5C-2FE8235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07" y="582168"/>
            <a:ext cx="5182205" cy="1036320"/>
          </a:xfrm>
        </p:spPr>
        <p:txBody>
          <a:bodyPr>
            <a:normAutofit fontScale="90000"/>
          </a:bodyPr>
          <a:lstStyle/>
          <a:p>
            <a:r>
              <a:rPr lang="en-GB" dirty="0"/>
              <a:t>Count of Number of Children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870531E-A52B-DBEC-9740-A5C3615F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5" y="2024571"/>
            <a:ext cx="4922041" cy="4059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F37A2-FF02-C133-4331-1F3CB997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99" y="2106160"/>
            <a:ext cx="4709169" cy="39776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77E401-3864-6A03-B345-C686600E4D63}"/>
              </a:ext>
            </a:extLst>
          </p:cNvPr>
          <p:cNvSpPr txBox="1">
            <a:spLocks/>
          </p:cNvSpPr>
          <p:nvPr/>
        </p:nvSpPr>
        <p:spPr>
          <a:xfrm>
            <a:off x="5665627" y="582168"/>
            <a:ext cx="5182205" cy="10363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2541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0304"/>
            <a:ext cx="8911687" cy="1135864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1330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preprocessing and model training, we've identified the optimal model for premium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underwent training across various regression algorithms, including Linear Regression, Decision Trees, Random Forest, Gradient Boosting, Extreme Gradient Boosting, and K-Nearest </a:t>
            </a:r>
            <a:r>
              <a:rPr lang="en-GB" b="0" i="0" dirty="0" err="1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Neighbors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(KNN).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predictions, we'll assess the accuracy using evaluation metrics such as RMSE (Root Mean Squared Error) and r2_score (R-squared).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7828"/>
            <a:ext cx="8911687" cy="1135864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97700"/>
            <a:ext cx="8915400" cy="44739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Subsequently, all trained models were applied to validate the test 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 techniques were implemented on the test set to ensure consistency and comparability with the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with the best RMSE and r2 score was selected and preserved for the development of an API tailored for premium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steps involved optimizing the selected model parameters to enhance its predictive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Rigorous testing and validation procedures were conducted to ensure the reliability and accuracy of the API's premium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documentation and user-friendly interfaces were created to facilitate seamless integration and utilization of the API in various applications.</a:t>
            </a:r>
          </a:p>
          <a:p>
            <a:pPr marL="3690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A92B-4510-6199-4E7F-08A5B518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447"/>
            <a:ext cx="10353762" cy="970450"/>
          </a:xfrm>
        </p:spPr>
        <p:txBody>
          <a:bodyPr/>
          <a:lstStyle/>
          <a:p>
            <a:r>
              <a:rPr lang="en-GB" dirty="0"/>
              <a:t>Streamlit Prediction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1081-768B-4A29-9CE7-79A51E6B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16" y="1022177"/>
            <a:ext cx="7516368" cy="5835823"/>
          </a:xfrm>
        </p:spPr>
      </p:pic>
    </p:spTree>
    <p:extLst>
      <p:ext uri="{BB962C8B-B14F-4D97-AF65-F5344CB8AC3E}">
        <p14:creationId xmlns:p14="http://schemas.microsoft.com/office/powerpoint/2010/main" val="9232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55" y="900404"/>
            <a:ext cx="9686889" cy="505719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Objective:</a:t>
            </a:r>
          </a:p>
          <a:p>
            <a:pPr marL="36900" indent="0" algn="just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objective of this initiative is to assess the financial needs based on individual health circumstances and develop a predictive solution for determining personal health insurance premiums.</a:t>
            </a:r>
          </a:p>
          <a:p>
            <a:pPr marL="36900" indent="0" algn="just">
              <a:buNone/>
            </a:pPr>
            <a:endParaRPr lang="en-GB" b="0" i="0" dirty="0">
              <a:solidFill>
                <a:srgbClr val="ECEC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GB" sz="2400" b="1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an annual estimate of the required amount based on personal health status.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Encourages individuals to prioritize their health within the insurance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Facilitates in determining health insurance premiums.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7304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24849"/>
              </p:ext>
            </p:extLst>
          </p:nvPr>
        </p:nvGraphicFramePr>
        <p:xfrm>
          <a:off x="1632976" y="184158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9288"/>
            <a:ext cx="10353762" cy="97045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0737"/>
            <a:ext cx="103537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dataset was sourced from the Kaggle competition platform.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types of columns were examined to ensure accuracy, and any discrepancies were rectified.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values or missing information in dataset columns were identified and addressed.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techniques were employed to prepare the dataset for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was conducted to gain insights and understand patterns within the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methods were applied to validate the integrity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822"/>
            <a:ext cx="8911687" cy="1135864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78262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exploratory data analysis (EDA) to uncover patterns within the data, such as distribution characteristics and the presence of outliers.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Identify and address any null values within the dataset through imputation techniques.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 categorical features or columns to facilitate their inclusion in analysis or modelling.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StandardScaler to standardize the values and ensure consistency in scale across features.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79F5-C9DB-3E68-F7C5-849B044C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83" y="390144"/>
            <a:ext cx="10353762" cy="970450"/>
          </a:xfrm>
        </p:spPr>
        <p:txBody>
          <a:bodyPr/>
          <a:lstStyle/>
          <a:p>
            <a:r>
              <a:rPr lang="en-GB" dirty="0" err="1"/>
              <a:t>Countplot</a:t>
            </a:r>
            <a:r>
              <a:rPr lang="en-GB" dirty="0"/>
              <a:t> of Smoker Vs Children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22FAA-2E65-4E1C-DDE6-77EE1DC3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050"/>
            <a:ext cx="12192000" cy="36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53CA-7213-DC71-D7A2-CC7B7A6D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Medical Expenses by each Category of Sex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3F434-632C-9FEE-4823-A1B92D4D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210"/>
            <a:ext cx="12192000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F698-242C-9CAF-10DE-16360861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Smokers in each 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34E035-A767-03AC-0EAE-8378270C1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" y="2087973"/>
            <a:ext cx="11322671" cy="33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A577-6315-7023-C0EB-A70C0FEF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13" y="-100584"/>
            <a:ext cx="9341973" cy="1261872"/>
          </a:xfrm>
        </p:spPr>
        <p:txBody>
          <a:bodyPr>
            <a:normAutofit fontScale="90000"/>
          </a:bodyPr>
          <a:lstStyle/>
          <a:p>
            <a:r>
              <a:rPr lang="en-GB" dirty="0"/>
              <a:t>Scatterplot for Charges incurred by Smokers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06D1C-E574-7EA3-B939-BF6813B3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4" y="896866"/>
            <a:ext cx="7424928" cy="5961134"/>
          </a:xfrm>
        </p:spPr>
      </p:pic>
    </p:spTree>
    <p:extLst>
      <p:ext uri="{BB962C8B-B14F-4D97-AF65-F5344CB8AC3E}">
        <p14:creationId xmlns:p14="http://schemas.microsoft.com/office/powerpoint/2010/main" val="413116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465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Wingdings</vt:lpstr>
      <vt:lpstr>Wingdings 2</vt:lpstr>
      <vt:lpstr>Slate</vt:lpstr>
      <vt:lpstr>Insurance Premium Prediction</vt:lpstr>
      <vt:lpstr>PowerPoint Presentation</vt:lpstr>
      <vt:lpstr>Architecture</vt:lpstr>
      <vt:lpstr>  Data Collection and validation</vt:lpstr>
      <vt:lpstr> Model Training </vt:lpstr>
      <vt:lpstr>Countplot of Smoker Vs Children</vt:lpstr>
      <vt:lpstr>Medical Expenses by each Category of Sex</vt:lpstr>
      <vt:lpstr>Count of Smokers in each Region</vt:lpstr>
      <vt:lpstr>Scatterplot for Charges incurred by Smokers</vt:lpstr>
      <vt:lpstr>Count of Number of Children</vt:lpstr>
      <vt:lpstr>  Model Selection</vt:lpstr>
      <vt:lpstr> Predictions</vt:lpstr>
      <vt:lpstr>Streamlit Prediction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Kashyap Kadambi</cp:lastModifiedBy>
  <cp:revision>19</cp:revision>
  <dcterms:created xsi:type="dcterms:W3CDTF">2021-08-31T07:31:57Z</dcterms:created>
  <dcterms:modified xsi:type="dcterms:W3CDTF">2024-05-10T14:35:45Z</dcterms:modified>
</cp:coreProperties>
</file>