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9"/>
  </p:notesMasterIdLst>
  <p:handoutMasterIdLst>
    <p:handoutMasterId r:id="rId10"/>
  </p:handoutMasterIdLst>
  <p:sldIdLst>
    <p:sldId id="278" r:id="rId5"/>
    <p:sldId id="271" r:id="rId6"/>
    <p:sldId id="282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A00FA6-7BAD-44E7-A948-B0F8BDB3D45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9929109-DF62-4B1C-88CE-986E5AB2513A}">
      <dgm:prSet/>
      <dgm:spPr/>
      <dgm:t>
        <a:bodyPr/>
        <a:lstStyle/>
        <a:p>
          <a:r>
            <a:rPr lang="en-US"/>
            <a:t>Design a basic website with a few pages</a:t>
          </a:r>
        </a:p>
      </dgm:t>
    </dgm:pt>
    <dgm:pt modelId="{EA34945E-1708-4CEE-AB42-DF2EFADA921E}" type="parTrans" cxnId="{D2F40A6C-9F5B-40EB-B273-DDF337757C3D}">
      <dgm:prSet/>
      <dgm:spPr/>
      <dgm:t>
        <a:bodyPr/>
        <a:lstStyle/>
        <a:p>
          <a:endParaRPr lang="en-US"/>
        </a:p>
      </dgm:t>
    </dgm:pt>
    <dgm:pt modelId="{0E42F0EA-7FEF-48D3-8F6F-BE1B85E495DE}" type="sibTrans" cxnId="{D2F40A6C-9F5B-40EB-B273-DDF337757C3D}">
      <dgm:prSet/>
      <dgm:spPr/>
      <dgm:t>
        <a:bodyPr/>
        <a:lstStyle/>
        <a:p>
          <a:endParaRPr lang="en-US"/>
        </a:p>
      </dgm:t>
    </dgm:pt>
    <dgm:pt modelId="{014D459F-27BF-4E6D-9039-9064A0FEFC0B}">
      <dgm:prSet/>
      <dgm:spPr/>
      <dgm:t>
        <a:bodyPr/>
        <a:lstStyle/>
        <a:p>
          <a:r>
            <a:rPr lang="en-US"/>
            <a:t>Develop a very user-friendly UI</a:t>
          </a:r>
        </a:p>
      </dgm:t>
    </dgm:pt>
    <dgm:pt modelId="{AAF615EE-BDBC-4E7D-8861-40413367EA14}" type="parTrans" cxnId="{5C56CDE4-0EAE-4F33-BAD0-CE2E48A3A669}">
      <dgm:prSet/>
      <dgm:spPr/>
      <dgm:t>
        <a:bodyPr/>
        <a:lstStyle/>
        <a:p>
          <a:endParaRPr lang="en-US"/>
        </a:p>
      </dgm:t>
    </dgm:pt>
    <dgm:pt modelId="{85D85468-CC5B-441A-9EDD-3E01D648E8BA}" type="sibTrans" cxnId="{5C56CDE4-0EAE-4F33-BAD0-CE2E48A3A669}">
      <dgm:prSet/>
      <dgm:spPr/>
      <dgm:t>
        <a:bodyPr/>
        <a:lstStyle/>
        <a:p>
          <a:endParaRPr lang="en-US"/>
        </a:p>
      </dgm:t>
    </dgm:pt>
    <dgm:pt modelId="{3EE9F796-65B5-4571-8E11-F0D69226F544}">
      <dgm:prSet/>
      <dgm:spPr/>
      <dgm:t>
        <a:bodyPr/>
        <a:lstStyle/>
        <a:p>
          <a:r>
            <a:rPr lang="en-US"/>
            <a:t>Implement a shopping cart system into our website</a:t>
          </a:r>
        </a:p>
      </dgm:t>
    </dgm:pt>
    <dgm:pt modelId="{8FD79501-8BDE-4AB9-BD86-308AAA4784A0}" type="parTrans" cxnId="{C12F9EF0-E281-410E-9F7A-F1438C6AE4C2}">
      <dgm:prSet/>
      <dgm:spPr/>
      <dgm:t>
        <a:bodyPr/>
        <a:lstStyle/>
        <a:p>
          <a:endParaRPr lang="en-US"/>
        </a:p>
      </dgm:t>
    </dgm:pt>
    <dgm:pt modelId="{E596215D-3D64-4BBD-97EF-A8551B747BFA}" type="sibTrans" cxnId="{C12F9EF0-E281-410E-9F7A-F1438C6AE4C2}">
      <dgm:prSet/>
      <dgm:spPr/>
      <dgm:t>
        <a:bodyPr/>
        <a:lstStyle/>
        <a:p>
          <a:endParaRPr lang="en-US"/>
        </a:p>
      </dgm:t>
    </dgm:pt>
    <dgm:pt modelId="{8C32F34E-23D4-47F4-9D3F-9B6635C2522F}">
      <dgm:prSet/>
      <dgm:spPr/>
      <dgm:t>
        <a:bodyPr/>
        <a:lstStyle/>
        <a:p>
          <a:r>
            <a:rPr lang="en-US"/>
            <a:t>Implement a checkout page that can be accessed through the shopping cart</a:t>
          </a:r>
        </a:p>
      </dgm:t>
    </dgm:pt>
    <dgm:pt modelId="{25C901CA-7297-40E9-8903-00FC3116AE20}" type="parTrans" cxnId="{3E100635-C513-4F40-8BA7-C9B9F642E8CE}">
      <dgm:prSet/>
      <dgm:spPr/>
      <dgm:t>
        <a:bodyPr/>
        <a:lstStyle/>
        <a:p>
          <a:endParaRPr lang="en-US"/>
        </a:p>
      </dgm:t>
    </dgm:pt>
    <dgm:pt modelId="{CD094388-D3AB-4342-8DDF-A36395F067A2}" type="sibTrans" cxnId="{3E100635-C513-4F40-8BA7-C9B9F642E8CE}">
      <dgm:prSet/>
      <dgm:spPr/>
      <dgm:t>
        <a:bodyPr/>
        <a:lstStyle/>
        <a:p>
          <a:endParaRPr lang="en-US"/>
        </a:p>
      </dgm:t>
    </dgm:pt>
    <dgm:pt modelId="{40889DF1-DA89-4830-8CCD-F8E0780E0161}">
      <dgm:prSet/>
      <dgm:spPr/>
      <dgm:t>
        <a:bodyPr/>
        <a:lstStyle/>
        <a:p>
          <a:r>
            <a:rPr lang="en-US" dirty="0"/>
            <a:t>Encryption system for user purchases</a:t>
          </a:r>
        </a:p>
      </dgm:t>
    </dgm:pt>
    <dgm:pt modelId="{30512A60-515D-4877-B398-8F0A607AB810}" type="parTrans" cxnId="{CECBDEAA-2861-4CD3-BCE6-E62FD76CB68F}">
      <dgm:prSet/>
      <dgm:spPr/>
      <dgm:t>
        <a:bodyPr/>
        <a:lstStyle/>
        <a:p>
          <a:endParaRPr lang="en-US"/>
        </a:p>
      </dgm:t>
    </dgm:pt>
    <dgm:pt modelId="{FF09FA45-A80D-4448-AF39-4DEFF4628148}" type="sibTrans" cxnId="{CECBDEAA-2861-4CD3-BCE6-E62FD76CB68F}">
      <dgm:prSet/>
      <dgm:spPr/>
      <dgm:t>
        <a:bodyPr/>
        <a:lstStyle/>
        <a:p>
          <a:endParaRPr lang="en-US"/>
        </a:p>
      </dgm:t>
    </dgm:pt>
    <dgm:pt modelId="{8AF00E55-3765-44E3-BFDF-B0607842F8DE}">
      <dgm:prSet/>
      <dgm:spPr/>
      <dgm:t>
        <a:bodyPr/>
        <a:lstStyle/>
        <a:p>
          <a:r>
            <a:rPr lang="en-US"/>
            <a:t>Self host our website through our TrueNas server</a:t>
          </a:r>
        </a:p>
      </dgm:t>
    </dgm:pt>
    <dgm:pt modelId="{95772709-8AF2-4191-B62C-AD11BD9F678E}" type="parTrans" cxnId="{A3DFAA81-4331-4322-B0F1-14C2813B95A7}">
      <dgm:prSet/>
      <dgm:spPr/>
      <dgm:t>
        <a:bodyPr/>
        <a:lstStyle/>
        <a:p>
          <a:endParaRPr lang="en-US"/>
        </a:p>
      </dgm:t>
    </dgm:pt>
    <dgm:pt modelId="{745A518F-8273-417B-85A9-D2B18BA056B1}" type="sibTrans" cxnId="{A3DFAA81-4331-4322-B0F1-14C2813B95A7}">
      <dgm:prSet/>
      <dgm:spPr/>
      <dgm:t>
        <a:bodyPr/>
        <a:lstStyle/>
        <a:p>
          <a:endParaRPr lang="en-US"/>
        </a:p>
      </dgm:t>
    </dgm:pt>
    <dgm:pt modelId="{E000C4F1-E739-4F42-9FE5-9826472C3730}" type="pres">
      <dgm:prSet presAssocID="{43A00FA6-7BAD-44E7-A948-B0F8BDB3D456}" presName="root" presStyleCnt="0">
        <dgm:presLayoutVars>
          <dgm:dir/>
          <dgm:resizeHandles val="exact"/>
        </dgm:presLayoutVars>
      </dgm:prSet>
      <dgm:spPr/>
    </dgm:pt>
    <dgm:pt modelId="{B544B0D8-0258-4DCD-A60A-20398CB25F36}" type="pres">
      <dgm:prSet presAssocID="{C9929109-DF62-4B1C-88CE-986E5AB2513A}" presName="compNode" presStyleCnt="0"/>
      <dgm:spPr/>
    </dgm:pt>
    <dgm:pt modelId="{91FF8D76-20E2-494E-A42C-702E5A4D0D58}" type="pres">
      <dgm:prSet presAssocID="{C9929109-DF62-4B1C-88CE-986E5AB2513A}" presName="bgRect" presStyleLbl="bgShp" presStyleIdx="0" presStyleCnt="6"/>
      <dgm:spPr/>
    </dgm:pt>
    <dgm:pt modelId="{F2A1218D-A9A7-4EBB-9258-482DE0CB3145}" type="pres">
      <dgm:prSet presAssocID="{C9929109-DF62-4B1C-88CE-986E5AB2513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ED27264-CC1B-4B6B-AF97-F8675CA1AEC4}" type="pres">
      <dgm:prSet presAssocID="{C9929109-DF62-4B1C-88CE-986E5AB2513A}" presName="spaceRect" presStyleCnt="0"/>
      <dgm:spPr/>
    </dgm:pt>
    <dgm:pt modelId="{E791C1C8-3217-4DE1-BE83-53C580A489D5}" type="pres">
      <dgm:prSet presAssocID="{C9929109-DF62-4B1C-88CE-986E5AB2513A}" presName="parTx" presStyleLbl="revTx" presStyleIdx="0" presStyleCnt="6">
        <dgm:presLayoutVars>
          <dgm:chMax val="0"/>
          <dgm:chPref val="0"/>
        </dgm:presLayoutVars>
      </dgm:prSet>
      <dgm:spPr/>
    </dgm:pt>
    <dgm:pt modelId="{687F86C1-A441-458C-8DDA-CCD1F9071CB3}" type="pres">
      <dgm:prSet presAssocID="{0E42F0EA-7FEF-48D3-8F6F-BE1B85E495DE}" presName="sibTrans" presStyleCnt="0"/>
      <dgm:spPr/>
    </dgm:pt>
    <dgm:pt modelId="{B0256EBF-C210-416F-BC50-D1670373CF5F}" type="pres">
      <dgm:prSet presAssocID="{014D459F-27BF-4E6D-9039-9064A0FEFC0B}" presName="compNode" presStyleCnt="0"/>
      <dgm:spPr/>
    </dgm:pt>
    <dgm:pt modelId="{2BD9A7C3-552B-4901-B9D7-37C159D941C3}" type="pres">
      <dgm:prSet presAssocID="{014D459F-27BF-4E6D-9039-9064A0FEFC0B}" presName="bgRect" presStyleLbl="bgShp" presStyleIdx="1" presStyleCnt="6"/>
      <dgm:spPr/>
    </dgm:pt>
    <dgm:pt modelId="{618406A3-26D6-4950-BB7C-77E5BC3B79E4}" type="pres">
      <dgm:prSet presAssocID="{014D459F-27BF-4E6D-9039-9064A0FEFC0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5342321-C2AA-4A96-8322-96FCB8FE9CED}" type="pres">
      <dgm:prSet presAssocID="{014D459F-27BF-4E6D-9039-9064A0FEFC0B}" presName="spaceRect" presStyleCnt="0"/>
      <dgm:spPr/>
    </dgm:pt>
    <dgm:pt modelId="{6D40611A-0EB3-4694-A843-99F13EF3CED6}" type="pres">
      <dgm:prSet presAssocID="{014D459F-27BF-4E6D-9039-9064A0FEFC0B}" presName="parTx" presStyleLbl="revTx" presStyleIdx="1" presStyleCnt="6">
        <dgm:presLayoutVars>
          <dgm:chMax val="0"/>
          <dgm:chPref val="0"/>
        </dgm:presLayoutVars>
      </dgm:prSet>
      <dgm:spPr/>
    </dgm:pt>
    <dgm:pt modelId="{0F713182-90E9-4501-BC4A-A3B927799E79}" type="pres">
      <dgm:prSet presAssocID="{85D85468-CC5B-441A-9EDD-3E01D648E8BA}" presName="sibTrans" presStyleCnt="0"/>
      <dgm:spPr/>
    </dgm:pt>
    <dgm:pt modelId="{7A0594CC-7466-4E06-B576-6A347FB976BE}" type="pres">
      <dgm:prSet presAssocID="{3EE9F796-65B5-4571-8E11-F0D69226F544}" presName="compNode" presStyleCnt="0"/>
      <dgm:spPr/>
    </dgm:pt>
    <dgm:pt modelId="{90DCE7F3-923E-4B45-B420-DAF6B15C68A8}" type="pres">
      <dgm:prSet presAssocID="{3EE9F796-65B5-4571-8E11-F0D69226F544}" presName="bgRect" presStyleLbl="bgShp" presStyleIdx="2" presStyleCnt="6"/>
      <dgm:spPr/>
    </dgm:pt>
    <dgm:pt modelId="{F62BE840-0F01-4051-AF7A-3026221B57AF}" type="pres">
      <dgm:prSet presAssocID="{3EE9F796-65B5-4571-8E11-F0D69226F54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1C500278-109B-4A14-8243-6388EA2FB6B5}" type="pres">
      <dgm:prSet presAssocID="{3EE9F796-65B5-4571-8E11-F0D69226F544}" presName="spaceRect" presStyleCnt="0"/>
      <dgm:spPr/>
    </dgm:pt>
    <dgm:pt modelId="{042C9B12-8C97-481D-B3D1-3D62C6ADE161}" type="pres">
      <dgm:prSet presAssocID="{3EE9F796-65B5-4571-8E11-F0D69226F544}" presName="parTx" presStyleLbl="revTx" presStyleIdx="2" presStyleCnt="6">
        <dgm:presLayoutVars>
          <dgm:chMax val="0"/>
          <dgm:chPref val="0"/>
        </dgm:presLayoutVars>
      </dgm:prSet>
      <dgm:spPr/>
    </dgm:pt>
    <dgm:pt modelId="{8F015E5F-A6D3-452E-86EF-C4BB7B7CEFA8}" type="pres">
      <dgm:prSet presAssocID="{E596215D-3D64-4BBD-97EF-A8551B747BFA}" presName="sibTrans" presStyleCnt="0"/>
      <dgm:spPr/>
    </dgm:pt>
    <dgm:pt modelId="{F8A98F94-CCFE-4209-BDA9-86FAB4E9788A}" type="pres">
      <dgm:prSet presAssocID="{8C32F34E-23D4-47F4-9D3F-9B6635C2522F}" presName="compNode" presStyleCnt="0"/>
      <dgm:spPr/>
    </dgm:pt>
    <dgm:pt modelId="{D6FA73AB-E9FF-4358-8C3A-6F818AA04538}" type="pres">
      <dgm:prSet presAssocID="{8C32F34E-23D4-47F4-9D3F-9B6635C2522F}" presName="bgRect" presStyleLbl="bgShp" presStyleIdx="3" presStyleCnt="6"/>
      <dgm:spPr/>
    </dgm:pt>
    <dgm:pt modelId="{B9DE87F1-C853-415A-B9A7-A88B584FF5ED}" type="pres">
      <dgm:prSet presAssocID="{8C32F34E-23D4-47F4-9D3F-9B6635C2522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88F34BF2-ABE4-4668-90DC-53AE90EFCAD3}" type="pres">
      <dgm:prSet presAssocID="{8C32F34E-23D4-47F4-9D3F-9B6635C2522F}" presName="spaceRect" presStyleCnt="0"/>
      <dgm:spPr/>
    </dgm:pt>
    <dgm:pt modelId="{C2EE2C91-8DCA-4C19-A35D-80D68FCB7C4A}" type="pres">
      <dgm:prSet presAssocID="{8C32F34E-23D4-47F4-9D3F-9B6635C2522F}" presName="parTx" presStyleLbl="revTx" presStyleIdx="3" presStyleCnt="6">
        <dgm:presLayoutVars>
          <dgm:chMax val="0"/>
          <dgm:chPref val="0"/>
        </dgm:presLayoutVars>
      </dgm:prSet>
      <dgm:spPr/>
    </dgm:pt>
    <dgm:pt modelId="{AE4842B9-D226-497B-A669-11175A09C9A8}" type="pres">
      <dgm:prSet presAssocID="{CD094388-D3AB-4342-8DDF-A36395F067A2}" presName="sibTrans" presStyleCnt="0"/>
      <dgm:spPr/>
    </dgm:pt>
    <dgm:pt modelId="{AD8CB7EE-C9D8-447F-87CF-954705608EF6}" type="pres">
      <dgm:prSet presAssocID="{40889DF1-DA89-4830-8CCD-F8E0780E0161}" presName="compNode" presStyleCnt="0"/>
      <dgm:spPr/>
    </dgm:pt>
    <dgm:pt modelId="{D17C4E1B-5FC8-4365-AA88-9EF472711460}" type="pres">
      <dgm:prSet presAssocID="{40889DF1-DA89-4830-8CCD-F8E0780E0161}" presName="bgRect" presStyleLbl="bgShp" presStyleIdx="4" presStyleCnt="6"/>
      <dgm:spPr/>
    </dgm:pt>
    <dgm:pt modelId="{4F414E8C-5FE4-40E0-A74A-B27D7862F838}" type="pres">
      <dgm:prSet presAssocID="{40889DF1-DA89-4830-8CCD-F8E0780E016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5732E63-22C4-429B-A2D0-AF60E793CC0D}" type="pres">
      <dgm:prSet presAssocID="{40889DF1-DA89-4830-8CCD-F8E0780E0161}" presName="spaceRect" presStyleCnt="0"/>
      <dgm:spPr/>
    </dgm:pt>
    <dgm:pt modelId="{B167E5C4-84A1-4D77-91DF-58221509DA00}" type="pres">
      <dgm:prSet presAssocID="{40889DF1-DA89-4830-8CCD-F8E0780E0161}" presName="parTx" presStyleLbl="revTx" presStyleIdx="4" presStyleCnt="6">
        <dgm:presLayoutVars>
          <dgm:chMax val="0"/>
          <dgm:chPref val="0"/>
        </dgm:presLayoutVars>
      </dgm:prSet>
      <dgm:spPr/>
    </dgm:pt>
    <dgm:pt modelId="{22313A8D-3828-4D14-8711-289ED5A202CE}" type="pres">
      <dgm:prSet presAssocID="{FF09FA45-A80D-4448-AF39-4DEFF4628148}" presName="sibTrans" presStyleCnt="0"/>
      <dgm:spPr/>
    </dgm:pt>
    <dgm:pt modelId="{24174E7E-0813-48B4-BCF1-18259D7D8DB3}" type="pres">
      <dgm:prSet presAssocID="{8AF00E55-3765-44E3-BFDF-B0607842F8DE}" presName="compNode" presStyleCnt="0"/>
      <dgm:spPr/>
    </dgm:pt>
    <dgm:pt modelId="{BE5236FF-6364-4AD3-BBC8-6F39D028DAE8}" type="pres">
      <dgm:prSet presAssocID="{8AF00E55-3765-44E3-BFDF-B0607842F8DE}" presName="bgRect" presStyleLbl="bgShp" presStyleIdx="5" presStyleCnt="6"/>
      <dgm:spPr/>
    </dgm:pt>
    <dgm:pt modelId="{DB48DE6D-E920-4A03-A7B6-2F7A7E8B7FEA}" type="pres">
      <dgm:prSet presAssocID="{8AF00E55-3765-44E3-BFDF-B0607842F8D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0741A08-258B-491B-9BDA-6A9CC31CA261}" type="pres">
      <dgm:prSet presAssocID="{8AF00E55-3765-44E3-BFDF-B0607842F8DE}" presName="spaceRect" presStyleCnt="0"/>
      <dgm:spPr/>
    </dgm:pt>
    <dgm:pt modelId="{3AF7E3C9-29B5-4E8F-94AB-E80D5E7830A3}" type="pres">
      <dgm:prSet presAssocID="{8AF00E55-3765-44E3-BFDF-B0607842F8D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0621100-5B39-464F-9CF5-E6A812C87BC8}" type="presOf" srcId="{C9929109-DF62-4B1C-88CE-986E5AB2513A}" destId="{E791C1C8-3217-4DE1-BE83-53C580A489D5}" srcOrd="0" destOrd="0" presId="urn:microsoft.com/office/officeart/2018/2/layout/IconVerticalSolidList"/>
    <dgm:cxn modelId="{3E100635-C513-4F40-8BA7-C9B9F642E8CE}" srcId="{43A00FA6-7BAD-44E7-A948-B0F8BDB3D456}" destId="{8C32F34E-23D4-47F4-9D3F-9B6635C2522F}" srcOrd="3" destOrd="0" parTransId="{25C901CA-7297-40E9-8903-00FC3116AE20}" sibTransId="{CD094388-D3AB-4342-8DDF-A36395F067A2}"/>
    <dgm:cxn modelId="{D2F40A6C-9F5B-40EB-B273-DDF337757C3D}" srcId="{43A00FA6-7BAD-44E7-A948-B0F8BDB3D456}" destId="{C9929109-DF62-4B1C-88CE-986E5AB2513A}" srcOrd="0" destOrd="0" parTransId="{EA34945E-1708-4CEE-AB42-DF2EFADA921E}" sibTransId="{0E42F0EA-7FEF-48D3-8F6F-BE1B85E495DE}"/>
    <dgm:cxn modelId="{A3DFAA81-4331-4322-B0F1-14C2813B95A7}" srcId="{43A00FA6-7BAD-44E7-A948-B0F8BDB3D456}" destId="{8AF00E55-3765-44E3-BFDF-B0607842F8DE}" srcOrd="5" destOrd="0" parTransId="{95772709-8AF2-4191-B62C-AD11BD9F678E}" sibTransId="{745A518F-8273-417B-85A9-D2B18BA056B1}"/>
    <dgm:cxn modelId="{C406DE86-9A52-41BA-BEB9-7DDA892C9427}" type="presOf" srcId="{3EE9F796-65B5-4571-8E11-F0D69226F544}" destId="{042C9B12-8C97-481D-B3D1-3D62C6ADE161}" srcOrd="0" destOrd="0" presId="urn:microsoft.com/office/officeart/2018/2/layout/IconVerticalSolidList"/>
    <dgm:cxn modelId="{86049496-1B76-4132-9510-39F1C0FD43D5}" type="presOf" srcId="{8AF00E55-3765-44E3-BFDF-B0607842F8DE}" destId="{3AF7E3C9-29B5-4E8F-94AB-E80D5E7830A3}" srcOrd="0" destOrd="0" presId="urn:microsoft.com/office/officeart/2018/2/layout/IconVerticalSolidList"/>
    <dgm:cxn modelId="{88D08797-9D69-4E68-9710-1050B6715E23}" type="presOf" srcId="{40889DF1-DA89-4830-8CCD-F8E0780E0161}" destId="{B167E5C4-84A1-4D77-91DF-58221509DA00}" srcOrd="0" destOrd="0" presId="urn:microsoft.com/office/officeart/2018/2/layout/IconVerticalSolidList"/>
    <dgm:cxn modelId="{CECBDEAA-2861-4CD3-BCE6-E62FD76CB68F}" srcId="{43A00FA6-7BAD-44E7-A948-B0F8BDB3D456}" destId="{40889DF1-DA89-4830-8CCD-F8E0780E0161}" srcOrd="4" destOrd="0" parTransId="{30512A60-515D-4877-B398-8F0A607AB810}" sibTransId="{FF09FA45-A80D-4448-AF39-4DEFF4628148}"/>
    <dgm:cxn modelId="{28AF2EB9-485E-4CAC-BD79-C41E17C47A4C}" type="presOf" srcId="{014D459F-27BF-4E6D-9039-9064A0FEFC0B}" destId="{6D40611A-0EB3-4694-A843-99F13EF3CED6}" srcOrd="0" destOrd="0" presId="urn:microsoft.com/office/officeart/2018/2/layout/IconVerticalSolidList"/>
    <dgm:cxn modelId="{34C35AD0-23C2-4470-8D76-8C263A5E3586}" type="presOf" srcId="{8C32F34E-23D4-47F4-9D3F-9B6635C2522F}" destId="{C2EE2C91-8DCA-4C19-A35D-80D68FCB7C4A}" srcOrd="0" destOrd="0" presId="urn:microsoft.com/office/officeart/2018/2/layout/IconVerticalSolidList"/>
    <dgm:cxn modelId="{5C56CDE4-0EAE-4F33-BAD0-CE2E48A3A669}" srcId="{43A00FA6-7BAD-44E7-A948-B0F8BDB3D456}" destId="{014D459F-27BF-4E6D-9039-9064A0FEFC0B}" srcOrd="1" destOrd="0" parTransId="{AAF615EE-BDBC-4E7D-8861-40413367EA14}" sibTransId="{85D85468-CC5B-441A-9EDD-3E01D648E8BA}"/>
    <dgm:cxn modelId="{C12F9EF0-E281-410E-9F7A-F1438C6AE4C2}" srcId="{43A00FA6-7BAD-44E7-A948-B0F8BDB3D456}" destId="{3EE9F796-65B5-4571-8E11-F0D69226F544}" srcOrd="2" destOrd="0" parTransId="{8FD79501-8BDE-4AB9-BD86-308AAA4784A0}" sibTransId="{E596215D-3D64-4BBD-97EF-A8551B747BFA}"/>
    <dgm:cxn modelId="{F3918FFB-9749-47BB-9FCD-922C6E1C47B7}" type="presOf" srcId="{43A00FA6-7BAD-44E7-A948-B0F8BDB3D456}" destId="{E000C4F1-E739-4F42-9FE5-9826472C3730}" srcOrd="0" destOrd="0" presId="urn:microsoft.com/office/officeart/2018/2/layout/IconVerticalSolidList"/>
    <dgm:cxn modelId="{8570D367-7AED-482E-A741-34D768D2156B}" type="presParOf" srcId="{E000C4F1-E739-4F42-9FE5-9826472C3730}" destId="{B544B0D8-0258-4DCD-A60A-20398CB25F36}" srcOrd="0" destOrd="0" presId="urn:microsoft.com/office/officeart/2018/2/layout/IconVerticalSolidList"/>
    <dgm:cxn modelId="{91886048-78F8-44A0-A602-107F548D22A0}" type="presParOf" srcId="{B544B0D8-0258-4DCD-A60A-20398CB25F36}" destId="{91FF8D76-20E2-494E-A42C-702E5A4D0D58}" srcOrd="0" destOrd="0" presId="urn:microsoft.com/office/officeart/2018/2/layout/IconVerticalSolidList"/>
    <dgm:cxn modelId="{D0BE06CE-5225-40CC-AE2E-64B942A0C4C2}" type="presParOf" srcId="{B544B0D8-0258-4DCD-A60A-20398CB25F36}" destId="{F2A1218D-A9A7-4EBB-9258-482DE0CB3145}" srcOrd="1" destOrd="0" presId="urn:microsoft.com/office/officeart/2018/2/layout/IconVerticalSolidList"/>
    <dgm:cxn modelId="{8159F798-AED2-4299-BE8F-8C0FE01A6BB4}" type="presParOf" srcId="{B544B0D8-0258-4DCD-A60A-20398CB25F36}" destId="{4ED27264-CC1B-4B6B-AF97-F8675CA1AEC4}" srcOrd="2" destOrd="0" presId="urn:microsoft.com/office/officeart/2018/2/layout/IconVerticalSolidList"/>
    <dgm:cxn modelId="{43537C5D-F361-4492-9653-3E2EF0C40ACC}" type="presParOf" srcId="{B544B0D8-0258-4DCD-A60A-20398CB25F36}" destId="{E791C1C8-3217-4DE1-BE83-53C580A489D5}" srcOrd="3" destOrd="0" presId="urn:microsoft.com/office/officeart/2018/2/layout/IconVerticalSolidList"/>
    <dgm:cxn modelId="{5DC95210-1C08-46F1-B6E8-C87799739C84}" type="presParOf" srcId="{E000C4F1-E739-4F42-9FE5-9826472C3730}" destId="{687F86C1-A441-458C-8DDA-CCD1F9071CB3}" srcOrd="1" destOrd="0" presId="urn:microsoft.com/office/officeart/2018/2/layout/IconVerticalSolidList"/>
    <dgm:cxn modelId="{8A539EC3-D62C-471B-AE5A-63994DE5FB2B}" type="presParOf" srcId="{E000C4F1-E739-4F42-9FE5-9826472C3730}" destId="{B0256EBF-C210-416F-BC50-D1670373CF5F}" srcOrd="2" destOrd="0" presId="urn:microsoft.com/office/officeart/2018/2/layout/IconVerticalSolidList"/>
    <dgm:cxn modelId="{BCB09A0C-B8BE-4786-B8F0-2571D9F1212C}" type="presParOf" srcId="{B0256EBF-C210-416F-BC50-D1670373CF5F}" destId="{2BD9A7C3-552B-4901-B9D7-37C159D941C3}" srcOrd="0" destOrd="0" presId="urn:microsoft.com/office/officeart/2018/2/layout/IconVerticalSolidList"/>
    <dgm:cxn modelId="{C8041645-EC0F-4B86-864E-89A537D3D2FC}" type="presParOf" srcId="{B0256EBF-C210-416F-BC50-D1670373CF5F}" destId="{618406A3-26D6-4950-BB7C-77E5BC3B79E4}" srcOrd="1" destOrd="0" presId="urn:microsoft.com/office/officeart/2018/2/layout/IconVerticalSolidList"/>
    <dgm:cxn modelId="{9D30E32D-6505-43B8-AAF0-C088D8DB0756}" type="presParOf" srcId="{B0256EBF-C210-416F-BC50-D1670373CF5F}" destId="{A5342321-C2AA-4A96-8322-96FCB8FE9CED}" srcOrd="2" destOrd="0" presId="urn:microsoft.com/office/officeart/2018/2/layout/IconVerticalSolidList"/>
    <dgm:cxn modelId="{8B873582-40A5-4F2C-84A0-A137790ADE15}" type="presParOf" srcId="{B0256EBF-C210-416F-BC50-D1670373CF5F}" destId="{6D40611A-0EB3-4694-A843-99F13EF3CED6}" srcOrd="3" destOrd="0" presId="urn:microsoft.com/office/officeart/2018/2/layout/IconVerticalSolidList"/>
    <dgm:cxn modelId="{47D72EF2-FE75-4147-B793-5311AD1F00D6}" type="presParOf" srcId="{E000C4F1-E739-4F42-9FE5-9826472C3730}" destId="{0F713182-90E9-4501-BC4A-A3B927799E79}" srcOrd="3" destOrd="0" presId="urn:microsoft.com/office/officeart/2018/2/layout/IconVerticalSolidList"/>
    <dgm:cxn modelId="{DCCDE6B9-AE12-4339-901C-EDFB20CE23F3}" type="presParOf" srcId="{E000C4F1-E739-4F42-9FE5-9826472C3730}" destId="{7A0594CC-7466-4E06-B576-6A347FB976BE}" srcOrd="4" destOrd="0" presId="urn:microsoft.com/office/officeart/2018/2/layout/IconVerticalSolidList"/>
    <dgm:cxn modelId="{C22F2600-A57E-4A73-8EDB-BA0E92F2C1BB}" type="presParOf" srcId="{7A0594CC-7466-4E06-B576-6A347FB976BE}" destId="{90DCE7F3-923E-4B45-B420-DAF6B15C68A8}" srcOrd="0" destOrd="0" presId="urn:microsoft.com/office/officeart/2018/2/layout/IconVerticalSolidList"/>
    <dgm:cxn modelId="{BD450F0B-210D-427C-9781-D91CA3C410BA}" type="presParOf" srcId="{7A0594CC-7466-4E06-B576-6A347FB976BE}" destId="{F62BE840-0F01-4051-AF7A-3026221B57AF}" srcOrd="1" destOrd="0" presId="urn:microsoft.com/office/officeart/2018/2/layout/IconVerticalSolidList"/>
    <dgm:cxn modelId="{E34DF0BC-6A3D-423F-8537-5B616CB7BBF9}" type="presParOf" srcId="{7A0594CC-7466-4E06-B576-6A347FB976BE}" destId="{1C500278-109B-4A14-8243-6388EA2FB6B5}" srcOrd="2" destOrd="0" presId="urn:microsoft.com/office/officeart/2018/2/layout/IconVerticalSolidList"/>
    <dgm:cxn modelId="{D1B3C602-B7B5-483D-90A7-1DFE33108962}" type="presParOf" srcId="{7A0594CC-7466-4E06-B576-6A347FB976BE}" destId="{042C9B12-8C97-481D-B3D1-3D62C6ADE161}" srcOrd="3" destOrd="0" presId="urn:microsoft.com/office/officeart/2018/2/layout/IconVerticalSolidList"/>
    <dgm:cxn modelId="{AE0109E5-D54C-4059-A068-D4CD9618CE80}" type="presParOf" srcId="{E000C4F1-E739-4F42-9FE5-9826472C3730}" destId="{8F015E5F-A6D3-452E-86EF-C4BB7B7CEFA8}" srcOrd="5" destOrd="0" presId="urn:microsoft.com/office/officeart/2018/2/layout/IconVerticalSolidList"/>
    <dgm:cxn modelId="{B313F48D-4EBC-4473-A77D-5229DF9AC911}" type="presParOf" srcId="{E000C4F1-E739-4F42-9FE5-9826472C3730}" destId="{F8A98F94-CCFE-4209-BDA9-86FAB4E9788A}" srcOrd="6" destOrd="0" presId="urn:microsoft.com/office/officeart/2018/2/layout/IconVerticalSolidList"/>
    <dgm:cxn modelId="{5BEACF6F-27EC-4ABA-8458-6C9B8AB7EDF0}" type="presParOf" srcId="{F8A98F94-CCFE-4209-BDA9-86FAB4E9788A}" destId="{D6FA73AB-E9FF-4358-8C3A-6F818AA04538}" srcOrd="0" destOrd="0" presId="urn:microsoft.com/office/officeart/2018/2/layout/IconVerticalSolidList"/>
    <dgm:cxn modelId="{D7DF9C74-D782-4026-8ECB-BDCB8235646F}" type="presParOf" srcId="{F8A98F94-CCFE-4209-BDA9-86FAB4E9788A}" destId="{B9DE87F1-C853-415A-B9A7-A88B584FF5ED}" srcOrd="1" destOrd="0" presId="urn:microsoft.com/office/officeart/2018/2/layout/IconVerticalSolidList"/>
    <dgm:cxn modelId="{4466A1CD-9AA7-44F6-BE90-6B769A2B0356}" type="presParOf" srcId="{F8A98F94-CCFE-4209-BDA9-86FAB4E9788A}" destId="{88F34BF2-ABE4-4668-90DC-53AE90EFCAD3}" srcOrd="2" destOrd="0" presId="urn:microsoft.com/office/officeart/2018/2/layout/IconVerticalSolidList"/>
    <dgm:cxn modelId="{A4B623B5-BBB0-423F-B606-B3AC39EF9D8F}" type="presParOf" srcId="{F8A98F94-CCFE-4209-BDA9-86FAB4E9788A}" destId="{C2EE2C91-8DCA-4C19-A35D-80D68FCB7C4A}" srcOrd="3" destOrd="0" presId="urn:microsoft.com/office/officeart/2018/2/layout/IconVerticalSolidList"/>
    <dgm:cxn modelId="{3A1F7DAE-4809-47B7-93CD-4B9646872C79}" type="presParOf" srcId="{E000C4F1-E739-4F42-9FE5-9826472C3730}" destId="{AE4842B9-D226-497B-A669-11175A09C9A8}" srcOrd="7" destOrd="0" presId="urn:microsoft.com/office/officeart/2018/2/layout/IconVerticalSolidList"/>
    <dgm:cxn modelId="{8AD56BE2-9737-4F3A-906C-7DEFFD675DBF}" type="presParOf" srcId="{E000C4F1-E739-4F42-9FE5-9826472C3730}" destId="{AD8CB7EE-C9D8-447F-87CF-954705608EF6}" srcOrd="8" destOrd="0" presId="urn:microsoft.com/office/officeart/2018/2/layout/IconVerticalSolidList"/>
    <dgm:cxn modelId="{73C02E05-9323-40EE-A70F-D6500CA4BC4C}" type="presParOf" srcId="{AD8CB7EE-C9D8-447F-87CF-954705608EF6}" destId="{D17C4E1B-5FC8-4365-AA88-9EF472711460}" srcOrd="0" destOrd="0" presId="urn:microsoft.com/office/officeart/2018/2/layout/IconVerticalSolidList"/>
    <dgm:cxn modelId="{1376DE72-8D28-43BC-BB75-C995EBA112C2}" type="presParOf" srcId="{AD8CB7EE-C9D8-447F-87CF-954705608EF6}" destId="{4F414E8C-5FE4-40E0-A74A-B27D7862F838}" srcOrd="1" destOrd="0" presId="urn:microsoft.com/office/officeart/2018/2/layout/IconVerticalSolidList"/>
    <dgm:cxn modelId="{500DA885-0BBA-4D5F-A8F4-80E46B2D93F1}" type="presParOf" srcId="{AD8CB7EE-C9D8-447F-87CF-954705608EF6}" destId="{15732E63-22C4-429B-A2D0-AF60E793CC0D}" srcOrd="2" destOrd="0" presId="urn:microsoft.com/office/officeart/2018/2/layout/IconVerticalSolidList"/>
    <dgm:cxn modelId="{6FE00BBD-683D-4828-B436-66D96DAC5771}" type="presParOf" srcId="{AD8CB7EE-C9D8-447F-87CF-954705608EF6}" destId="{B167E5C4-84A1-4D77-91DF-58221509DA00}" srcOrd="3" destOrd="0" presId="urn:microsoft.com/office/officeart/2018/2/layout/IconVerticalSolidList"/>
    <dgm:cxn modelId="{5A6E7440-40E6-4BE0-901E-F43EAD15625A}" type="presParOf" srcId="{E000C4F1-E739-4F42-9FE5-9826472C3730}" destId="{22313A8D-3828-4D14-8711-289ED5A202CE}" srcOrd="9" destOrd="0" presId="urn:microsoft.com/office/officeart/2018/2/layout/IconVerticalSolidList"/>
    <dgm:cxn modelId="{E4400CFF-8EA0-44E8-8966-AE8EA9164FF5}" type="presParOf" srcId="{E000C4F1-E739-4F42-9FE5-9826472C3730}" destId="{24174E7E-0813-48B4-BCF1-18259D7D8DB3}" srcOrd="10" destOrd="0" presId="urn:microsoft.com/office/officeart/2018/2/layout/IconVerticalSolidList"/>
    <dgm:cxn modelId="{D9185622-FE6F-4747-A6C3-A72FFA8085BE}" type="presParOf" srcId="{24174E7E-0813-48B4-BCF1-18259D7D8DB3}" destId="{BE5236FF-6364-4AD3-BBC8-6F39D028DAE8}" srcOrd="0" destOrd="0" presId="urn:microsoft.com/office/officeart/2018/2/layout/IconVerticalSolidList"/>
    <dgm:cxn modelId="{9351C1C3-2FE2-4CC7-94C0-FB041D293755}" type="presParOf" srcId="{24174E7E-0813-48B4-BCF1-18259D7D8DB3}" destId="{DB48DE6D-E920-4A03-A7B6-2F7A7E8B7FEA}" srcOrd="1" destOrd="0" presId="urn:microsoft.com/office/officeart/2018/2/layout/IconVerticalSolidList"/>
    <dgm:cxn modelId="{CDCF5D45-0CC0-4BF5-8BA6-15711ED1E007}" type="presParOf" srcId="{24174E7E-0813-48B4-BCF1-18259D7D8DB3}" destId="{D0741A08-258B-491B-9BDA-6A9CC31CA261}" srcOrd="2" destOrd="0" presId="urn:microsoft.com/office/officeart/2018/2/layout/IconVerticalSolidList"/>
    <dgm:cxn modelId="{AB6B8DA9-7909-4646-B607-47F0D8844DB9}" type="presParOf" srcId="{24174E7E-0813-48B4-BCF1-18259D7D8DB3}" destId="{3AF7E3C9-29B5-4E8F-94AB-E80D5E7830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FF8D76-20E2-494E-A42C-702E5A4D0D58}">
      <dsp:nvSpPr>
        <dsp:cNvPr id="0" name=""/>
        <dsp:cNvSpPr/>
      </dsp:nvSpPr>
      <dsp:spPr>
        <a:xfrm>
          <a:off x="0" y="186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A1218D-A9A7-4EBB-9258-482DE0CB3145}">
      <dsp:nvSpPr>
        <dsp:cNvPr id="0" name=""/>
        <dsp:cNvSpPr/>
      </dsp:nvSpPr>
      <dsp:spPr>
        <a:xfrm>
          <a:off x="240152" y="180489"/>
          <a:ext cx="436641" cy="436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1C1C8-3217-4DE1-BE83-53C580A489D5}">
      <dsp:nvSpPr>
        <dsp:cNvPr id="0" name=""/>
        <dsp:cNvSpPr/>
      </dsp:nvSpPr>
      <dsp:spPr>
        <a:xfrm>
          <a:off x="916946" y="186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Design a basic website with a few pages</a:t>
          </a:r>
        </a:p>
      </dsp:txBody>
      <dsp:txXfrm>
        <a:off x="916946" y="1863"/>
        <a:ext cx="5456867" cy="793892"/>
      </dsp:txXfrm>
    </dsp:sp>
    <dsp:sp modelId="{2BD9A7C3-552B-4901-B9D7-37C159D941C3}">
      <dsp:nvSpPr>
        <dsp:cNvPr id="0" name=""/>
        <dsp:cNvSpPr/>
      </dsp:nvSpPr>
      <dsp:spPr>
        <a:xfrm>
          <a:off x="0" y="994229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8406A3-26D6-4950-BB7C-77E5BC3B79E4}">
      <dsp:nvSpPr>
        <dsp:cNvPr id="0" name=""/>
        <dsp:cNvSpPr/>
      </dsp:nvSpPr>
      <dsp:spPr>
        <a:xfrm>
          <a:off x="240152" y="1172855"/>
          <a:ext cx="436641" cy="436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0611A-0EB3-4694-A843-99F13EF3CED6}">
      <dsp:nvSpPr>
        <dsp:cNvPr id="0" name=""/>
        <dsp:cNvSpPr/>
      </dsp:nvSpPr>
      <dsp:spPr>
        <a:xfrm>
          <a:off x="916946" y="994229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Develop a very user-friendly UI</a:t>
          </a:r>
        </a:p>
      </dsp:txBody>
      <dsp:txXfrm>
        <a:off x="916946" y="994229"/>
        <a:ext cx="5456867" cy="793892"/>
      </dsp:txXfrm>
    </dsp:sp>
    <dsp:sp modelId="{90DCE7F3-923E-4B45-B420-DAF6B15C68A8}">
      <dsp:nvSpPr>
        <dsp:cNvPr id="0" name=""/>
        <dsp:cNvSpPr/>
      </dsp:nvSpPr>
      <dsp:spPr>
        <a:xfrm>
          <a:off x="0" y="1986595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BE840-0F01-4051-AF7A-3026221B57AF}">
      <dsp:nvSpPr>
        <dsp:cNvPr id="0" name=""/>
        <dsp:cNvSpPr/>
      </dsp:nvSpPr>
      <dsp:spPr>
        <a:xfrm>
          <a:off x="240152" y="2165221"/>
          <a:ext cx="436641" cy="436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C9B12-8C97-481D-B3D1-3D62C6ADE161}">
      <dsp:nvSpPr>
        <dsp:cNvPr id="0" name=""/>
        <dsp:cNvSpPr/>
      </dsp:nvSpPr>
      <dsp:spPr>
        <a:xfrm>
          <a:off x="916946" y="1986595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a shopping cart system into our website</a:t>
          </a:r>
        </a:p>
      </dsp:txBody>
      <dsp:txXfrm>
        <a:off x="916946" y="1986595"/>
        <a:ext cx="5456867" cy="793892"/>
      </dsp:txXfrm>
    </dsp:sp>
    <dsp:sp modelId="{D6FA73AB-E9FF-4358-8C3A-6F818AA04538}">
      <dsp:nvSpPr>
        <dsp:cNvPr id="0" name=""/>
        <dsp:cNvSpPr/>
      </dsp:nvSpPr>
      <dsp:spPr>
        <a:xfrm>
          <a:off x="0" y="2978961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DE87F1-C853-415A-B9A7-A88B584FF5ED}">
      <dsp:nvSpPr>
        <dsp:cNvPr id="0" name=""/>
        <dsp:cNvSpPr/>
      </dsp:nvSpPr>
      <dsp:spPr>
        <a:xfrm>
          <a:off x="240152" y="3157587"/>
          <a:ext cx="436641" cy="436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EE2C91-8DCA-4C19-A35D-80D68FCB7C4A}">
      <dsp:nvSpPr>
        <dsp:cNvPr id="0" name=""/>
        <dsp:cNvSpPr/>
      </dsp:nvSpPr>
      <dsp:spPr>
        <a:xfrm>
          <a:off x="916946" y="2978961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Implement a checkout page that can be accessed through the shopping cart</a:t>
          </a:r>
        </a:p>
      </dsp:txBody>
      <dsp:txXfrm>
        <a:off x="916946" y="2978961"/>
        <a:ext cx="5456867" cy="793892"/>
      </dsp:txXfrm>
    </dsp:sp>
    <dsp:sp modelId="{D17C4E1B-5FC8-4365-AA88-9EF472711460}">
      <dsp:nvSpPr>
        <dsp:cNvPr id="0" name=""/>
        <dsp:cNvSpPr/>
      </dsp:nvSpPr>
      <dsp:spPr>
        <a:xfrm>
          <a:off x="0" y="3971327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14E8C-5FE4-40E0-A74A-B27D7862F838}">
      <dsp:nvSpPr>
        <dsp:cNvPr id="0" name=""/>
        <dsp:cNvSpPr/>
      </dsp:nvSpPr>
      <dsp:spPr>
        <a:xfrm>
          <a:off x="240152" y="4149953"/>
          <a:ext cx="436641" cy="436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67E5C4-84A1-4D77-91DF-58221509DA00}">
      <dsp:nvSpPr>
        <dsp:cNvPr id="0" name=""/>
        <dsp:cNvSpPr/>
      </dsp:nvSpPr>
      <dsp:spPr>
        <a:xfrm>
          <a:off x="916946" y="3971327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Encryption system for user purchases</a:t>
          </a:r>
        </a:p>
      </dsp:txBody>
      <dsp:txXfrm>
        <a:off x="916946" y="3971327"/>
        <a:ext cx="5456867" cy="793892"/>
      </dsp:txXfrm>
    </dsp:sp>
    <dsp:sp modelId="{BE5236FF-6364-4AD3-BBC8-6F39D028DAE8}">
      <dsp:nvSpPr>
        <dsp:cNvPr id="0" name=""/>
        <dsp:cNvSpPr/>
      </dsp:nvSpPr>
      <dsp:spPr>
        <a:xfrm>
          <a:off x="0" y="4963693"/>
          <a:ext cx="6373813" cy="7938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8DE6D-E920-4A03-A7B6-2F7A7E8B7FEA}">
      <dsp:nvSpPr>
        <dsp:cNvPr id="0" name=""/>
        <dsp:cNvSpPr/>
      </dsp:nvSpPr>
      <dsp:spPr>
        <a:xfrm>
          <a:off x="240152" y="5142319"/>
          <a:ext cx="436641" cy="4366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7E3C9-29B5-4E8F-94AB-E80D5E7830A3}">
      <dsp:nvSpPr>
        <dsp:cNvPr id="0" name=""/>
        <dsp:cNvSpPr/>
      </dsp:nvSpPr>
      <dsp:spPr>
        <a:xfrm>
          <a:off x="916946" y="4963693"/>
          <a:ext cx="5456867" cy="7938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20" tIns="84020" rIns="84020" bIns="8402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Self host our website through our TrueNas server</a:t>
          </a:r>
        </a:p>
      </dsp:txBody>
      <dsp:txXfrm>
        <a:off x="916946" y="4963693"/>
        <a:ext cx="5456867" cy="7938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</p:sldLayoutIdLst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59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Waterfall Week 1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on a snowboard jumping in the air&#10;&#10;AI-generated content may be incorrect.">
            <a:extLst>
              <a:ext uri="{FF2B5EF4-FFF2-40B4-BE49-F238E27FC236}">
                <a16:creationId xmlns:a16="http://schemas.microsoft.com/office/drawing/2014/main" id="{C59C6C78-9AD2-EE53-3777-06060BF62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7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Were Developing</a:t>
            </a:r>
          </a:p>
        </p:txBody>
      </p:sp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3565525" cy="5543549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/>
              <a:t>Project Goals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9899A3-416E-4DB5-846D-023526052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0899" y="0"/>
            <a:ext cx="7641102" cy="6858000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721D09-ED0B-E899-4D04-7B8FF22C751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424718441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B8B4DE0-AF53-C751-2E38-8831C6241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2779"/>
            <a:ext cx="12192000" cy="361244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49CA12F-6E27-4C54-88C4-EE6CE7C47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2"/>
            <a:ext cx="12192000" cy="4857751"/>
          </a:xfrm>
          <a:prstGeom prst="rect">
            <a:avLst/>
          </a:prstGeom>
          <a:gradFill flip="none" rotWithShape="1">
            <a:gsLst>
              <a:gs pos="70000">
                <a:schemeClr val="bg2">
                  <a:alpha val="60000"/>
                </a:schemeClr>
              </a:gs>
              <a:gs pos="26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7308849" cy="984885"/>
          </a:xfrm>
        </p:spPr>
        <p:txBody>
          <a:bodyPr vert="horz" wrap="square" lIns="0" tIns="0" rIns="0" bIns="0" rtlCol="0" anchor="ctr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800" dirty="0"/>
              <a:t>Our Timeline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37EA23-6703-4C96-9EEB-A408CBDD6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{775A1D03-A2D5-47C9-9CA7-4FE2C42CC3D6}tf33713516_win32</Template>
  <TotalTime>16</TotalTime>
  <Words>61</Words>
  <Application>Microsoft Office PowerPoint</Application>
  <PresentationFormat>Widescreen</PresentationFormat>
  <Paragraphs>14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Gill Sans MT</vt:lpstr>
      <vt:lpstr>Walbaum Display</vt:lpstr>
      <vt:lpstr>3DFloatVTI</vt:lpstr>
      <vt:lpstr>Waterfall Week 1 Presentation</vt:lpstr>
      <vt:lpstr>What Were Developing</vt:lpstr>
      <vt:lpstr>Project Goals</vt:lpstr>
      <vt:lpstr>Our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Kade Schrock</dc:creator>
  <cp:lastModifiedBy>Kade Schrock</cp:lastModifiedBy>
  <cp:revision>1</cp:revision>
  <dcterms:created xsi:type="dcterms:W3CDTF">2025-02-24T14:53:44Z</dcterms:created>
  <dcterms:modified xsi:type="dcterms:W3CDTF">2025-02-24T15:10:20Z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