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85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3" d="100"/>
          <a:sy n="73" d="100"/>
        </p:scale>
        <p:origin x="86" y="2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B5B31-D1C5-4296-B18F-302943A3E7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2A6D44-AB7D-416B-87D0-489EE36D5908}">
      <dgm:prSet/>
      <dgm:spPr/>
      <dgm:t>
        <a:bodyPr/>
        <a:lstStyle/>
        <a:p>
          <a:pPr>
            <a:defRPr cap="all"/>
          </a:pPr>
          <a:r>
            <a:rPr lang="en-US" dirty="0"/>
            <a:t>Level 0 data flow diagram</a:t>
          </a:r>
        </a:p>
      </dgm:t>
    </dgm:pt>
    <dgm:pt modelId="{F9E76C24-1267-465D-9E96-933354AA4D38}" type="parTrans" cxnId="{F3FAC8D1-9F9E-42DF-9541-6F81D2924069}">
      <dgm:prSet/>
      <dgm:spPr/>
      <dgm:t>
        <a:bodyPr/>
        <a:lstStyle/>
        <a:p>
          <a:endParaRPr lang="en-US"/>
        </a:p>
      </dgm:t>
    </dgm:pt>
    <dgm:pt modelId="{03E60519-FF1F-418B-A434-65E0D67E857D}" type="sibTrans" cxnId="{F3FAC8D1-9F9E-42DF-9541-6F81D2924069}">
      <dgm:prSet/>
      <dgm:spPr/>
      <dgm:t>
        <a:bodyPr/>
        <a:lstStyle/>
        <a:p>
          <a:endParaRPr lang="en-US"/>
        </a:p>
      </dgm:t>
    </dgm:pt>
    <dgm:pt modelId="{F4814EA6-297E-45CF-BAF5-E38E654CB3FB}">
      <dgm:prSet/>
      <dgm:spPr/>
      <dgm:t>
        <a:bodyPr/>
        <a:lstStyle/>
        <a:p>
          <a:pPr>
            <a:defRPr cap="all"/>
          </a:pPr>
          <a:r>
            <a:rPr lang="en-US" dirty="0"/>
            <a:t>Level 1 data flow diagrams</a:t>
          </a:r>
        </a:p>
      </dgm:t>
    </dgm:pt>
    <dgm:pt modelId="{64DC5E91-7F79-4D31-96C6-383C6D2096A1}" type="parTrans" cxnId="{80D8D36B-C8BE-454E-B697-2D5B7FBBAEF6}">
      <dgm:prSet/>
      <dgm:spPr/>
      <dgm:t>
        <a:bodyPr/>
        <a:lstStyle/>
        <a:p>
          <a:endParaRPr lang="en-US"/>
        </a:p>
      </dgm:t>
    </dgm:pt>
    <dgm:pt modelId="{2C7CBA7D-B66E-4798-A3C9-CCD992AB198A}" type="sibTrans" cxnId="{80D8D36B-C8BE-454E-B697-2D5B7FBBAEF6}">
      <dgm:prSet/>
      <dgm:spPr/>
      <dgm:t>
        <a:bodyPr/>
        <a:lstStyle/>
        <a:p>
          <a:endParaRPr lang="en-US"/>
        </a:p>
      </dgm:t>
    </dgm:pt>
    <dgm:pt modelId="{C5BE7339-C8C7-44E7-977A-7A145A3E8EEE}">
      <dgm:prSet/>
      <dgm:spPr/>
      <dgm:t>
        <a:bodyPr/>
        <a:lstStyle/>
        <a:p>
          <a:pPr>
            <a:defRPr cap="all"/>
          </a:pPr>
          <a:r>
            <a:rPr lang="en-US"/>
            <a:t>Class UMLs</a:t>
          </a:r>
        </a:p>
      </dgm:t>
    </dgm:pt>
    <dgm:pt modelId="{A12805E9-A4B6-43DD-86BD-1E1EE5049C9F}" type="parTrans" cxnId="{64E1A9DB-334E-491B-833E-AC6DE6F292FC}">
      <dgm:prSet/>
      <dgm:spPr/>
      <dgm:t>
        <a:bodyPr/>
        <a:lstStyle/>
        <a:p>
          <a:endParaRPr lang="en-US"/>
        </a:p>
      </dgm:t>
    </dgm:pt>
    <dgm:pt modelId="{83355ED1-6090-4B38-A749-45C079A97BD9}" type="sibTrans" cxnId="{64E1A9DB-334E-491B-833E-AC6DE6F292FC}">
      <dgm:prSet/>
      <dgm:spPr/>
      <dgm:t>
        <a:bodyPr/>
        <a:lstStyle/>
        <a:p>
          <a:endParaRPr lang="en-US"/>
        </a:p>
      </dgm:t>
    </dgm:pt>
    <dgm:pt modelId="{EF4E9FCE-3EF7-4B9E-8886-711EDBC4E8F3}" type="pres">
      <dgm:prSet presAssocID="{3EEB5B31-D1C5-4296-B18F-302943A3E703}" presName="root" presStyleCnt="0">
        <dgm:presLayoutVars>
          <dgm:dir/>
          <dgm:resizeHandles val="exact"/>
        </dgm:presLayoutVars>
      </dgm:prSet>
      <dgm:spPr/>
    </dgm:pt>
    <dgm:pt modelId="{5337CFB2-3939-40A7-B994-178640F9743E}" type="pres">
      <dgm:prSet presAssocID="{182A6D44-AB7D-416B-87D0-489EE36D5908}" presName="compNode" presStyleCnt="0"/>
      <dgm:spPr/>
    </dgm:pt>
    <dgm:pt modelId="{0AFAB509-8CAE-4483-9DD5-51920AC490A1}" type="pres">
      <dgm:prSet presAssocID="{182A6D44-AB7D-416B-87D0-489EE36D5908}" presName="iconBgRect" presStyleLbl="bgShp" presStyleIdx="0" presStyleCnt="3"/>
      <dgm:spPr/>
    </dgm:pt>
    <dgm:pt modelId="{ECE318B1-0790-4BDC-B938-414E22B25A9D}" type="pres">
      <dgm:prSet presAssocID="{182A6D44-AB7D-416B-87D0-489EE36D59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3E4645-349B-4B31-9D31-861D91454ACF}" type="pres">
      <dgm:prSet presAssocID="{182A6D44-AB7D-416B-87D0-489EE36D5908}" presName="spaceRect" presStyleCnt="0"/>
      <dgm:spPr/>
    </dgm:pt>
    <dgm:pt modelId="{2C504CF9-C78E-4151-88A8-BC097124C230}" type="pres">
      <dgm:prSet presAssocID="{182A6D44-AB7D-416B-87D0-489EE36D5908}" presName="textRect" presStyleLbl="revTx" presStyleIdx="0" presStyleCnt="3">
        <dgm:presLayoutVars>
          <dgm:chMax val="1"/>
          <dgm:chPref val="1"/>
        </dgm:presLayoutVars>
      </dgm:prSet>
      <dgm:spPr/>
    </dgm:pt>
    <dgm:pt modelId="{1B5B3234-6DB2-4068-9812-4085C1D89B4C}" type="pres">
      <dgm:prSet presAssocID="{03E60519-FF1F-418B-A434-65E0D67E857D}" presName="sibTrans" presStyleCnt="0"/>
      <dgm:spPr/>
    </dgm:pt>
    <dgm:pt modelId="{E8785DA4-E48D-4F44-945E-782DE8DA21F1}" type="pres">
      <dgm:prSet presAssocID="{F4814EA6-297E-45CF-BAF5-E38E654CB3FB}" presName="compNode" presStyleCnt="0"/>
      <dgm:spPr/>
    </dgm:pt>
    <dgm:pt modelId="{F90C3D65-7FA5-4576-AA91-1BABC006BFB4}" type="pres">
      <dgm:prSet presAssocID="{F4814EA6-297E-45CF-BAF5-E38E654CB3FB}" presName="iconBgRect" presStyleLbl="bgShp" presStyleIdx="1" presStyleCnt="3"/>
      <dgm:spPr/>
    </dgm:pt>
    <dgm:pt modelId="{6B8612EE-4386-4E7D-AF4A-9928C96DB669}" type="pres">
      <dgm:prSet presAssocID="{F4814EA6-297E-45CF-BAF5-E38E654CB3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A5A10A1-125D-41BE-B4BB-F3AEB0491B70}" type="pres">
      <dgm:prSet presAssocID="{F4814EA6-297E-45CF-BAF5-E38E654CB3FB}" presName="spaceRect" presStyleCnt="0"/>
      <dgm:spPr/>
    </dgm:pt>
    <dgm:pt modelId="{66566339-E18A-4173-AF16-EE516537DBFD}" type="pres">
      <dgm:prSet presAssocID="{F4814EA6-297E-45CF-BAF5-E38E654CB3FB}" presName="textRect" presStyleLbl="revTx" presStyleIdx="1" presStyleCnt="3">
        <dgm:presLayoutVars>
          <dgm:chMax val="1"/>
          <dgm:chPref val="1"/>
        </dgm:presLayoutVars>
      </dgm:prSet>
      <dgm:spPr/>
    </dgm:pt>
    <dgm:pt modelId="{12DDEC61-3D00-4BF2-A450-FAA2BE05982F}" type="pres">
      <dgm:prSet presAssocID="{2C7CBA7D-B66E-4798-A3C9-CCD992AB198A}" presName="sibTrans" presStyleCnt="0"/>
      <dgm:spPr/>
    </dgm:pt>
    <dgm:pt modelId="{5B79D26A-6AF6-4E6E-B3AF-A07308D1574B}" type="pres">
      <dgm:prSet presAssocID="{C5BE7339-C8C7-44E7-977A-7A145A3E8EEE}" presName="compNode" presStyleCnt="0"/>
      <dgm:spPr/>
    </dgm:pt>
    <dgm:pt modelId="{829D4589-1AAE-4E24-9864-C9339CE809E8}" type="pres">
      <dgm:prSet presAssocID="{C5BE7339-C8C7-44E7-977A-7A145A3E8EEE}" presName="iconBgRect" presStyleLbl="bgShp" presStyleIdx="2" presStyleCnt="3"/>
      <dgm:spPr/>
    </dgm:pt>
    <dgm:pt modelId="{77FC62A0-61F1-4B7F-A4E1-30F697CC3B96}" type="pres">
      <dgm:prSet presAssocID="{C5BE7339-C8C7-44E7-977A-7A145A3E8E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52125B6-6432-4311-8ADB-B9B060454319}" type="pres">
      <dgm:prSet presAssocID="{C5BE7339-C8C7-44E7-977A-7A145A3E8EEE}" presName="spaceRect" presStyleCnt="0"/>
      <dgm:spPr/>
    </dgm:pt>
    <dgm:pt modelId="{38984D4A-439D-46EF-937A-74AC1A690ACC}" type="pres">
      <dgm:prSet presAssocID="{C5BE7339-C8C7-44E7-977A-7A145A3E8E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133803-CC77-47B2-9613-4F5A41D8C9F1}" type="presOf" srcId="{182A6D44-AB7D-416B-87D0-489EE36D5908}" destId="{2C504CF9-C78E-4151-88A8-BC097124C230}" srcOrd="0" destOrd="0" presId="urn:microsoft.com/office/officeart/2018/5/layout/IconCircleLabelList"/>
    <dgm:cxn modelId="{505F3239-3CFB-4B6F-B409-999D11C29124}" type="presOf" srcId="{F4814EA6-297E-45CF-BAF5-E38E654CB3FB}" destId="{66566339-E18A-4173-AF16-EE516537DBFD}" srcOrd="0" destOrd="0" presId="urn:microsoft.com/office/officeart/2018/5/layout/IconCircleLabelList"/>
    <dgm:cxn modelId="{80D8D36B-C8BE-454E-B697-2D5B7FBBAEF6}" srcId="{3EEB5B31-D1C5-4296-B18F-302943A3E703}" destId="{F4814EA6-297E-45CF-BAF5-E38E654CB3FB}" srcOrd="1" destOrd="0" parTransId="{64DC5E91-7F79-4D31-96C6-383C6D2096A1}" sibTransId="{2C7CBA7D-B66E-4798-A3C9-CCD992AB198A}"/>
    <dgm:cxn modelId="{8B27234C-6BC0-4004-B6F2-082904B77F8E}" type="presOf" srcId="{C5BE7339-C8C7-44E7-977A-7A145A3E8EEE}" destId="{38984D4A-439D-46EF-937A-74AC1A690ACC}" srcOrd="0" destOrd="0" presId="urn:microsoft.com/office/officeart/2018/5/layout/IconCircleLabelList"/>
    <dgm:cxn modelId="{F3FAC8D1-9F9E-42DF-9541-6F81D2924069}" srcId="{3EEB5B31-D1C5-4296-B18F-302943A3E703}" destId="{182A6D44-AB7D-416B-87D0-489EE36D5908}" srcOrd="0" destOrd="0" parTransId="{F9E76C24-1267-465D-9E96-933354AA4D38}" sibTransId="{03E60519-FF1F-418B-A434-65E0D67E857D}"/>
    <dgm:cxn modelId="{64E1A9DB-334E-491B-833E-AC6DE6F292FC}" srcId="{3EEB5B31-D1C5-4296-B18F-302943A3E703}" destId="{C5BE7339-C8C7-44E7-977A-7A145A3E8EEE}" srcOrd="2" destOrd="0" parTransId="{A12805E9-A4B6-43DD-86BD-1E1EE5049C9F}" sibTransId="{83355ED1-6090-4B38-A749-45C079A97BD9}"/>
    <dgm:cxn modelId="{E6B94AE7-D62D-4993-9BA0-9A3B2376AE30}" type="presOf" srcId="{3EEB5B31-D1C5-4296-B18F-302943A3E703}" destId="{EF4E9FCE-3EF7-4B9E-8886-711EDBC4E8F3}" srcOrd="0" destOrd="0" presId="urn:microsoft.com/office/officeart/2018/5/layout/IconCircleLabelList"/>
    <dgm:cxn modelId="{6FDC6AA9-A693-44BD-9B45-9957BC0F85F4}" type="presParOf" srcId="{EF4E9FCE-3EF7-4B9E-8886-711EDBC4E8F3}" destId="{5337CFB2-3939-40A7-B994-178640F9743E}" srcOrd="0" destOrd="0" presId="urn:microsoft.com/office/officeart/2018/5/layout/IconCircleLabelList"/>
    <dgm:cxn modelId="{DC02A134-8743-4CF9-8E7E-9C2FC12EF66E}" type="presParOf" srcId="{5337CFB2-3939-40A7-B994-178640F9743E}" destId="{0AFAB509-8CAE-4483-9DD5-51920AC490A1}" srcOrd="0" destOrd="0" presId="urn:microsoft.com/office/officeart/2018/5/layout/IconCircleLabelList"/>
    <dgm:cxn modelId="{2B089BFD-4FA4-461D-A93F-0C6022712AF4}" type="presParOf" srcId="{5337CFB2-3939-40A7-B994-178640F9743E}" destId="{ECE318B1-0790-4BDC-B938-414E22B25A9D}" srcOrd="1" destOrd="0" presId="urn:microsoft.com/office/officeart/2018/5/layout/IconCircleLabelList"/>
    <dgm:cxn modelId="{118D150E-FEE5-4B84-B453-8C11D26BBC79}" type="presParOf" srcId="{5337CFB2-3939-40A7-B994-178640F9743E}" destId="{E93E4645-349B-4B31-9D31-861D91454ACF}" srcOrd="2" destOrd="0" presId="urn:microsoft.com/office/officeart/2018/5/layout/IconCircleLabelList"/>
    <dgm:cxn modelId="{F1CC89F7-469F-4891-90A4-81EE77CB9A4F}" type="presParOf" srcId="{5337CFB2-3939-40A7-B994-178640F9743E}" destId="{2C504CF9-C78E-4151-88A8-BC097124C230}" srcOrd="3" destOrd="0" presId="urn:microsoft.com/office/officeart/2018/5/layout/IconCircleLabelList"/>
    <dgm:cxn modelId="{C0E454C4-6E39-415B-BC35-B05F21B079C2}" type="presParOf" srcId="{EF4E9FCE-3EF7-4B9E-8886-711EDBC4E8F3}" destId="{1B5B3234-6DB2-4068-9812-4085C1D89B4C}" srcOrd="1" destOrd="0" presId="urn:microsoft.com/office/officeart/2018/5/layout/IconCircleLabelList"/>
    <dgm:cxn modelId="{8FAAB87E-5A8E-4D95-A78D-7D2D19829EC1}" type="presParOf" srcId="{EF4E9FCE-3EF7-4B9E-8886-711EDBC4E8F3}" destId="{E8785DA4-E48D-4F44-945E-782DE8DA21F1}" srcOrd="2" destOrd="0" presId="urn:microsoft.com/office/officeart/2018/5/layout/IconCircleLabelList"/>
    <dgm:cxn modelId="{A1418D4C-9BD3-42BC-AF98-D45903D935D2}" type="presParOf" srcId="{E8785DA4-E48D-4F44-945E-782DE8DA21F1}" destId="{F90C3D65-7FA5-4576-AA91-1BABC006BFB4}" srcOrd="0" destOrd="0" presId="urn:microsoft.com/office/officeart/2018/5/layout/IconCircleLabelList"/>
    <dgm:cxn modelId="{F330D083-973A-40C2-8B0B-ABB705C923B5}" type="presParOf" srcId="{E8785DA4-E48D-4F44-945E-782DE8DA21F1}" destId="{6B8612EE-4386-4E7D-AF4A-9928C96DB669}" srcOrd="1" destOrd="0" presId="urn:microsoft.com/office/officeart/2018/5/layout/IconCircleLabelList"/>
    <dgm:cxn modelId="{7D90E0C5-40A0-49E3-BBEE-2CD3543CDBD6}" type="presParOf" srcId="{E8785DA4-E48D-4F44-945E-782DE8DA21F1}" destId="{7A5A10A1-125D-41BE-B4BB-F3AEB0491B70}" srcOrd="2" destOrd="0" presId="urn:microsoft.com/office/officeart/2018/5/layout/IconCircleLabelList"/>
    <dgm:cxn modelId="{8C3E2B30-DB6D-4217-86E0-FE526C00EAEF}" type="presParOf" srcId="{E8785DA4-E48D-4F44-945E-782DE8DA21F1}" destId="{66566339-E18A-4173-AF16-EE516537DBFD}" srcOrd="3" destOrd="0" presId="urn:microsoft.com/office/officeart/2018/5/layout/IconCircleLabelList"/>
    <dgm:cxn modelId="{77011EE6-AA7A-4978-AA11-F2E2A9D44F0D}" type="presParOf" srcId="{EF4E9FCE-3EF7-4B9E-8886-711EDBC4E8F3}" destId="{12DDEC61-3D00-4BF2-A450-FAA2BE05982F}" srcOrd="3" destOrd="0" presId="urn:microsoft.com/office/officeart/2018/5/layout/IconCircleLabelList"/>
    <dgm:cxn modelId="{08BA4FA4-5508-4BD4-8C36-6FC98A231529}" type="presParOf" srcId="{EF4E9FCE-3EF7-4B9E-8886-711EDBC4E8F3}" destId="{5B79D26A-6AF6-4E6E-B3AF-A07308D1574B}" srcOrd="4" destOrd="0" presId="urn:microsoft.com/office/officeart/2018/5/layout/IconCircleLabelList"/>
    <dgm:cxn modelId="{F826772E-C038-4271-B22D-9B745EE69118}" type="presParOf" srcId="{5B79D26A-6AF6-4E6E-B3AF-A07308D1574B}" destId="{829D4589-1AAE-4E24-9864-C9339CE809E8}" srcOrd="0" destOrd="0" presId="urn:microsoft.com/office/officeart/2018/5/layout/IconCircleLabelList"/>
    <dgm:cxn modelId="{1A462E7B-BA84-4842-9983-66BD79DD08E7}" type="presParOf" srcId="{5B79D26A-6AF6-4E6E-B3AF-A07308D1574B}" destId="{77FC62A0-61F1-4B7F-A4E1-30F697CC3B96}" srcOrd="1" destOrd="0" presId="urn:microsoft.com/office/officeart/2018/5/layout/IconCircleLabelList"/>
    <dgm:cxn modelId="{05229426-F467-4497-88D5-6FCD45B81D60}" type="presParOf" srcId="{5B79D26A-6AF6-4E6E-B3AF-A07308D1574B}" destId="{D52125B6-6432-4311-8ADB-B9B060454319}" srcOrd="2" destOrd="0" presId="urn:microsoft.com/office/officeart/2018/5/layout/IconCircleLabelList"/>
    <dgm:cxn modelId="{CBAE3CBA-31AC-4891-A43A-DD2A3E1D5D56}" type="presParOf" srcId="{5B79D26A-6AF6-4E6E-B3AF-A07308D1574B}" destId="{38984D4A-439D-46EF-937A-74AC1A690A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AB509-8CAE-4483-9DD5-51920AC490A1}">
      <dsp:nvSpPr>
        <dsp:cNvPr id="0" name=""/>
        <dsp:cNvSpPr/>
      </dsp:nvSpPr>
      <dsp:spPr>
        <a:xfrm>
          <a:off x="716638" y="69344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318B1-0790-4BDC-B938-414E22B25A9D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04CF9-C78E-4151-88A8-BC097124C230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Level 0 data flow diagram</a:t>
          </a:r>
        </a:p>
      </dsp:txBody>
      <dsp:txXfrm>
        <a:off x="80450" y="2679345"/>
        <a:ext cx="3262500" cy="720000"/>
      </dsp:txXfrm>
    </dsp:sp>
    <dsp:sp modelId="{F90C3D65-7FA5-4576-AA91-1BABC006BFB4}">
      <dsp:nvSpPr>
        <dsp:cNvPr id="0" name=""/>
        <dsp:cNvSpPr/>
      </dsp:nvSpPr>
      <dsp:spPr>
        <a:xfrm>
          <a:off x="4550075" y="69344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612EE-4386-4E7D-AF4A-9928C96DB669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66339-E18A-4173-AF16-EE516537DBFD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Level 1 data flow diagrams</a:t>
          </a:r>
        </a:p>
      </dsp:txBody>
      <dsp:txXfrm>
        <a:off x="3913888" y="2679345"/>
        <a:ext cx="3262500" cy="720000"/>
      </dsp:txXfrm>
    </dsp:sp>
    <dsp:sp modelId="{829D4589-1AAE-4E24-9864-C9339CE809E8}">
      <dsp:nvSpPr>
        <dsp:cNvPr id="0" name=""/>
        <dsp:cNvSpPr/>
      </dsp:nvSpPr>
      <dsp:spPr>
        <a:xfrm>
          <a:off x="8383513" y="6934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C62A0-61F1-4B7F-A4E1-30F697CC3B96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4D4A-439D-46EF-937A-74AC1A690ACC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Class UMLs</a:t>
          </a:r>
        </a:p>
      </dsp:txBody>
      <dsp:txXfrm>
        <a:off x="7747325" y="2679345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2" r:id="rId14"/>
    <p:sldLayoutId id="2147483724" r:id="rId15"/>
    <p:sldLayoutId id="2147483725" r:id="rId16"/>
  </p:sldLayoutIdLst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on a snowboard jumping in the air&#10;&#10;AI-generated content may be incorrect.">
            <a:extLst>
              <a:ext uri="{FF2B5EF4-FFF2-40B4-BE49-F238E27FC236}">
                <a16:creationId xmlns:a16="http://schemas.microsoft.com/office/drawing/2014/main" id="{D1A06E24-97E1-3CD4-4B45-37BD99D1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Waterfall Week 3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244F04-AD51-C336-80E4-EF31AD163A3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0530025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splay interaction&#10;&#10;AI-generated content may be incorrect.">
            <a:extLst>
              <a:ext uri="{FF2B5EF4-FFF2-40B4-BE49-F238E27FC236}">
                <a16:creationId xmlns:a16="http://schemas.microsoft.com/office/drawing/2014/main" id="{A5224648-47DE-C611-3495-B56ABF80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9029"/>
            <a:ext cx="5426764" cy="25505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diagram of a product&#10;&#10;AI-generated content may be incorrect.">
            <a:extLst>
              <a:ext uri="{FF2B5EF4-FFF2-40B4-BE49-F238E27FC236}">
                <a16:creationId xmlns:a16="http://schemas.microsoft.com/office/drawing/2014/main" id="{F740968E-BDE2-3CD3-580B-B313B4073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35" y="321734"/>
            <a:ext cx="1176593" cy="290517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urchase snowboard&#10;&#10;AI-generated content may be incorrect.">
            <a:extLst>
              <a:ext uri="{FF2B5EF4-FFF2-40B4-BE49-F238E27FC236}">
                <a16:creationId xmlns:a16="http://schemas.microsoft.com/office/drawing/2014/main" id="{0DF417FB-9D98-71E8-E613-5C50FD96B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468700"/>
            <a:ext cx="5426764" cy="1085352"/>
          </a:xfrm>
          <a:prstGeom prst="rect">
            <a:avLst/>
          </a:prstGeom>
        </p:spPr>
      </p:pic>
      <p:pic>
        <p:nvPicPr>
          <p:cNvPr id="10" name="Picture 9" descr="A diagram of a product information&#10;&#10;AI-generated content may be incorrect.">
            <a:extLst>
              <a:ext uri="{FF2B5EF4-FFF2-40B4-BE49-F238E27FC236}">
                <a16:creationId xmlns:a16="http://schemas.microsoft.com/office/drawing/2014/main" id="{F53EF8E2-5485-9252-6027-77F39768B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37" y="3631096"/>
            <a:ext cx="5088589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-456592"/>
            <a:ext cx="4899628" cy="2331490"/>
          </a:xfrm>
          <a:noFill/>
        </p:spPr>
        <p:txBody>
          <a:bodyPr anchor="b"/>
          <a:lstStyle/>
          <a:p>
            <a:pPr algn="l"/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497" y="1898168"/>
            <a:ext cx="4917440" cy="3981522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Input Validation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Each interactive element within the website  performs one specific task to ensure users do not overload the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Users are limited to specific actions within the website.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F0F6FC"/>
                </a:solidFill>
                <a:effectLst/>
                <a:latin typeface="-apple-system"/>
              </a:rPr>
              <a:t>Users will not be allowed to cause any form of request overloading.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F0F6FC"/>
                </a:solidFill>
                <a:effectLst/>
                <a:latin typeface="-apple-system"/>
              </a:rPr>
              <a:t>Users will have select elements that may be interacted with. Any other elements will remain unresponsive should users attempt to interact with them.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866946" y="5608847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Docker file to run nginx to deploy all HTML, CSS, and JavaScript within the repository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Docker YAML file setup as an app on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TrueNas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server to self host our website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Cloudflare domain to make website available to the public</a:t>
            </a:r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7FDB33C7-168A-E846-DCD3-2AA3DB70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627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{775A1D03-A2D5-47C9-9CA7-4FE2C42CC3D6}tf33713516_win32</Template>
  <TotalTime>27</TotalTime>
  <Words>132</Words>
  <Application>Microsoft Office PowerPoint</Application>
  <PresentationFormat>Widescreen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Gill Sans MT</vt:lpstr>
      <vt:lpstr>Walbaum Display</vt:lpstr>
      <vt:lpstr>3DFloatVTI</vt:lpstr>
      <vt:lpstr>Waterfall Week 3 Presentation</vt:lpstr>
      <vt:lpstr>Design</vt:lpstr>
      <vt:lpstr>PowerPoint Presentation</vt:lpstr>
      <vt:lpstr>Security</vt:lpstr>
      <vt:lpstr>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 Schrock</dc:creator>
  <cp:lastModifiedBy>Kade Schrock</cp:lastModifiedBy>
  <cp:revision>2</cp:revision>
  <dcterms:created xsi:type="dcterms:W3CDTF">2025-03-07T15:03:28Z</dcterms:created>
  <dcterms:modified xsi:type="dcterms:W3CDTF">2025-03-07T15:30:33Z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