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sldIdLst>
    <p:sldId id="256" r:id="rId6"/>
    <p:sldId id="258" r:id="rId7"/>
    <p:sldId id="263" r:id="rId8"/>
    <p:sldId id="264" r:id="rId9"/>
    <p:sldId id="265" r:id="rId10"/>
    <p:sldId id="266" r:id="rId11"/>
    <p:sldId id="267" r:id="rId12"/>
    <p:sldId id="269" r:id="rId13"/>
    <p:sldId id="275" r:id="rId14"/>
    <p:sldId id="276" r:id="rId15"/>
    <p:sldId id="277" r:id="rId16"/>
    <p:sldId id="278" r:id="rId17"/>
    <p:sldId id="279" r:id="rId18"/>
    <p:sldId id="280" r:id="rId19"/>
  </p:sldIdLst>
  <p:sldSz cx="10080625" cy="567055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BC4AF-B7C0-6286-2261-6633ED74FD81}" v="2452" dt="2024-02-06T18:59:41.763"/>
    <p1510:client id="{4566AE35-8B44-A047-7233-3DBDCA6CDB9C}" v="1574" dt="2024-02-07T11:58:31.029"/>
    <p1510:client id="{77F03B70-0603-B42D-8010-8C7F0FF9BFFF}" v="1139" dt="2024-02-08T08:25:08.46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92BC4AF-B7C0-6286-2261-6633ED74FD81}"/>
    <pc:docChg chg="modSld">
      <pc:chgData name="" userId="" providerId="" clId="Web-{392BC4AF-B7C0-6286-2261-6633ED74FD81}" dt="2024-02-06T15:35:02.576" v="1" actId="20577"/>
      <pc:docMkLst>
        <pc:docMk/>
      </pc:docMkLst>
      <pc:sldChg chg="modSp">
        <pc:chgData name="" userId="" providerId="" clId="Web-{392BC4AF-B7C0-6286-2261-6633ED74FD81}" dt="2024-02-06T15:35:02.576" v="1" actId="20577"/>
        <pc:sldMkLst>
          <pc:docMk/>
          <pc:sldMk cId="0" sldId="256"/>
        </pc:sldMkLst>
        <pc:spChg chg="mod">
          <ac:chgData name="" userId="" providerId="" clId="Web-{392BC4AF-B7C0-6286-2261-6633ED74FD81}" dt="2024-02-06T15:35:02.576" v="1" actId="20577"/>
          <ac:spMkLst>
            <pc:docMk/>
            <pc:sldMk cId="0" sldId="256"/>
            <ac:spMk id="82" creationId="{00000000-0000-0000-0000-000000000000}"/>
          </ac:spMkLst>
        </pc:spChg>
      </pc:sldChg>
    </pc:docChg>
  </pc:docChgLst>
  <pc:docChgLst>
    <pc:chgData name="MARTIN BERMEJO, AARON" userId="S::a.martinbermejo@edu.gva.es::418d6dad-c6e4-4afb-a783-5ef252917dcc" providerId="AD" clId="Web-{65494AFA-C4ED-1A4F-19AF-3E04948227C8}"/>
    <pc:docChg chg="modSld">
      <pc:chgData name="MARTIN BERMEJO, AARON" userId="S::a.martinbermejo@edu.gva.es::418d6dad-c6e4-4afb-a783-5ef252917dcc" providerId="AD" clId="Web-{65494AFA-C4ED-1A4F-19AF-3E04948227C8}" dt="2022-12-12T18:40:07.533" v="0" actId="20577"/>
      <pc:docMkLst>
        <pc:docMk/>
      </pc:docMkLst>
      <pc:sldChg chg="modSp">
        <pc:chgData name="MARTIN BERMEJO, AARON" userId="S::a.martinbermejo@edu.gva.es::418d6dad-c6e4-4afb-a783-5ef252917dcc" providerId="AD" clId="Web-{65494AFA-C4ED-1A4F-19AF-3E04948227C8}" dt="2022-12-12T18:40:07.533" v="0" actId="20577"/>
        <pc:sldMkLst>
          <pc:docMk/>
          <pc:sldMk cId="0" sldId="262"/>
        </pc:sldMkLst>
        <pc:spChg chg="mod">
          <ac:chgData name="MARTIN BERMEJO, AARON" userId="S::a.martinbermejo@edu.gva.es::418d6dad-c6e4-4afb-a783-5ef252917dcc" providerId="AD" clId="Web-{65494AFA-C4ED-1A4F-19AF-3E04948227C8}" dt="2022-12-12T18:40:07.533" v="0" actId="20577"/>
          <ac:spMkLst>
            <pc:docMk/>
            <pc:sldMk cId="0" sldId="262"/>
            <ac:spMk id="99" creationId="{00000000-0000-0000-0000-000000000000}"/>
          </ac:spMkLst>
        </pc:spChg>
      </pc:sldChg>
    </pc:docChg>
  </pc:docChgLst>
  <pc:docChgLst>
    <pc:chgData name="MARTIN BERMEJO, AARON" userId="418d6dad-c6e4-4afb-a783-5ef252917dcc" providerId="ADAL" clId="{20B869C3-A8D1-4144-92F1-357B1A57817D}"/>
    <pc:docChg chg="undo custSel addSld delSld modSld sldOrd">
      <pc:chgData name="MARTIN BERMEJO, AARON" userId="418d6dad-c6e4-4afb-a783-5ef252917dcc" providerId="ADAL" clId="{20B869C3-A8D1-4144-92F1-357B1A57817D}" dt="2022-11-28T07:59:31.045" v="3491" actId="113"/>
      <pc:docMkLst>
        <pc:docMk/>
      </pc:docMkLst>
      <pc:sldChg chg="modSp mod">
        <pc:chgData name="MARTIN BERMEJO, AARON" userId="418d6dad-c6e4-4afb-a783-5ef252917dcc" providerId="ADAL" clId="{20B869C3-A8D1-4144-92F1-357B1A57817D}" dt="2022-11-28T07:19:24.399" v="228" actId="20577"/>
        <pc:sldMkLst>
          <pc:docMk/>
          <pc:sldMk cId="0" sldId="256"/>
        </pc:sldMkLst>
        <pc:spChg chg="mod">
          <ac:chgData name="MARTIN BERMEJO, AARON" userId="418d6dad-c6e4-4afb-a783-5ef252917dcc" providerId="ADAL" clId="{20B869C3-A8D1-4144-92F1-357B1A57817D}" dt="2022-11-28T07:19:24.399" v="228" actId="20577"/>
          <ac:spMkLst>
            <pc:docMk/>
            <pc:sldMk cId="0" sldId="256"/>
            <ac:spMk id="82" creationId="{00000000-0000-0000-0000-000000000000}"/>
          </ac:spMkLst>
        </pc:spChg>
        <pc:spChg chg="mod">
          <ac:chgData name="MARTIN BERMEJO, AARON" userId="418d6dad-c6e4-4afb-a783-5ef252917dcc" providerId="ADAL" clId="{20B869C3-A8D1-4144-92F1-357B1A57817D}" dt="2022-11-24T13:20:09.578" v="24" actId="20577"/>
          <ac:spMkLst>
            <pc:docMk/>
            <pc:sldMk cId="0" sldId="256"/>
            <ac:spMk id="83" creationId="{00000000-0000-0000-0000-000000000000}"/>
          </ac:spMkLst>
        </pc:spChg>
      </pc:sldChg>
      <pc:sldChg chg="modSp mod">
        <pc:chgData name="MARTIN BERMEJO, AARON" userId="418d6dad-c6e4-4afb-a783-5ef252917dcc" providerId="ADAL" clId="{20B869C3-A8D1-4144-92F1-357B1A57817D}" dt="2022-11-28T07:59:31.045" v="3491" actId="113"/>
        <pc:sldMkLst>
          <pc:docMk/>
          <pc:sldMk cId="0" sldId="257"/>
        </pc:sldMkLst>
        <pc:spChg chg="mod">
          <ac:chgData name="MARTIN BERMEJO, AARON" userId="418d6dad-c6e4-4afb-a783-5ef252917dcc" providerId="ADAL" clId="{20B869C3-A8D1-4144-92F1-357B1A57817D}" dt="2022-11-28T07:59:31.045" v="3491" actId="113"/>
          <ac:spMkLst>
            <pc:docMk/>
            <pc:sldMk cId="0" sldId="257"/>
            <ac:spMk id="86" creationId="{00000000-0000-0000-0000-000000000000}"/>
          </ac:spMkLst>
        </pc:spChg>
      </pc:sldChg>
      <pc:sldChg chg="modSp mod">
        <pc:chgData name="MARTIN BERMEJO, AARON" userId="418d6dad-c6e4-4afb-a783-5ef252917dcc" providerId="ADAL" clId="{20B869C3-A8D1-4144-92F1-357B1A57817D}" dt="2022-11-24T13:20:53.553" v="207" actId="20577"/>
        <pc:sldMkLst>
          <pc:docMk/>
          <pc:sldMk cId="0" sldId="258"/>
        </pc:sldMkLst>
        <pc:spChg chg="mod">
          <ac:chgData name="MARTIN BERMEJO, AARON" userId="418d6dad-c6e4-4afb-a783-5ef252917dcc" providerId="ADAL" clId="{20B869C3-A8D1-4144-92F1-357B1A57817D}" dt="2022-11-24T13:20:53.553" v="207" actId="20577"/>
          <ac:spMkLst>
            <pc:docMk/>
            <pc:sldMk cId="0" sldId="258"/>
            <ac:spMk id="88" creationId="{00000000-0000-0000-0000-000000000000}"/>
          </ac:spMkLst>
        </pc:spChg>
      </pc:sldChg>
      <pc:sldChg chg="addSp delSp modSp mod">
        <pc:chgData name="MARTIN BERMEJO, AARON" userId="418d6dad-c6e4-4afb-a783-5ef252917dcc" providerId="ADAL" clId="{20B869C3-A8D1-4144-92F1-357B1A57817D}" dt="2022-11-28T07:20:50.271" v="336" actId="1076"/>
        <pc:sldMkLst>
          <pc:docMk/>
          <pc:sldMk cId="0" sldId="259"/>
        </pc:sldMkLst>
        <pc:spChg chg="del">
          <ac:chgData name="MARTIN BERMEJO, AARON" userId="418d6dad-c6e4-4afb-a783-5ef252917dcc" providerId="ADAL" clId="{20B869C3-A8D1-4144-92F1-357B1A57817D}" dt="2022-11-28T07:20:44.466" v="333" actId="478"/>
          <ac:spMkLst>
            <pc:docMk/>
            <pc:sldMk cId="0" sldId="259"/>
            <ac:spMk id="4" creationId="{D5AF4A1F-9260-7962-F9B2-9DA6498B13B2}"/>
          </ac:spMkLst>
        </pc:spChg>
        <pc:spChg chg="mod">
          <ac:chgData name="MARTIN BERMEJO, AARON" userId="418d6dad-c6e4-4afb-a783-5ef252917dcc" providerId="ADAL" clId="{20B869C3-A8D1-4144-92F1-357B1A57817D}" dt="2022-11-24T13:21:00.489" v="226" actId="20577"/>
          <ac:spMkLst>
            <pc:docMk/>
            <pc:sldMk cId="0" sldId="259"/>
            <ac:spMk id="89" creationId="{00000000-0000-0000-0000-000000000000}"/>
          </ac:spMkLst>
        </pc:spChg>
        <pc:spChg chg="mod">
          <ac:chgData name="MARTIN BERMEJO, AARON" userId="418d6dad-c6e4-4afb-a783-5ef252917dcc" providerId="ADAL" clId="{20B869C3-A8D1-4144-92F1-357B1A57817D}" dt="2022-11-28T07:19:57.843" v="331" actId="20577"/>
          <ac:spMkLst>
            <pc:docMk/>
            <pc:sldMk cId="0" sldId="259"/>
            <ac:spMk id="90" creationId="{00000000-0000-0000-0000-000000000000}"/>
          </ac:spMkLst>
        </pc:spChg>
        <pc:picChg chg="del">
          <ac:chgData name="MARTIN BERMEJO, AARON" userId="418d6dad-c6e4-4afb-a783-5ef252917dcc" providerId="ADAL" clId="{20B869C3-A8D1-4144-92F1-357B1A57817D}" dt="2022-11-28T07:20:42.713" v="332" actId="478"/>
          <ac:picMkLst>
            <pc:docMk/>
            <pc:sldMk cId="0" sldId="259"/>
            <ac:picMk id="2" creationId="{A63648BF-0088-28C2-BAAD-D687231E2FC7}"/>
          </ac:picMkLst>
        </pc:picChg>
        <pc:picChg chg="add mod">
          <ac:chgData name="MARTIN BERMEJO, AARON" userId="418d6dad-c6e4-4afb-a783-5ef252917dcc" providerId="ADAL" clId="{20B869C3-A8D1-4144-92F1-357B1A57817D}" dt="2022-11-28T07:20:50.271" v="336" actId="1076"/>
          <ac:picMkLst>
            <pc:docMk/>
            <pc:sldMk cId="0" sldId="259"/>
            <ac:picMk id="5" creationId="{A5C39A02-F040-34CB-8683-5DFBF67EAA69}"/>
          </ac:picMkLst>
        </pc:picChg>
      </pc:sldChg>
      <pc:sldChg chg="addSp delSp modSp mod">
        <pc:chgData name="MARTIN BERMEJO, AARON" userId="418d6dad-c6e4-4afb-a783-5ef252917dcc" providerId="ADAL" clId="{20B869C3-A8D1-4144-92F1-357B1A57817D}" dt="2022-11-28T07:26:22.798" v="709" actId="403"/>
        <pc:sldMkLst>
          <pc:docMk/>
          <pc:sldMk cId="0" sldId="260"/>
        </pc:sldMkLst>
        <pc:spChg chg="mod">
          <ac:chgData name="MARTIN BERMEJO, AARON" userId="418d6dad-c6e4-4afb-a783-5ef252917dcc" providerId="ADAL" clId="{20B869C3-A8D1-4144-92F1-357B1A57817D}" dt="2022-11-28T07:26:22.798" v="709" actId="403"/>
          <ac:spMkLst>
            <pc:docMk/>
            <pc:sldMk cId="0" sldId="260"/>
            <ac:spMk id="4" creationId="{FD57E869-DB6C-F289-4C44-23C4A07D975C}"/>
          </ac:spMkLst>
        </pc:spChg>
        <pc:spChg chg="mod">
          <ac:chgData name="MARTIN BERMEJO, AARON" userId="418d6dad-c6e4-4afb-a783-5ef252917dcc" providerId="ADAL" clId="{20B869C3-A8D1-4144-92F1-357B1A57817D}" dt="2022-11-28T07:22:20.031" v="363" actId="20577"/>
          <ac:spMkLst>
            <pc:docMk/>
            <pc:sldMk cId="0" sldId="260"/>
            <ac:spMk id="92" creationId="{00000000-0000-0000-0000-000000000000}"/>
          </ac:spMkLst>
        </pc:spChg>
        <pc:picChg chg="del">
          <ac:chgData name="MARTIN BERMEJO, AARON" userId="418d6dad-c6e4-4afb-a783-5ef252917dcc" providerId="ADAL" clId="{20B869C3-A8D1-4144-92F1-357B1A57817D}" dt="2022-11-28T07:24:52.485" v="576" actId="478"/>
          <ac:picMkLst>
            <pc:docMk/>
            <pc:sldMk cId="0" sldId="260"/>
            <ac:picMk id="2" creationId="{0DABCA56-533E-F5B4-5D6A-269E81A96242}"/>
          </ac:picMkLst>
        </pc:picChg>
        <pc:picChg chg="add mod">
          <ac:chgData name="MARTIN BERMEJO, AARON" userId="418d6dad-c6e4-4afb-a783-5ef252917dcc" providerId="ADAL" clId="{20B869C3-A8D1-4144-92F1-357B1A57817D}" dt="2022-11-28T07:24:57.765" v="579" actId="1076"/>
          <ac:picMkLst>
            <pc:docMk/>
            <pc:sldMk cId="0" sldId="260"/>
            <ac:picMk id="5" creationId="{D84689C6-B149-5134-07DB-F7C4A317876C}"/>
          </ac:picMkLst>
        </pc:picChg>
      </pc:sldChg>
      <pc:sldChg chg="addSp delSp modSp mod">
        <pc:chgData name="MARTIN BERMEJO, AARON" userId="418d6dad-c6e4-4afb-a783-5ef252917dcc" providerId="ADAL" clId="{20B869C3-A8D1-4144-92F1-357B1A57817D}" dt="2022-11-28T07:28:46.106" v="937" actId="1076"/>
        <pc:sldMkLst>
          <pc:docMk/>
          <pc:sldMk cId="0" sldId="261"/>
        </pc:sldMkLst>
        <pc:spChg chg="mod">
          <ac:chgData name="MARTIN BERMEJO, AARON" userId="418d6dad-c6e4-4afb-a783-5ef252917dcc" providerId="ADAL" clId="{20B869C3-A8D1-4144-92F1-357B1A57817D}" dt="2022-11-28T07:28:38.370" v="934" actId="14100"/>
          <ac:spMkLst>
            <pc:docMk/>
            <pc:sldMk cId="0" sldId="261"/>
            <ac:spMk id="4" creationId="{E9018301-5055-B5B7-7872-B453C4D20B5D}"/>
          </ac:spMkLst>
        </pc:spChg>
        <pc:spChg chg="del">
          <ac:chgData name="MARTIN BERMEJO, AARON" userId="418d6dad-c6e4-4afb-a783-5ef252917dcc" providerId="ADAL" clId="{20B869C3-A8D1-4144-92F1-357B1A57817D}" dt="2022-11-28T07:26:13.446" v="704" actId="478"/>
          <ac:spMkLst>
            <pc:docMk/>
            <pc:sldMk cId="0" sldId="261"/>
            <ac:spMk id="5" creationId="{79784FAF-BF50-1D95-78D8-CC2FE1E33FD1}"/>
          </ac:spMkLst>
        </pc:spChg>
        <pc:spChg chg="mod">
          <ac:chgData name="MARTIN BERMEJO, AARON" userId="418d6dad-c6e4-4afb-a783-5ef252917dcc" providerId="ADAL" clId="{20B869C3-A8D1-4144-92F1-357B1A57817D}" dt="2022-11-28T07:25:34.200" v="587" actId="20577"/>
          <ac:spMkLst>
            <pc:docMk/>
            <pc:sldMk cId="0" sldId="261"/>
            <ac:spMk id="95" creationId="{00000000-0000-0000-0000-000000000000}"/>
          </ac:spMkLst>
        </pc:spChg>
        <pc:picChg chg="del">
          <ac:chgData name="MARTIN BERMEJO, AARON" userId="418d6dad-c6e4-4afb-a783-5ef252917dcc" providerId="ADAL" clId="{20B869C3-A8D1-4144-92F1-357B1A57817D}" dt="2022-11-28T07:25:38.381" v="588" actId="478"/>
          <ac:picMkLst>
            <pc:docMk/>
            <pc:sldMk cId="0" sldId="261"/>
            <ac:picMk id="2" creationId="{B0A52ECA-E2A9-93C8-A7A4-A730CC11BBD8}"/>
          </ac:picMkLst>
        </pc:picChg>
        <pc:picChg chg="add mod">
          <ac:chgData name="MARTIN BERMEJO, AARON" userId="418d6dad-c6e4-4afb-a783-5ef252917dcc" providerId="ADAL" clId="{20B869C3-A8D1-4144-92F1-357B1A57817D}" dt="2022-11-28T07:28:46.106" v="937" actId="1076"/>
          <ac:picMkLst>
            <pc:docMk/>
            <pc:sldMk cId="0" sldId="261"/>
            <ac:picMk id="6" creationId="{E08752EA-C989-4B2A-4F3F-19C22A524D36}"/>
          </ac:picMkLst>
        </pc:picChg>
      </pc:sldChg>
      <pc:sldChg chg="delSp modSp mod">
        <pc:chgData name="MARTIN BERMEJO, AARON" userId="418d6dad-c6e4-4afb-a783-5ef252917dcc" providerId="ADAL" clId="{20B869C3-A8D1-4144-92F1-357B1A57817D}" dt="2022-11-28T07:33:12.689" v="1244" actId="20577"/>
        <pc:sldMkLst>
          <pc:docMk/>
          <pc:sldMk cId="0" sldId="262"/>
        </pc:sldMkLst>
        <pc:spChg chg="del">
          <ac:chgData name="MARTIN BERMEJO, AARON" userId="418d6dad-c6e4-4afb-a783-5ef252917dcc" providerId="ADAL" clId="{20B869C3-A8D1-4144-92F1-357B1A57817D}" dt="2022-11-28T07:31:19.062" v="951" actId="478"/>
          <ac:spMkLst>
            <pc:docMk/>
            <pc:sldMk cId="0" sldId="262"/>
            <ac:spMk id="6" creationId="{3226BE8C-C52D-DAA7-FB9D-475561B5A61A}"/>
          </ac:spMkLst>
        </pc:spChg>
        <pc:spChg chg="mod">
          <ac:chgData name="MARTIN BERMEJO, AARON" userId="418d6dad-c6e4-4afb-a783-5ef252917dcc" providerId="ADAL" clId="{20B869C3-A8D1-4144-92F1-357B1A57817D}" dt="2022-11-28T07:29:21.319" v="949" actId="20577"/>
          <ac:spMkLst>
            <pc:docMk/>
            <pc:sldMk cId="0" sldId="262"/>
            <ac:spMk id="98" creationId="{00000000-0000-0000-0000-000000000000}"/>
          </ac:spMkLst>
        </pc:spChg>
        <pc:spChg chg="mod">
          <ac:chgData name="MARTIN BERMEJO, AARON" userId="418d6dad-c6e4-4afb-a783-5ef252917dcc" providerId="ADAL" clId="{20B869C3-A8D1-4144-92F1-357B1A57817D}" dt="2022-11-28T07:33:12.689" v="1244" actId="20577"/>
          <ac:spMkLst>
            <pc:docMk/>
            <pc:sldMk cId="0" sldId="262"/>
            <ac:spMk id="99" creationId="{00000000-0000-0000-0000-000000000000}"/>
          </ac:spMkLst>
        </pc:spChg>
        <pc:picChg chg="del">
          <ac:chgData name="MARTIN BERMEJO, AARON" userId="418d6dad-c6e4-4afb-a783-5ef252917dcc" providerId="ADAL" clId="{20B869C3-A8D1-4144-92F1-357B1A57817D}" dt="2022-11-28T07:29:22.631" v="950" actId="478"/>
          <ac:picMkLst>
            <pc:docMk/>
            <pc:sldMk cId="0" sldId="262"/>
            <ac:picMk id="4" creationId="{5F625174-86FE-6205-31B2-701EC2DB215A}"/>
          </ac:picMkLst>
        </pc:picChg>
      </pc:sldChg>
      <pc:sldChg chg="del">
        <pc:chgData name="MARTIN BERMEJO, AARON" userId="418d6dad-c6e4-4afb-a783-5ef252917dcc" providerId="ADAL" clId="{20B869C3-A8D1-4144-92F1-357B1A57817D}" dt="2022-11-28T07:38:04.951" v="1365" actId="47"/>
        <pc:sldMkLst>
          <pc:docMk/>
          <pc:sldMk cId="1955513706" sldId="264"/>
        </pc:sldMkLst>
      </pc:sldChg>
      <pc:sldChg chg="del">
        <pc:chgData name="MARTIN BERMEJO, AARON" userId="418d6dad-c6e4-4afb-a783-5ef252917dcc" providerId="ADAL" clId="{20B869C3-A8D1-4144-92F1-357B1A57817D}" dt="2022-11-28T07:38:04.951" v="1365" actId="47"/>
        <pc:sldMkLst>
          <pc:docMk/>
          <pc:sldMk cId="3420689748" sldId="265"/>
        </pc:sldMkLst>
      </pc:sldChg>
      <pc:sldChg chg="del">
        <pc:chgData name="MARTIN BERMEJO, AARON" userId="418d6dad-c6e4-4afb-a783-5ef252917dcc" providerId="ADAL" clId="{20B869C3-A8D1-4144-92F1-357B1A57817D}" dt="2022-11-28T07:38:04.951" v="1365" actId="47"/>
        <pc:sldMkLst>
          <pc:docMk/>
          <pc:sldMk cId="1722706612" sldId="266"/>
        </pc:sldMkLst>
      </pc:sldChg>
      <pc:sldChg chg="del">
        <pc:chgData name="MARTIN BERMEJO, AARON" userId="418d6dad-c6e4-4afb-a783-5ef252917dcc" providerId="ADAL" clId="{20B869C3-A8D1-4144-92F1-357B1A57817D}" dt="2022-11-28T07:38:04.951" v="1365" actId="47"/>
        <pc:sldMkLst>
          <pc:docMk/>
          <pc:sldMk cId="2326916280" sldId="267"/>
        </pc:sldMkLst>
      </pc:sldChg>
      <pc:sldChg chg="del">
        <pc:chgData name="MARTIN BERMEJO, AARON" userId="418d6dad-c6e4-4afb-a783-5ef252917dcc" providerId="ADAL" clId="{20B869C3-A8D1-4144-92F1-357B1A57817D}" dt="2022-11-28T07:38:04.951" v="1365" actId="47"/>
        <pc:sldMkLst>
          <pc:docMk/>
          <pc:sldMk cId="3433300982" sldId="268"/>
        </pc:sldMkLst>
      </pc:sldChg>
      <pc:sldChg chg="del">
        <pc:chgData name="MARTIN BERMEJO, AARON" userId="418d6dad-c6e4-4afb-a783-5ef252917dcc" providerId="ADAL" clId="{20B869C3-A8D1-4144-92F1-357B1A57817D}" dt="2022-11-28T07:38:04.951" v="1365" actId="47"/>
        <pc:sldMkLst>
          <pc:docMk/>
          <pc:sldMk cId="2529249446" sldId="269"/>
        </pc:sldMkLst>
      </pc:sldChg>
      <pc:sldChg chg="del">
        <pc:chgData name="MARTIN BERMEJO, AARON" userId="418d6dad-c6e4-4afb-a783-5ef252917dcc" providerId="ADAL" clId="{20B869C3-A8D1-4144-92F1-357B1A57817D}" dt="2022-11-28T07:38:04.951" v="1365" actId="47"/>
        <pc:sldMkLst>
          <pc:docMk/>
          <pc:sldMk cId="2043702493" sldId="270"/>
        </pc:sldMkLst>
      </pc:sldChg>
      <pc:sldChg chg="del">
        <pc:chgData name="MARTIN BERMEJO, AARON" userId="418d6dad-c6e4-4afb-a783-5ef252917dcc" providerId="ADAL" clId="{20B869C3-A8D1-4144-92F1-357B1A57817D}" dt="2022-11-28T07:38:04.951" v="1365" actId="47"/>
        <pc:sldMkLst>
          <pc:docMk/>
          <pc:sldMk cId="53516500" sldId="271"/>
        </pc:sldMkLst>
      </pc:sldChg>
      <pc:sldChg chg="del">
        <pc:chgData name="MARTIN BERMEJO, AARON" userId="418d6dad-c6e4-4afb-a783-5ef252917dcc" providerId="ADAL" clId="{20B869C3-A8D1-4144-92F1-357B1A57817D}" dt="2022-11-28T07:38:04.951" v="1365" actId="47"/>
        <pc:sldMkLst>
          <pc:docMk/>
          <pc:sldMk cId="3105920493" sldId="272"/>
        </pc:sldMkLst>
      </pc:sldChg>
      <pc:sldChg chg="del">
        <pc:chgData name="MARTIN BERMEJO, AARON" userId="418d6dad-c6e4-4afb-a783-5ef252917dcc" providerId="ADAL" clId="{20B869C3-A8D1-4144-92F1-357B1A57817D}" dt="2022-11-28T07:38:04.951" v="1365" actId="47"/>
        <pc:sldMkLst>
          <pc:docMk/>
          <pc:sldMk cId="1347968174" sldId="273"/>
        </pc:sldMkLst>
      </pc:sldChg>
      <pc:sldChg chg="del">
        <pc:chgData name="MARTIN BERMEJO, AARON" userId="418d6dad-c6e4-4afb-a783-5ef252917dcc" providerId="ADAL" clId="{20B869C3-A8D1-4144-92F1-357B1A57817D}" dt="2022-11-28T07:38:04.951" v="1365" actId="47"/>
        <pc:sldMkLst>
          <pc:docMk/>
          <pc:sldMk cId="738754940" sldId="274"/>
        </pc:sldMkLst>
      </pc:sldChg>
      <pc:sldChg chg="del">
        <pc:chgData name="MARTIN BERMEJO, AARON" userId="418d6dad-c6e4-4afb-a783-5ef252917dcc" providerId="ADAL" clId="{20B869C3-A8D1-4144-92F1-357B1A57817D}" dt="2022-11-28T07:38:04.951" v="1365" actId="47"/>
        <pc:sldMkLst>
          <pc:docMk/>
          <pc:sldMk cId="1351237753" sldId="275"/>
        </pc:sldMkLst>
      </pc:sldChg>
      <pc:sldChg chg="del">
        <pc:chgData name="MARTIN BERMEJO, AARON" userId="418d6dad-c6e4-4afb-a783-5ef252917dcc" providerId="ADAL" clId="{20B869C3-A8D1-4144-92F1-357B1A57817D}" dt="2022-11-28T07:38:04.951" v="1365" actId="47"/>
        <pc:sldMkLst>
          <pc:docMk/>
          <pc:sldMk cId="1545425597" sldId="276"/>
        </pc:sldMkLst>
      </pc:sldChg>
      <pc:sldChg chg="del">
        <pc:chgData name="MARTIN BERMEJO, AARON" userId="418d6dad-c6e4-4afb-a783-5ef252917dcc" providerId="ADAL" clId="{20B869C3-A8D1-4144-92F1-357B1A57817D}" dt="2022-11-28T07:38:04.951" v="1365" actId="47"/>
        <pc:sldMkLst>
          <pc:docMk/>
          <pc:sldMk cId="470623263" sldId="278"/>
        </pc:sldMkLst>
      </pc:sldChg>
      <pc:sldChg chg="addSp delSp modSp add mod modAnim">
        <pc:chgData name="MARTIN BERMEJO, AARON" userId="418d6dad-c6e4-4afb-a783-5ef252917dcc" providerId="ADAL" clId="{20B869C3-A8D1-4144-92F1-357B1A57817D}" dt="2022-11-28T07:39:03.852" v="1472"/>
        <pc:sldMkLst>
          <pc:docMk/>
          <pc:sldMk cId="2300617062" sldId="279"/>
        </pc:sldMkLst>
        <pc:spChg chg="add mod">
          <ac:chgData name="MARTIN BERMEJO, AARON" userId="418d6dad-c6e4-4afb-a783-5ef252917dcc" providerId="ADAL" clId="{20B869C3-A8D1-4144-92F1-357B1A57817D}" dt="2022-11-28T07:37:37.859" v="1359" actId="20577"/>
          <ac:spMkLst>
            <pc:docMk/>
            <pc:sldMk cId="2300617062" sldId="279"/>
            <ac:spMk id="2" creationId="{DC94DE24-C401-11FA-1D80-DDCD5924142A}"/>
          </ac:spMkLst>
        </pc:spChg>
        <pc:spChg chg="mod">
          <ac:chgData name="MARTIN BERMEJO, AARON" userId="418d6dad-c6e4-4afb-a783-5ef252917dcc" providerId="ADAL" clId="{20B869C3-A8D1-4144-92F1-357B1A57817D}" dt="2022-11-28T07:33:27.599" v="1255" actId="20577"/>
          <ac:spMkLst>
            <pc:docMk/>
            <pc:sldMk cId="2300617062" sldId="279"/>
            <ac:spMk id="98" creationId="{00000000-0000-0000-0000-000000000000}"/>
          </ac:spMkLst>
        </pc:spChg>
        <pc:spChg chg="mod">
          <ac:chgData name="MARTIN BERMEJO, AARON" userId="418d6dad-c6e4-4afb-a783-5ef252917dcc" providerId="ADAL" clId="{20B869C3-A8D1-4144-92F1-357B1A57817D}" dt="2022-11-28T07:38:44.399" v="1471" actId="207"/>
          <ac:spMkLst>
            <pc:docMk/>
            <pc:sldMk cId="2300617062" sldId="279"/>
            <ac:spMk id="99" creationId="{00000000-0000-0000-0000-000000000000}"/>
          </ac:spMkLst>
        </pc:spChg>
        <pc:picChg chg="add del mod">
          <ac:chgData name="MARTIN BERMEJO, AARON" userId="418d6dad-c6e4-4afb-a783-5ef252917dcc" providerId="ADAL" clId="{20B869C3-A8D1-4144-92F1-357B1A57817D}" dt="2022-11-28T07:36:11.950" v="1343"/>
          <ac:picMkLst>
            <pc:docMk/>
            <pc:sldMk cId="2300617062" sldId="279"/>
            <ac:picMk id="1026" creationId="{A379D849-EA6B-0013-809C-F723A71853B0}"/>
          </ac:picMkLst>
        </pc:picChg>
        <pc:picChg chg="add del mod">
          <ac:chgData name="MARTIN BERMEJO, AARON" userId="418d6dad-c6e4-4afb-a783-5ef252917dcc" providerId="ADAL" clId="{20B869C3-A8D1-4144-92F1-357B1A57817D}" dt="2022-11-28T07:37:43.036" v="1360" actId="478"/>
          <ac:picMkLst>
            <pc:docMk/>
            <pc:sldMk cId="2300617062" sldId="279"/>
            <ac:picMk id="1028" creationId="{467A7683-B2A1-B2B1-1660-9C75AEB5F641}"/>
          </ac:picMkLst>
        </pc:picChg>
        <pc:picChg chg="add mod">
          <ac:chgData name="MARTIN BERMEJO, AARON" userId="418d6dad-c6e4-4afb-a783-5ef252917dcc" providerId="ADAL" clId="{20B869C3-A8D1-4144-92F1-357B1A57817D}" dt="2022-11-28T07:37:57.042" v="1364" actId="1076"/>
          <ac:picMkLst>
            <pc:docMk/>
            <pc:sldMk cId="2300617062" sldId="279"/>
            <ac:picMk id="1030" creationId="{AA9495EF-95F9-0CD5-124D-D54C9926369F}"/>
          </ac:picMkLst>
        </pc:picChg>
      </pc:sldChg>
      <pc:sldChg chg="modSp add mod ord">
        <pc:chgData name="MARTIN BERMEJO, AARON" userId="418d6dad-c6e4-4afb-a783-5ef252917dcc" providerId="ADAL" clId="{20B869C3-A8D1-4144-92F1-357B1A57817D}" dt="2022-11-28T07:41:53.672" v="1874" actId="20577"/>
        <pc:sldMkLst>
          <pc:docMk/>
          <pc:sldMk cId="3872858179" sldId="280"/>
        </pc:sldMkLst>
        <pc:spChg chg="mod">
          <ac:chgData name="MARTIN BERMEJO, AARON" userId="418d6dad-c6e4-4afb-a783-5ef252917dcc" providerId="ADAL" clId="{20B869C3-A8D1-4144-92F1-357B1A57817D}" dt="2022-11-28T07:39:33.416" v="1487" actId="20577"/>
          <ac:spMkLst>
            <pc:docMk/>
            <pc:sldMk cId="3872858179" sldId="280"/>
            <ac:spMk id="98" creationId="{00000000-0000-0000-0000-000000000000}"/>
          </ac:spMkLst>
        </pc:spChg>
        <pc:spChg chg="mod">
          <ac:chgData name="MARTIN BERMEJO, AARON" userId="418d6dad-c6e4-4afb-a783-5ef252917dcc" providerId="ADAL" clId="{20B869C3-A8D1-4144-92F1-357B1A57817D}" dt="2022-11-28T07:41:53.672" v="1874" actId="20577"/>
          <ac:spMkLst>
            <pc:docMk/>
            <pc:sldMk cId="3872858179" sldId="280"/>
            <ac:spMk id="99" creationId="{00000000-0000-0000-0000-000000000000}"/>
          </ac:spMkLst>
        </pc:spChg>
      </pc:sldChg>
      <pc:sldChg chg="modSp add mod">
        <pc:chgData name="MARTIN BERMEJO, AARON" userId="418d6dad-c6e4-4afb-a783-5ef252917dcc" providerId="ADAL" clId="{20B869C3-A8D1-4144-92F1-357B1A57817D}" dt="2022-11-28T07:45:15.331" v="2392" actId="27636"/>
        <pc:sldMkLst>
          <pc:docMk/>
          <pc:sldMk cId="1421198592" sldId="281"/>
        </pc:sldMkLst>
        <pc:spChg chg="mod">
          <ac:chgData name="MARTIN BERMEJO, AARON" userId="418d6dad-c6e4-4afb-a783-5ef252917dcc" providerId="ADAL" clId="{20B869C3-A8D1-4144-92F1-357B1A57817D}" dt="2022-11-28T07:42:30.043" v="1901" actId="20577"/>
          <ac:spMkLst>
            <pc:docMk/>
            <pc:sldMk cId="1421198592" sldId="281"/>
            <ac:spMk id="98" creationId="{00000000-0000-0000-0000-000000000000}"/>
          </ac:spMkLst>
        </pc:spChg>
        <pc:spChg chg="mod">
          <ac:chgData name="MARTIN BERMEJO, AARON" userId="418d6dad-c6e4-4afb-a783-5ef252917dcc" providerId="ADAL" clId="{20B869C3-A8D1-4144-92F1-357B1A57817D}" dt="2022-11-28T07:45:15.331" v="2392" actId="27636"/>
          <ac:spMkLst>
            <pc:docMk/>
            <pc:sldMk cId="1421198592" sldId="281"/>
            <ac:spMk id="99" creationId="{00000000-0000-0000-0000-000000000000}"/>
          </ac:spMkLst>
        </pc:spChg>
      </pc:sldChg>
      <pc:sldChg chg="addSp delSp modSp add mod">
        <pc:chgData name="MARTIN BERMEJO, AARON" userId="418d6dad-c6e4-4afb-a783-5ef252917dcc" providerId="ADAL" clId="{20B869C3-A8D1-4144-92F1-357B1A57817D}" dt="2022-11-28T07:50:52.138" v="2740" actId="1076"/>
        <pc:sldMkLst>
          <pc:docMk/>
          <pc:sldMk cId="3829168908" sldId="282"/>
        </pc:sldMkLst>
        <pc:spChg chg="add del mod">
          <ac:chgData name="MARTIN BERMEJO, AARON" userId="418d6dad-c6e4-4afb-a783-5ef252917dcc" providerId="ADAL" clId="{20B869C3-A8D1-4144-92F1-357B1A57817D}" dt="2022-11-28T07:49:45.107" v="2621" actId="478"/>
          <ac:spMkLst>
            <pc:docMk/>
            <pc:sldMk cId="3829168908" sldId="282"/>
            <ac:spMk id="2" creationId="{936861A1-C13A-BE50-9907-BECE4C5B41FE}"/>
          </ac:spMkLst>
        </pc:spChg>
        <pc:spChg chg="mod">
          <ac:chgData name="MARTIN BERMEJO, AARON" userId="418d6dad-c6e4-4afb-a783-5ef252917dcc" providerId="ADAL" clId="{20B869C3-A8D1-4144-92F1-357B1A57817D}" dt="2022-11-28T07:47:00.129" v="2401" actId="20577"/>
          <ac:spMkLst>
            <pc:docMk/>
            <pc:sldMk cId="3829168908" sldId="282"/>
            <ac:spMk id="98" creationId="{00000000-0000-0000-0000-000000000000}"/>
          </ac:spMkLst>
        </pc:spChg>
        <pc:spChg chg="add del mod">
          <ac:chgData name="MARTIN BERMEJO, AARON" userId="418d6dad-c6e4-4afb-a783-5ef252917dcc" providerId="ADAL" clId="{20B869C3-A8D1-4144-92F1-357B1A57817D}" dt="2022-11-28T07:50:39.122" v="2738" actId="20577"/>
          <ac:spMkLst>
            <pc:docMk/>
            <pc:sldMk cId="3829168908" sldId="282"/>
            <ac:spMk id="99" creationId="{00000000-0000-0000-0000-000000000000}"/>
          </ac:spMkLst>
        </pc:spChg>
        <pc:picChg chg="add mod">
          <ac:chgData name="MARTIN BERMEJO, AARON" userId="418d6dad-c6e4-4afb-a783-5ef252917dcc" providerId="ADAL" clId="{20B869C3-A8D1-4144-92F1-357B1A57817D}" dt="2022-11-28T07:50:52.138" v="2740" actId="1076"/>
          <ac:picMkLst>
            <pc:docMk/>
            <pc:sldMk cId="3829168908" sldId="282"/>
            <ac:picMk id="2052" creationId="{307F0C40-4BAF-2591-30C5-45A9F143014B}"/>
          </ac:picMkLst>
        </pc:picChg>
      </pc:sldChg>
      <pc:sldChg chg="addSp delSp modSp add mod">
        <pc:chgData name="MARTIN BERMEJO, AARON" userId="418d6dad-c6e4-4afb-a783-5ef252917dcc" providerId="ADAL" clId="{20B869C3-A8D1-4144-92F1-357B1A57817D}" dt="2022-11-28T07:53:19.824" v="2950" actId="962"/>
        <pc:sldMkLst>
          <pc:docMk/>
          <pc:sldMk cId="3425627886" sldId="283"/>
        </pc:sldMkLst>
        <pc:spChg chg="mod">
          <ac:chgData name="MARTIN BERMEJO, AARON" userId="418d6dad-c6e4-4afb-a783-5ef252917dcc" providerId="ADAL" clId="{20B869C3-A8D1-4144-92F1-357B1A57817D}" dt="2022-11-28T07:51:04.736" v="2745" actId="20577"/>
          <ac:spMkLst>
            <pc:docMk/>
            <pc:sldMk cId="3425627886" sldId="283"/>
            <ac:spMk id="98" creationId="{00000000-0000-0000-0000-000000000000}"/>
          </ac:spMkLst>
        </pc:spChg>
        <pc:spChg chg="mod">
          <ac:chgData name="MARTIN BERMEJO, AARON" userId="418d6dad-c6e4-4afb-a783-5ef252917dcc" providerId="ADAL" clId="{20B869C3-A8D1-4144-92F1-357B1A57817D}" dt="2022-11-28T07:53:15.009" v="2946" actId="14100"/>
          <ac:spMkLst>
            <pc:docMk/>
            <pc:sldMk cId="3425627886" sldId="283"/>
            <ac:spMk id="99" creationId="{00000000-0000-0000-0000-000000000000}"/>
          </ac:spMkLst>
        </pc:spChg>
        <pc:picChg chg="add mod">
          <ac:chgData name="MARTIN BERMEJO, AARON" userId="418d6dad-c6e4-4afb-a783-5ef252917dcc" providerId="ADAL" clId="{20B869C3-A8D1-4144-92F1-357B1A57817D}" dt="2022-11-28T07:53:19.824" v="2950" actId="962"/>
          <ac:picMkLst>
            <pc:docMk/>
            <pc:sldMk cId="3425627886" sldId="283"/>
            <ac:picMk id="3" creationId="{A88BED25-2A4B-BA84-0244-BADE424F6D4E}"/>
          </ac:picMkLst>
        </pc:picChg>
        <pc:picChg chg="del">
          <ac:chgData name="MARTIN BERMEJO, AARON" userId="418d6dad-c6e4-4afb-a783-5ef252917dcc" providerId="ADAL" clId="{20B869C3-A8D1-4144-92F1-357B1A57817D}" dt="2022-11-28T07:53:03.036" v="2941" actId="478"/>
          <ac:picMkLst>
            <pc:docMk/>
            <pc:sldMk cId="3425627886" sldId="283"/>
            <ac:picMk id="2052" creationId="{307F0C40-4BAF-2591-30C5-45A9F143014B}"/>
          </ac:picMkLst>
        </pc:picChg>
        <pc:picChg chg="add del mod">
          <ac:chgData name="MARTIN BERMEJO, AARON" userId="418d6dad-c6e4-4afb-a783-5ef252917dcc" providerId="ADAL" clId="{20B869C3-A8D1-4144-92F1-357B1A57817D}" dt="2022-11-28T07:53:12.162" v="2945" actId="21"/>
          <ac:picMkLst>
            <pc:docMk/>
            <pc:sldMk cId="3425627886" sldId="283"/>
            <ac:picMk id="3074" creationId="{D852FA49-D204-6DAC-A5D8-AD022F2A5DCF}"/>
          </ac:picMkLst>
        </pc:picChg>
      </pc:sldChg>
      <pc:sldChg chg="delSp modSp add mod">
        <pc:chgData name="MARTIN BERMEJO, AARON" userId="418d6dad-c6e4-4afb-a783-5ef252917dcc" providerId="ADAL" clId="{20B869C3-A8D1-4144-92F1-357B1A57817D}" dt="2022-11-28T07:59:10.732" v="3486" actId="20577"/>
        <pc:sldMkLst>
          <pc:docMk/>
          <pc:sldMk cId="245414970" sldId="284"/>
        </pc:sldMkLst>
        <pc:spChg chg="mod">
          <ac:chgData name="MARTIN BERMEJO, AARON" userId="418d6dad-c6e4-4afb-a783-5ef252917dcc" providerId="ADAL" clId="{20B869C3-A8D1-4144-92F1-357B1A57817D}" dt="2022-11-28T07:59:10.732" v="3486" actId="20577"/>
          <ac:spMkLst>
            <pc:docMk/>
            <pc:sldMk cId="245414970" sldId="284"/>
            <ac:spMk id="99" creationId="{00000000-0000-0000-0000-000000000000}"/>
          </ac:spMkLst>
        </pc:spChg>
        <pc:picChg chg="del">
          <ac:chgData name="MARTIN BERMEJO, AARON" userId="418d6dad-c6e4-4afb-a783-5ef252917dcc" providerId="ADAL" clId="{20B869C3-A8D1-4144-92F1-357B1A57817D}" dt="2022-11-28T07:56:31.730" v="2952" actId="478"/>
          <ac:picMkLst>
            <pc:docMk/>
            <pc:sldMk cId="245414970" sldId="284"/>
            <ac:picMk id="3" creationId="{A88BED25-2A4B-BA84-0244-BADE424F6D4E}"/>
          </ac:picMkLst>
        </pc:picChg>
      </pc:sldChg>
      <pc:sldChg chg="modSp add mod ord">
        <pc:chgData name="MARTIN BERMEJO, AARON" userId="418d6dad-c6e4-4afb-a783-5ef252917dcc" providerId="ADAL" clId="{20B869C3-A8D1-4144-92F1-357B1A57817D}" dt="2022-11-28T07:59:25.583" v="3490" actId="113"/>
        <pc:sldMkLst>
          <pc:docMk/>
          <pc:sldMk cId="1839722369" sldId="285"/>
        </pc:sldMkLst>
        <pc:spChg chg="mod">
          <ac:chgData name="MARTIN BERMEJO, AARON" userId="418d6dad-c6e4-4afb-a783-5ef252917dcc" providerId="ADAL" clId="{20B869C3-A8D1-4144-92F1-357B1A57817D}" dt="2022-11-28T07:59:25.583" v="3490" actId="113"/>
          <ac:spMkLst>
            <pc:docMk/>
            <pc:sldMk cId="1839722369" sldId="285"/>
            <ac:spMk id="86" creationId="{00000000-0000-0000-0000-000000000000}"/>
          </ac:spMkLst>
        </pc:spChg>
      </pc:sldChg>
    </pc:docChg>
  </pc:docChgLst>
  <pc:docChgLst>
    <pc:chgData name="MARTIN BERMEJO, AARON" userId="S::a.martinbermejo@edu.gva.es::418d6dad-c6e4-4afb-a783-5ef252917dcc" providerId="AD" clId="Web-{77F03B70-0603-B42D-8010-8C7F0FF9BFFF}"/>
    <pc:docChg chg="modSld sldOrd">
      <pc:chgData name="MARTIN BERMEJO, AARON" userId="S::a.martinbermejo@edu.gva.es::418d6dad-c6e4-4afb-a783-5ef252917dcc" providerId="AD" clId="Web-{77F03B70-0603-B42D-8010-8C7F0FF9BFFF}" dt="2024-02-08T08:25:08.464" v="586" actId="1076"/>
      <pc:docMkLst>
        <pc:docMk/>
      </pc:docMkLst>
      <pc:sldChg chg="ord">
        <pc:chgData name="MARTIN BERMEJO, AARON" userId="S::a.martinbermejo@edu.gva.es::418d6dad-c6e4-4afb-a783-5ef252917dcc" providerId="AD" clId="Web-{77F03B70-0603-B42D-8010-8C7F0FF9BFFF}" dt="2024-02-08T08:18:04.141" v="288"/>
        <pc:sldMkLst>
          <pc:docMk/>
          <pc:sldMk cId="587955918" sldId="276"/>
        </pc:sldMkLst>
      </pc:sldChg>
      <pc:sldChg chg="ord">
        <pc:chgData name="MARTIN BERMEJO, AARON" userId="S::a.martinbermejo@edu.gva.es::418d6dad-c6e4-4afb-a783-5ef252917dcc" providerId="AD" clId="Web-{77F03B70-0603-B42D-8010-8C7F0FF9BFFF}" dt="2024-02-08T08:18:09.594" v="290"/>
        <pc:sldMkLst>
          <pc:docMk/>
          <pc:sldMk cId="2794141010" sldId="277"/>
        </pc:sldMkLst>
      </pc:sldChg>
      <pc:sldChg chg="addSp delSp modSp">
        <pc:chgData name="MARTIN BERMEJO, AARON" userId="S::a.martinbermejo@edu.gva.es::418d6dad-c6e4-4afb-a783-5ef252917dcc" providerId="AD" clId="Web-{77F03B70-0603-B42D-8010-8C7F0FF9BFFF}" dt="2024-02-08T08:17:42.500" v="287" actId="20577"/>
        <pc:sldMkLst>
          <pc:docMk/>
          <pc:sldMk cId="3331148007" sldId="278"/>
        </pc:sldMkLst>
        <pc:spChg chg="del">
          <ac:chgData name="MARTIN BERMEJO, AARON" userId="S::a.martinbermejo@edu.gva.es::418d6dad-c6e4-4afb-a783-5ef252917dcc" providerId="AD" clId="Web-{77F03B70-0603-B42D-8010-8C7F0FF9BFFF}" dt="2024-02-08T08:14:48.246" v="1"/>
          <ac:spMkLst>
            <pc:docMk/>
            <pc:sldMk cId="3331148007" sldId="278"/>
            <ac:spMk id="2" creationId="{00000000-0000-0000-0000-000000000000}"/>
          </ac:spMkLst>
        </pc:spChg>
        <pc:spChg chg="del">
          <ac:chgData name="MARTIN BERMEJO, AARON" userId="S::a.martinbermejo@edu.gva.es::418d6dad-c6e4-4afb-a783-5ef252917dcc" providerId="AD" clId="Web-{77F03B70-0603-B42D-8010-8C7F0FF9BFFF}" dt="2024-02-08T08:14:48.230" v="0"/>
          <ac:spMkLst>
            <pc:docMk/>
            <pc:sldMk cId="3331148007" sldId="278"/>
            <ac:spMk id="3" creationId="{00000000-0000-0000-0000-000000000000}"/>
          </ac:spMkLst>
        </pc:spChg>
        <pc:spChg chg="add del mod">
          <ac:chgData name="MARTIN BERMEJO, AARON" userId="S::a.martinbermejo@edu.gva.es::418d6dad-c6e4-4afb-a783-5ef252917dcc" providerId="AD" clId="Web-{77F03B70-0603-B42D-8010-8C7F0FF9BFFF}" dt="2024-02-08T08:14:50.090" v="2"/>
          <ac:spMkLst>
            <pc:docMk/>
            <pc:sldMk cId="3331148007" sldId="278"/>
            <ac:spMk id="5" creationId="{852D1387-3660-A3E8-E15B-6B426F632DCF}"/>
          </ac:spMkLst>
        </pc:spChg>
        <pc:spChg chg="add mod">
          <ac:chgData name="MARTIN BERMEJO, AARON" userId="S::a.martinbermejo@edu.gva.es::418d6dad-c6e4-4afb-a783-5ef252917dcc" providerId="AD" clId="Web-{77F03B70-0603-B42D-8010-8C7F0FF9BFFF}" dt="2024-02-08T08:14:56.746" v="11" actId="20577"/>
          <ac:spMkLst>
            <pc:docMk/>
            <pc:sldMk cId="3331148007" sldId="278"/>
            <ac:spMk id="9" creationId="{DC680839-F6E5-79DE-3384-E1F171654BC9}"/>
          </ac:spMkLst>
        </pc:spChg>
        <pc:spChg chg="mod">
          <ac:chgData name="MARTIN BERMEJO, AARON" userId="S::a.martinbermejo@edu.gva.es::418d6dad-c6e4-4afb-a783-5ef252917dcc" providerId="AD" clId="Web-{77F03B70-0603-B42D-8010-8C7F0FF9BFFF}" dt="2024-02-08T08:17:42.500" v="287" actId="20577"/>
          <ac:spMkLst>
            <pc:docMk/>
            <pc:sldMk cId="3331148007" sldId="278"/>
            <ac:spMk id="12" creationId="{00000000-0000-0000-0000-000000000000}"/>
          </ac:spMkLst>
        </pc:spChg>
        <pc:cxnChg chg="add">
          <ac:chgData name="MARTIN BERMEJO, AARON" userId="S::a.martinbermejo@edu.gva.es::418d6dad-c6e4-4afb-a783-5ef252917dcc" providerId="AD" clId="Web-{77F03B70-0603-B42D-8010-8C7F0FF9BFFF}" dt="2024-02-08T08:14:52.933" v="3"/>
          <ac:cxnSpMkLst>
            <pc:docMk/>
            <pc:sldMk cId="3331148007" sldId="278"/>
            <ac:cxnSpMk id="7" creationId="{F4AC8292-2364-941F-E6DC-A8D7D66EB8A4}"/>
          </ac:cxnSpMkLst>
        </pc:cxnChg>
      </pc:sldChg>
      <pc:sldChg chg="addSp delSp modSp">
        <pc:chgData name="MARTIN BERMEJO, AARON" userId="S::a.martinbermejo@edu.gva.es::418d6dad-c6e4-4afb-a783-5ef252917dcc" providerId="AD" clId="Web-{77F03B70-0603-B42D-8010-8C7F0FF9BFFF}" dt="2024-02-08T08:22:48.335" v="485" actId="1076"/>
        <pc:sldMkLst>
          <pc:docMk/>
          <pc:sldMk cId="3045053294" sldId="279"/>
        </pc:sldMkLst>
        <pc:spChg chg="del">
          <ac:chgData name="MARTIN BERMEJO, AARON" userId="S::a.martinbermejo@edu.gva.es::418d6dad-c6e4-4afb-a783-5ef252917dcc" providerId="AD" clId="Web-{77F03B70-0603-B42D-8010-8C7F0FF9BFFF}" dt="2024-02-08T08:19:16.815" v="292"/>
          <ac:spMkLst>
            <pc:docMk/>
            <pc:sldMk cId="3045053294" sldId="279"/>
            <ac:spMk id="2" creationId="{00000000-0000-0000-0000-000000000000}"/>
          </ac:spMkLst>
        </pc:spChg>
        <pc:spChg chg="del">
          <ac:chgData name="MARTIN BERMEJO, AARON" userId="S::a.martinbermejo@edu.gva.es::418d6dad-c6e4-4afb-a783-5ef252917dcc" providerId="AD" clId="Web-{77F03B70-0603-B42D-8010-8C7F0FF9BFFF}" dt="2024-02-08T08:19:16.752" v="291"/>
          <ac:spMkLst>
            <pc:docMk/>
            <pc:sldMk cId="3045053294" sldId="279"/>
            <ac:spMk id="3" creationId="{00000000-0000-0000-0000-000000000000}"/>
          </ac:spMkLst>
        </pc:spChg>
        <pc:spChg chg="add del mod">
          <ac:chgData name="MARTIN BERMEJO, AARON" userId="S::a.martinbermejo@edu.gva.es::418d6dad-c6e4-4afb-a783-5ef252917dcc" providerId="AD" clId="Web-{77F03B70-0603-B42D-8010-8C7F0FF9BFFF}" dt="2024-02-08T08:19:20.596" v="293"/>
          <ac:spMkLst>
            <pc:docMk/>
            <pc:sldMk cId="3045053294" sldId="279"/>
            <ac:spMk id="6" creationId="{0A611B54-166E-BC6F-E500-8EF44DFAE0A8}"/>
          </ac:spMkLst>
        </pc:spChg>
        <pc:spChg chg="add">
          <ac:chgData name="MARTIN BERMEJO, AARON" userId="S::a.martinbermejo@edu.gva.es::418d6dad-c6e4-4afb-a783-5ef252917dcc" providerId="AD" clId="Web-{77F03B70-0603-B42D-8010-8C7F0FF9BFFF}" dt="2024-02-08T08:19:30.784" v="295"/>
          <ac:spMkLst>
            <pc:docMk/>
            <pc:sldMk cId="3045053294" sldId="279"/>
            <ac:spMk id="10" creationId="{21423C4F-DCAD-A09D-4B09-491A588D315F}"/>
          </ac:spMkLst>
        </pc:spChg>
        <pc:spChg chg="mod">
          <ac:chgData name="MARTIN BERMEJO, AARON" userId="S::a.martinbermejo@edu.gva.es::418d6dad-c6e4-4afb-a783-5ef252917dcc" providerId="AD" clId="Web-{77F03B70-0603-B42D-8010-8C7F0FF9BFFF}" dt="2024-02-08T08:22:48.335" v="485" actId="1076"/>
          <ac:spMkLst>
            <pc:docMk/>
            <pc:sldMk cId="3045053294" sldId="279"/>
            <ac:spMk id="12" creationId="{00000000-0000-0000-0000-000000000000}"/>
          </ac:spMkLst>
        </pc:spChg>
        <pc:picChg chg="mod">
          <ac:chgData name="MARTIN BERMEJO, AARON" userId="S::a.martinbermejo@edu.gva.es::418d6dad-c6e4-4afb-a783-5ef252917dcc" providerId="AD" clId="Web-{77F03B70-0603-B42D-8010-8C7F0FF9BFFF}" dt="2024-02-08T08:21:07.380" v="430" actId="1076"/>
          <ac:picMkLst>
            <pc:docMk/>
            <pc:sldMk cId="3045053294" sldId="279"/>
            <ac:picMk id="5" creationId="{7A623DEE-2959-CE9F-DC21-BA23413D8494}"/>
          </ac:picMkLst>
        </pc:picChg>
        <pc:cxnChg chg="add">
          <ac:chgData name="MARTIN BERMEJO, AARON" userId="S::a.martinbermejo@edu.gva.es::418d6dad-c6e4-4afb-a783-5ef252917dcc" providerId="AD" clId="Web-{77F03B70-0603-B42D-8010-8C7F0FF9BFFF}" dt="2024-02-08T08:19:30.768" v="294"/>
          <ac:cxnSpMkLst>
            <pc:docMk/>
            <pc:sldMk cId="3045053294" sldId="279"/>
            <ac:cxnSpMk id="8" creationId="{6F7CA3DF-A874-B84B-E8ED-8A930A8DD7A9}"/>
          </ac:cxnSpMkLst>
        </pc:cxnChg>
      </pc:sldChg>
      <pc:sldChg chg="addSp delSp modSp">
        <pc:chgData name="MARTIN BERMEJO, AARON" userId="S::a.martinbermejo@edu.gva.es::418d6dad-c6e4-4afb-a783-5ef252917dcc" providerId="AD" clId="Web-{77F03B70-0603-B42D-8010-8C7F0FF9BFFF}" dt="2024-02-08T08:25:08.464" v="586" actId="1076"/>
        <pc:sldMkLst>
          <pc:docMk/>
          <pc:sldMk cId="214347743" sldId="280"/>
        </pc:sldMkLst>
        <pc:spChg chg="del">
          <ac:chgData name="MARTIN BERMEJO, AARON" userId="S::a.martinbermejo@edu.gva.es::418d6dad-c6e4-4afb-a783-5ef252917dcc" providerId="AD" clId="Web-{77F03B70-0603-B42D-8010-8C7F0FF9BFFF}" dt="2024-02-08T08:22:56.804" v="487"/>
          <ac:spMkLst>
            <pc:docMk/>
            <pc:sldMk cId="214347743" sldId="280"/>
            <ac:spMk id="2" creationId="{00000000-0000-0000-0000-000000000000}"/>
          </ac:spMkLst>
        </pc:spChg>
        <pc:spChg chg="del">
          <ac:chgData name="MARTIN BERMEJO, AARON" userId="S::a.martinbermejo@edu.gva.es::418d6dad-c6e4-4afb-a783-5ef252917dcc" providerId="AD" clId="Web-{77F03B70-0603-B42D-8010-8C7F0FF9BFFF}" dt="2024-02-08T08:22:56.742" v="486"/>
          <ac:spMkLst>
            <pc:docMk/>
            <pc:sldMk cId="214347743" sldId="280"/>
            <ac:spMk id="3" creationId="{00000000-0000-0000-0000-000000000000}"/>
          </ac:spMkLst>
        </pc:spChg>
        <pc:spChg chg="add del mod">
          <ac:chgData name="MARTIN BERMEJO, AARON" userId="S::a.martinbermejo@edu.gva.es::418d6dad-c6e4-4afb-a783-5ef252917dcc" providerId="AD" clId="Web-{77F03B70-0603-B42D-8010-8C7F0FF9BFFF}" dt="2024-02-08T08:23:01.054" v="490"/>
          <ac:spMkLst>
            <pc:docMk/>
            <pc:sldMk cId="214347743" sldId="280"/>
            <ac:spMk id="5" creationId="{DF805AE8-C0B5-1391-778E-3E95041DC072}"/>
          </ac:spMkLst>
        </pc:spChg>
        <pc:spChg chg="mod">
          <ac:chgData name="MARTIN BERMEJO, AARON" userId="S::a.martinbermejo@edu.gva.es::418d6dad-c6e4-4afb-a783-5ef252917dcc" providerId="AD" clId="Web-{77F03B70-0603-B42D-8010-8C7F0FF9BFFF}" dt="2024-02-08T08:24:27.135" v="570" actId="14100"/>
          <ac:spMkLst>
            <pc:docMk/>
            <pc:sldMk cId="214347743" sldId="280"/>
            <ac:spMk id="7" creationId="{4E7B783C-C717-56F5-A8C9-1B640E14CE38}"/>
          </ac:spMkLst>
        </pc:spChg>
        <pc:spChg chg="add">
          <ac:chgData name="MARTIN BERMEJO, AARON" userId="S::a.martinbermejo@edu.gva.es::418d6dad-c6e4-4afb-a783-5ef252917dcc" providerId="AD" clId="Web-{77F03B70-0603-B42D-8010-8C7F0FF9BFFF}" dt="2024-02-08T08:22:59.086" v="489"/>
          <ac:spMkLst>
            <pc:docMk/>
            <pc:sldMk cId="214347743" sldId="280"/>
            <ac:spMk id="11" creationId="{ADF2B2C4-1E3D-F8F2-A1D8-0419B9F236BF}"/>
          </ac:spMkLst>
        </pc:spChg>
        <pc:spChg chg="mod">
          <ac:chgData name="MARTIN BERMEJO, AARON" userId="S::a.martinbermejo@edu.gva.es::418d6dad-c6e4-4afb-a783-5ef252917dcc" providerId="AD" clId="Web-{77F03B70-0603-B42D-8010-8C7F0FF9BFFF}" dt="2024-02-08T08:25:08.464" v="586" actId="1076"/>
          <ac:spMkLst>
            <pc:docMk/>
            <pc:sldMk cId="214347743" sldId="280"/>
            <ac:spMk id="12" creationId="{00000000-0000-0000-0000-000000000000}"/>
          </ac:spMkLst>
        </pc:spChg>
        <pc:picChg chg="mod">
          <ac:chgData name="MARTIN BERMEJO, AARON" userId="S::a.martinbermejo@edu.gva.es::418d6dad-c6e4-4afb-a783-5ef252917dcc" providerId="AD" clId="Web-{77F03B70-0603-B42D-8010-8C7F0FF9BFFF}" dt="2024-02-08T08:23:21.696" v="499" actId="1076"/>
          <ac:picMkLst>
            <pc:docMk/>
            <pc:sldMk cId="214347743" sldId="280"/>
            <ac:picMk id="6" creationId="{97179907-9BCB-41B7-4315-AE101976E699}"/>
          </ac:picMkLst>
        </pc:picChg>
        <pc:cxnChg chg="add">
          <ac:chgData name="MARTIN BERMEJO, AARON" userId="S::a.martinbermejo@edu.gva.es::418d6dad-c6e4-4afb-a783-5ef252917dcc" providerId="AD" clId="Web-{77F03B70-0603-B42D-8010-8C7F0FF9BFFF}" dt="2024-02-08T08:22:59.086" v="488"/>
          <ac:cxnSpMkLst>
            <pc:docMk/>
            <pc:sldMk cId="214347743" sldId="280"/>
            <ac:cxnSpMk id="9" creationId="{2058B41F-2C65-0B55-CDD3-8CCA1E3F247A}"/>
          </ac:cxnSpMkLst>
        </pc:cxnChg>
      </pc:sldChg>
    </pc:docChg>
  </pc:docChgLst>
  <pc:docChgLst>
    <pc:chgData name="SALOM SANTAMARIA, BORJA" userId="S::b.salomsantamaria@edu.gva.es::a15a7e2f-3544-4179-a476-ac3c12d6dfda" providerId="AD" clId="Web-{A69DFB67-8980-AEF2-6FC4-E8A16796C015}"/>
    <pc:docChg chg="modSld">
      <pc:chgData name="SALOM SANTAMARIA, BORJA" userId="S::b.salomsantamaria@edu.gva.es::a15a7e2f-3544-4179-a476-ac3c12d6dfda" providerId="AD" clId="Web-{A69DFB67-8980-AEF2-6FC4-E8A16796C015}" dt="2022-12-12T12:07:09.189" v="7" actId="20577"/>
      <pc:docMkLst>
        <pc:docMk/>
      </pc:docMkLst>
      <pc:sldChg chg="modSp">
        <pc:chgData name="SALOM SANTAMARIA, BORJA" userId="S::b.salomsantamaria@edu.gva.es::a15a7e2f-3544-4179-a476-ac3c12d6dfda" providerId="AD" clId="Web-{A69DFB67-8980-AEF2-6FC4-E8A16796C015}" dt="2022-12-12T12:07:09.189" v="7" actId="20577"/>
        <pc:sldMkLst>
          <pc:docMk/>
          <pc:sldMk cId="0" sldId="258"/>
        </pc:sldMkLst>
        <pc:spChg chg="mod">
          <ac:chgData name="SALOM SANTAMARIA, BORJA" userId="S::b.salomsantamaria@edu.gva.es::a15a7e2f-3544-4179-a476-ac3c12d6dfda" providerId="AD" clId="Web-{A69DFB67-8980-AEF2-6FC4-E8A16796C015}" dt="2022-12-12T12:07:09.189" v="7" actId="20577"/>
          <ac:spMkLst>
            <pc:docMk/>
            <pc:sldMk cId="0" sldId="258"/>
            <ac:spMk id="88" creationId="{00000000-0000-0000-0000-000000000000}"/>
          </ac:spMkLst>
        </pc:spChg>
      </pc:sldChg>
    </pc:docChg>
  </pc:docChgLst>
  <pc:docChgLst>
    <pc:chgData name="MACEDA ARRANZ, ALVARO" userId="S::a.macedaarranz@edu.gva.es::c5e49c47-0757-4800-8cb4-efa5410cc0e5" providerId="AD" clId="Web-{8AA2E009-0E05-C82C-805C-97A4E890E09D}"/>
    <pc:docChg chg="addSld delSld modSld sldOrd">
      <pc:chgData name="MACEDA ARRANZ, ALVARO" userId="S::a.macedaarranz@edu.gva.es::c5e49c47-0757-4800-8cb4-efa5410cc0e5" providerId="AD" clId="Web-{8AA2E009-0E05-C82C-805C-97A4E890E09D}" dt="2022-11-14T10:16:49.740" v="2218"/>
      <pc:docMkLst>
        <pc:docMk/>
      </pc:docMkLst>
      <pc:sldChg chg="modSp">
        <pc:chgData name="MACEDA ARRANZ, ALVARO" userId="S::a.macedaarranz@edu.gva.es::c5e49c47-0757-4800-8cb4-efa5410cc0e5" providerId="AD" clId="Web-{8AA2E009-0E05-C82C-805C-97A4E890E09D}" dt="2022-11-14T08:58:38.316" v="17" actId="14100"/>
        <pc:sldMkLst>
          <pc:docMk/>
          <pc:sldMk cId="0" sldId="256"/>
        </pc:sldMkLst>
        <pc:spChg chg="mod">
          <ac:chgData name="MACEDA ARRANZ, ALVARO" userId="S::a.macedaarranz@edu.gva.es::c5e49c47-0757-4800-8cb4-efa5410cc0e5" providerId="AD" clId="Web-{8AA2E009-0E05-C82C-805C-97A4E890E09D}" dt="2022-11-14T08:58:29.441" v="1" actId="20577"/>
          <ac:spMkLst>
            <pc:docMk/>
            <pc:sldMk cId="0" sldId="256"/>
            <ac:spMk id="82" creationId="{00000000-0000-0000-0000-000000000000}"/>
          </ac:spMkLst>
        </pc:spChg>
        <pc:spChg chg="mod">
          <ac:chgData name="MACEDA ARRANZ, ALVARO" userId="S::a.macedaarranz@edu.gva.es::c5e49c47-0757-4800-8cb4-efa5410cc0e5" providerId="AD" clId="Web-{8AA2E009-0E05-C82C-805C-97A4E890E09D}" dt="2022-11-14T08:58:38.316" v="17" actId="14100"/>
          <ac:spMkLst>
            <pc:docMk/>
            <pc:sldMk cId="0" sldId="256"/>
            <ac:spMk id="83" creationId="{00000000-0000-0000-0000-000000000000}"/>
          </ac:spMkLst>
        </pc:spChg>
      </pc:sldChg>
      <pc:sldChg chg="modSp">
        <pc:chgData name="MACEDA ARRANZ, ALVARO" userId="S::a.macedaarranz@edu.gva.es::c5e49c47-0757-4800-8cb4-efa5410cc0e5" providerId="AD" clId="Web-{8AA2E009-0E05-C82C-805C-97A4E890E09D}" dt="2022-11-14T09:00:48.774" v="64" actId="20577"/>
        <pc:sldMkLst>
          <pc:docMk/>
          <pc:sldMk cId="0" sldId="257"/>
        </pc:sldMkLst>
        <pc:spChg chg="mod">
          <ac:chgData name="MACEDA ARRANZ, ALVARO" userId="S::a.macedaarranz@edu.gva.es::c5e49c47-0757-4800-8cb4-efa5410cc0e5" providerId="AD" clId="Web-{8AA2E009-0E05-C82C-805C-97A4E890E09D}" dt="2022-11-14T09:00:48.774" v="64" actId="20577"/>
          <ac:spMkLst>
            <pc:docMk/>
            <pc:sldMk cId="0" sldId="257"/>
            <ac:spMk id="86" creationId="{00000000-0000-0000-0000-000000000000}"/>
          </ac:spMkLst>
        </pc:spChg>
      </pc:sldChg>
      <pc:sldChg chg="modSp">
        <pc:chgData name="MACEDA ARRANZ, ALVARO" userId="S::a.macedaarranz@edu.gva.es::c5e49c47-0757-4800-8cb4-efa5410cc0e5" providerId="AD" clId="Web-{8AA2E009-0E05-C82C-805C-97A4E890E09D}" dt="2022-11-14T09:01:08.681" v="69" actId="20577"/>
        <pc:sldMkLst>
          <pc:docMk/>
          <pc:sldMk cId="0" sldId="258"/>
        </pc:sldMkLst>
        <pc:spChg chg="mod">
          <ac:chgData name="MACEDA ARRANZ, ALVARO" userId="S::a.macedaarranz@edu.gva.es::c5e49c47-0757-4800-8cb4-efa5410cc0e5" providerId="AD" clId="Web-{8AA2E009-0E05-C82C-805C-97A4E890E09D}" dt="2022-11-14T09:01:08.681" v="69" actId="20577"/>
          <ac:spMkLst>
            <pc:docMk/>
            <pc:sldMk cId="0" sldId="258"/>
            <ac:spMk id="88" creationId="{00000000-0000-0000-0000-000000000000}"/>
          </ac:spMkLst>
        </pc:spChg>
      </pc:sldChg>
      <pc:sldChg chg="addSp modSp">
        <pc:chgData name="MACEDA ARRANZ, ALVARO" userId="S::a.macedaarranz@edu.gva.es::c5e49c47-0757-4800-8cb4-efa5410cc0e5" providerId="AD" clId="Web-{8AA2E009-0E05-C82C-805C-97A4E890E09D}" dt="2022-11-14T09:09:22.373" v="217" actId="1076"/>
        <pc:sldMkLst>
          <pc:docMk/>
          <pc:sldMk cId="0" sldId="259"/>
        </pc:sldMkLst>
        <pc:spChg chg="add mod">
          <ac:chgData name="MACEDA ARRANZ, ALVARO" userId="S::a.macedaarranz@edu.gva.es::c5e49c47-0757-4800-8cb4-efa5410cc0e5" providerId="AD" clId="Web-{8AA2E009-0E05-C82C-805C-97A4E890E09D}" dt="2022-11-14T09:09:22.373" v="217" actId="1076"/>
          <ac:spMkLst>
            <pc:docMk/>
            <pc:sldMk cId="0" sldId="259"/>
            <ac:spMk id="4" creationId="{D5AF4A1F-9260-7962-F9B2-9DA6498B13B2}"/>
          </ac:spMkLst>
        </pc:spChg>
        <pc:spChg chg="mod">
          <ac:chgData name="MACEDA ARRANZ, ALVARO" userId="S::a.macedaarranz@edu.gva.es::c5e49c47-0757-4800-8cb4-efa5410cc0e5" providerId="AD" clId="Web-{8AA2E009-0E05-C82C-805C-97A4E890E09D}" dt="2022-11-14T09:02:44.576" v="81" actId="20577"/>
          <ac:spMkLst>
            <pc:docMk/>
            <pc:sldMk cId="0" sldId="259"/>
            <ac:spMk id="89" creationId="{00000000-0000-0000-0000-000000000000}"/>
          </ac:spMkLst>
        </pc:spChg>
        <pc:spChg chg="mod">
          <ac:chgData name="MACEDA ARRANZ, ALVARO" userId="S::a.macedaarranz@edu.gva.es::c5e49c47-0757-4800-8cb4-efa5410cc0e5" providerId="AD" clId="Web-{8AA2E009-0E05-C82C-805C-97A4E890E09D}" dt="2022-11-14T09:09:10.920" v="210" actId="14100"/>
          <ac:spMkLst>
            <pc:docMk/>
            <pc:sldMk cId="0" sldId="259"/>
            <ac:spMk id="90" creationId="{00000000-0000-0000-0000-000000000000}"/>
          </ac:spMkLst>
        </pc:spChg>
        <pc:picChg chg="add mod">
          <ac:chgData name="MACEDA ARRANZ, ALVARO" userId="S::a.macedaarranz@edu.gva.es::c5e49c47-0757-4800-8cb4-efa5410cc0e5" providerId="AD" clId="Web-{8AA2E009-0E05-C82C-805C-97A4E890E09D}" dt="2022-11-14T09:09:12.342" v="211" actId="1076"/>
          <ac:picMkLst>
            <pc:docMk/>
            <pc:sldMk cId="0" sldId="259"/>
            <ac:picMk id="2" creationId="{A63648BF-0088-28C2-BAAD-D687231E2FC7}"/>
          </ac:picMkLst>
        </pc:picChg>
      </pc:sldChg>
      <pc:sldChg chg="addSp delSp modSp">
        <pc:chgData name="MACEDA ARRANZ, ALVARO" userId="S::a.macedaarranz@edu.gva.es::c5e49c47-0757-4800-8cb4-efa5410cc0e5" providerId="AD" clId="Web-{8AA2E009-0E05-C82C-805C-97A4E890E09D}" dt="2022-11-14T09:24:16.456" v="673" actId="20577"/>
        <pc:sldMkLst>
          <pc:docMk/>
          <pc:sldMk cId="0" sldId="260"/>
        </pc:sldMkLst>
        <pc:spChg chg="add mod">
          <ac:chgData name="MACEDA ARRANZ, ALVARO" userId="S::a.macedaarranz@edu.gva.es::c5e49c47-0757-4800-8cb4-efa5410cc0e5" providerId="AD" clId="Web-{8AA2E009-0E05-C82C-805C-97A4E890E09D}" dt="2022-11-14T09:24:16.456" v="673" actId="20577"/>
          <ac:spMkLst>
            <pc:docMk/>
            <pc:sldMk cId="0" sldId="260"/>
            <ac:spMk id="4" creationId="{FD57E869-DB6C-F289-4C44-23C4A07D975C}"/>
          </ac:spMkLst>
        </pc:spChg>
        <pc:spChg chg="mod">
          <ac:chgData name="MACEDA ARRANZ, ALVARO" userId="S::a.macedaarranz@edu.gva.es::c5e49c47-0757-4800-8cb4-efa5410cc0e5" providerId="AD" clId="Web-{8AA2E009-0E05-C82C-805C-97A4E890E09D}" dt="2022-11-14T09:02:34.560" v="77" actId="20577"/>
          <ac:spMkLst>
            <pc:docMk/>
            <pc:sldMk cId="0" sldId="260"/>
            <ac:spMk id="92" creationId="{00000000-0000-0000-0000-000000000000}"/>
          </ac:spMkLst>
        </pc:spChg>
        <pc:spChg chg="del mod">
          <ac:chgData name="MACEDA ARRANZ, ALVARO" userId="S::a.macedaarranz@edu.gva.es::c5e49c47-0757-4800-8cb4-efa5410cc0e5" providerId="AD" clId="Web-{8AA2E009-0E05-C82C-805C-97A4E890E09D}" dt="2022-11-14T09:21:57.794" v="541"/>
          <ac:spMkLst>
            <pc:docMk/>
            <pc:sldMk cId="0" sldId="260"/>
            <ac:spMk id="93" creationId="{00000000-0000-0000-0000-000000000000}"/>
          </ac:spMkLst>
        </pc:spChg>
        <pc:picChg chg="add mod">
          <ac:chgData name="MACEDA ARRANZ, ALVARO" userId="S::a.macedaarranz@edu.gva.es::c5e49c47-0757-4800-8cb4-efa5410cc0e5" providerId="AD" clId="Web-{8AA2E009-0E05-C82C-805C-97A4E890E09D}" dt="2022-11-14T09:10:09.078" v="219" actId="1076"/>
          <ac:picMkLst>
            <pc:docMk/>
            <pc:sldMk cId="0" sldId="260"/>
            <ac:picMk id="2" creationId="{0DABCA56-533E-F5B4-5D6A-269E81A96242}"/>
          </ac:picMkLst>
        </pc:picChg>
      </pc:sldChg>
      <pc:sldChg chg="addSp delSp modSp">
        <pc:chgData name="MACEDA ARRANZ, ALVARO" userId="S::a.macedaarranz@edu.gva.es::c5e49c47-0757-4800-8cb4-efa5410cc0e5" providerId="AD" clId="Web-{8AA2E009-0E05-C82C-805C-97A4E890E09D}" dt="2022-11-14T09:24:43.317" v="676" actId="1076"/>
        <pc:sldMkLst>
          <pc:docMk/>
          <pc:sldMk cId="0" sldId="261"/>
        </pc:sldMkLst>
        <pc:spChg chg="add mod">
          <ac:chgData name="MACEDA ARRANZ, ALVARO" userId="S::a.macedaarranz@edu.gva.es::c5e49c47-0757-4800-8cb4-efa5410cc0e5" providerId="AD" clId="Web-{8AA2E009-0E05-C82C-805C-97A4E890E09D}" dt="2022-11-14T09:24:43.317" v="676" actId="1076"/>
          <ac:spMkLst>
            <pc:docMk/>
            <pc:sldMk cId="0" sldId="261"/>
            <ac:spMk id="4" creationId="{E9018301-5055-B5B7-7872-B453C4D20B5D}"/>
          </ac:spMkLst>
        </pc:spChg>
        <pc:spChg chg="add mod">
          <ac:chgData name="MACEDA ARRANZ, ALVARO" userId="S::a.macedaarranz@edu.gva.es::c5e49c47-0757-4800-8cb4-efa5410cc0e5" providerId="AD" clId="Web-{8AA2E009-0E05-C82C-805C-97A4E890E09D}" dt="2022-11-14T09:24:40.317" v="674" actId="1076"/>
          <ac:spMkLst>
            <pc:docMk/>
            <pc:sldMk cId="0" sldId="261"/>
            <ac:spMk id="5" creationId="{79784FAF-BF50-1D95-78D8-CC2FE1E33FD1}"/>
          </ac:spMkLst>
        </pc:spChg>
        <pc:spChg chg="mod">
          <ac:chgData name="MACEDA ARRANZ, ALVARO" userId="S::a.macedaarranz@edu.gva.es::c5e49c47-0757-4800-8cb4-efa5410cc0e5" providerId="AD" clId="Web-{8AA2E009-0E05-C82C-805C-97A4E890E09D}" dt="2022-11-14T09:10:38.454" v="234" actId="20577"/>
          <ac:spMkLst>
            <pc:docMk/>
            <pc:sldMk cId="0" sldId="261"/>
            <ac:spMk id="95" creationId="{00000000-0000-0000-0000-000000000000}"/>
          </ac:spMkLst>
        </pc:spChg>
        <pc:spChg chg="del mod">
          <ac:chgData name="MACEDA ARRANZ, ALVARO" userId="S::a.macedaarranz@edu.gva.es::c5e49c47-0757-4800-8cb4-efa5410cc0e5" providerId="AD" clId="Web-{8AA2E009-0E05-C82C-805C-97A4E890E09D}" dt="2022-11-14T09:14:14.948" v="266"/>
          <ac:spMkLst>
            <pc:docMk/>
            <pc:sldMk cId="0" sldId="261"/>
            <ac:spMk id="96" creationId="{00000000-0000-0000-0000-000000000000}"/>
          </ac:spMkLst>
        </pc:spChg>
        <pc:picChg chg="add mod">
          <ac:chgData name="MACEDA ARRANZ, ALVARO" userId="S::a.macedaarranz@edu.gva.es::c5e49c47-0757-4800-8cb4-efa5410cc0e5" providerId="AD" clId="Web-{8AA2E009-0E05-C82C-805C-97A4E890E09D}" dt="2022-11-14T09:24:41.520" v="675" actId="1076"/>
          <ac:picMkLst>
            <pc:docMk/>
            <pc:sldMk cId="0" sldId="261"/>
            <ac:picMk id="2" creationId="{B0A52ECA-E2A9-93C8-A7A4-A730CC11BBD8}"/>
          </ac:picMkLst>
        </pc:picChg>
      </pc:sldChg>
      <pc:sldChg chg="addSp delSp modSp">
        <pc:chgData name="MACEDA ARRANZ, ALVARO" userId="S::a.macedaarranz@edu.gva.es::c5e49c47-0757-4800-8cb4-efa5410cc0e5" providerId="AD" clId="Web-{8AA2E009-0E05-C82C-805C-97A4E890E09D}" dt="2022-11-14T09:20:42.073" v="463" actId="20577"/>
        <pc:sldMkLst>
          <pc:docMk/>
          <pc:sldMk cId="0" sldId="262"/>
        </pc:sldMkLst>
        <pc:spChg chg="add mod">
          <ac:chgData name="MACEDA ARRANZ, ALVARO" userId="S::a.macedaarranz@edu.gva.es::c5e49c47-0757-4800-8cb4-efa5410cc0e5" providerId="AD" clId="Web-{8AA2E009-0E05-C82C-805C-97A4E890E09D}" dt="2022-11-14T09:20:36.822" v="462" actId="14100"/>
          <ac:spMkLst>
            <pc:docMk/>
            <pc:sldMk cId="0" sldId="262"/>
            <ac:spMk id="6" creationId="{3226BE8C-C52D-DAA7-FB9D-475561B5A61A}"/>
          </ac:spMkLst>
        </pc:spChg>
        <pc:spChg chg="mod">
          <ac:chgData name="MACEDA ARRANZ, ALVARO" userId="S::a.macedaarranz@edu.gva.es::c5e49c47-0757-4800-8cb4-efa5410cc0e5" providerId="AD" clId="Web-{8AA2E009-0E05-C82C-805C-97A4E890E09D}" dt="2022-11-14T09:18:10.660" v="370" actId="20577"/>
          <ac:spMkLst>
            <pc:docMk/>
            <pc:sldMk cId="0" sldId="262"/>
            <ac:spMk id="98" creationId="{00000000-0000-0000-0000-000000000000}"/>
          </ac:spMkLst>
        </pc:spChg>
        <pc:spChg chg="mod">
          <ac:chgData name="MACEDA ARRANZ, ALVARO" userId="S::a.macedaarranz@edu.gva.es::c5e49c47-0757-4800-8cb4-efa5410cc0e5" providerId="AD" clId="Web-{8AA2E009-0E05-C82C-805C-97A4E890E09D}" dt="2022-11-14T09:20:42.073" v="463" actId="20577"/>
          <ac:spMkLst>
            <pc:docMk/>
            <pc:sldMk cId="0" sldId="262"/>
            <ac:spMk id="99" creationId="{00000000-0000-0000-0000-000000000000}"/>
          </ac:spMkLst>
        </pc:spChg>
        <pc:graphicFrameChg chg="add del mod">
          <ac:chgData name="MACEDA ARRANZ, ALVARO" userId="S::a.macedaarranz@edu.gva.es::c5e49c47-0757-4800-8cb4-efa5410cc0e5" providerId="AD" clId="Web-{8AA2E009-0E05-C82C-805C-97A4E890E09D}" dt="2022-11-14T09:18:27.286" v="373"/>
          <ac:graphicFrameMkLst>
            <pc:docMk/>
            <pc:sldMk cId="0" sldId="262"/>
            <ac:graphicFrameMk id="3" creationId="{B0572AED-9928-0D21-AA4E-E21A9CFF8F84}"/>
          </ac:graphicFrameMkLst>
        </pc:graphicFrameChg>
        <pc:picChg chg="add mod">
          <ac:chgData name="MACEDA ARRANZ, ALVARO" userId="S::a.macedaarranz@edu.gva.es::c5e49c47-0757-4800-8cb4-efa5410cc0e5" providerId="AD" clId="Web-{8AA2E009-0E05-C82C-805C-97A4E890E09D}" dt="2022-11-14T09:20:14.056" v="424" actId="1076"/>
          <ac:picMkLst>
            <pc:docMk/>
            <pc:sldMk cId="0" sldId="262"/>
            <ac:picMk id="4" creationId="{5F625174-86FE-6205-31B2-701EC2DB215A}"/>
          </ac:picMkLst>
        </pc:picChg>
      </pc:sldChg>
      <pc:sldChg chg="delSp add del replId">
        <pc:chgData name="MACEDA ARRANZ, ALVARO" userId="S::a.macedaarranz@edu.gva.es::c5e49c47-0757-4800-8cb4-efa5410cc0e5" providerId="AD" clId="Web-{8AA2E009-0E05-C82C-805C-97A4E890E09D}" dt="2022-11-14T09:25:34.772" v="700"/>
        <pc:sldMkLst>
          <pc:docMk/>
          <pc:sldMk cId="895934457" sldId="263"/>
        </pc:sldMkLst>
        <pc:picChg chg="del">
          <ac:chgData name="MACEDA ARRANZ, ALVARO" userId="S::a.macedaarranz@edu.gva.es::c5e49c47-0757-4800-8cb4-efa5410cc0e5" providerId="AD" clId="Web-{8AA2E009-0E05-C82C-805C-97A4E890E09D}" dt="2022-11-14T09:25:03.568" v="680"/>
          <ac:picMkLst>
            <pc:docMk/>
            <pc:sldMk cId="895934457" sldId="263"/>
            <ac:picMk id="4" creationId="{5F625174-86FE-6205-31B2-701EC2DB215A}"/>
          </ac:picMkLst>
        </pc:picChg>
      </pc:sldChg>
      <pc:sldChg chg="new del">
        <pc:chgData name="MACEDA ARRANZ, ALVARO" userId="S::a.macedaarranz@edu.gva.es::c5e49c47-0757-4800-8cb4-efa5410cc0e5" providerId="AD" clId="Web-{8AA2E009-0E05-C82C-805C-97A4E890E09D}" dt="2022-11-14T09:25:00.724" v="679"/>
        <pc:sldMkLst>
          <pc:docMk/>
          <pc:sldMk cId="105556516" sldId="264"/>
        </pc:sldMkLst>
      </pc:sldChg>
      <pc:sldChg chg="delSp modSp add ord replId">
        <pc:chgData name="MACEDA ARRANZ, ALVARO" userId="S::a.macedaarranz@edu.gva.es::c5e49c47-0757-4800-8cb4-efa5410cc0e5" providerId="AD" clId="Web-{8AA2E009-0E05-C82C-805C-97A4E890E09D}" dt="2022-11-14T09:29:21.547" v="745" actId="1076"/>
        <pc:sldMkLst>
          <pc:docMk/>
          <pc:sldMk cId="1955513706" sldId="264"/>
        </pc:sldMkLst>
        <pc:spChg chg="mod">
          <ac:chgData name="MACEDA ARRANZ, ALVARO" userId="S::a.macedaarranz@edu.gva.es::c5e49c47-0757-4800-8cb4-efa5410cc0e5" providerId="AD" clId="Web-{8AA2E009-0E05-C82C-805C-97A4E890E09D}" dt="2022-11-14T09:29:21.547" v="745" actId="1076"/>
          <ac:spMkLst>
            <pc:docMk/>
            <pc:sldMk cId="1955513706" sldId="264"/>
            <ac:spMk id="4" creationId="{E9018301-5055-B5B7-7872-B453C4D20B5D}"/>
          </ac:spMkLst>
        </pc:spChg>
        <pc:spChg chg="del">
          <ac:chgData name="MACEDA ARRANZ, ALVARO" userId="S::a.macedaarranz@edu.gva.es::c5e49c47-0757-4800-8cb4-efa5410cc0e5" providerId="AD" clId="Web-{8AA2E009-0E05-C82C-805C-97A4E890E09D}" dt="2022-11-14T09:25:13.662" v="684"/>
          <ac:spMkLst>
            <pc:docMk/>
            <pc:sldMk cId="1955513706" sldId="264"/>
            <ac:spMk id="5" creationId="{79784FAF-BF50-1D95-78D8-CC2FE1E33FD1}"/>
          </ac:spMkLst>
        </pc:spChg>
        <pc:spChg chg="mod">
          <ac:chgData name="MACEDA ARRANZ, ALVARO" userId="S::a.macedaarranz@edu.gva.es::c5e49c47-0757-4800-8cb4-efa5410cc0e5" providerId="AD" clId="Web-{8AA2E009-0E05-C82C-805C-97A4E890E09D}" dt="2022-11-14T09:28:01.762" v="715" actId="20577"/>
          <ac:spMkLst>
            <pc:docMk/>
            <pc:sldMk cId="1955513706" sldId="264"/>
            <ac:spMk id="95" creationId="{00000000-0000-0000-0000-000000000000}"/>
          </ac:spMkLst>
        </pc:spChg>
        <pc:picChg chg="del">
          <ac:chgData name="MACEDA ARRANZ, ALVARO" userId="S::a.macedaarranz@edu.gva.es::c5e49c47-0757-4800-8cb4-efa5410cc0e5" providerId="AD" clId="Web-{8AA2E009-0E05-C82C-805C-97A4E890E09D}" dt="2022-11-14T09:25:11.037" v="683"/>
          <ac:picMkLst>
            <pc:docMk/>
            <pc:sldMk cId="1955513706" sldId="264"/>
            <ac:picMk id="2" creationId="{B0A52ECA-E2A9-93C8-A7A4-A730CC11BBD8}"/>
          </ac:picMkLst>
        </pc:picChg>
      </pc:sldChg>
      <pc:sldChg chg="addSp modSp add replId">
        <pc:chgData name="MACEDA ARRANZ, ALVARO" userId="S::a.macedaarranz@edu.gva.es::c5e49c47-0757-4800-8cb4-efa5410cc0e5" providerId="AD" clId="Web-{8AA2E009-0E05-C82C-805C-97A4E890E09D}" dt="2022-11-14T09:30:58.848" v="811" actId="20577"/>
        <pc:sldMkLst>
          <pc:docMk/>
          <pc:sldMk cId="3420689748" sldId="265"/>
        </pc:sldMkLst>
        <pc:spChg chg="mod">
          <ac:chgData name="MACEDA ARRANZ, ALVARO" userId="S::a.macedaarranz@edu.gva.es::c5e49c47-0757-4800-8cb4-efa5410cc0e5" providerId="AD" clId="Web-{8AA2E009-0E05-C82C-805C-97A4E890E09D}" dt="2022-11-14T09:30:58.848" v="811" actId="20577"/>
          <ac:spMkLst>
            <pc:docMk/>
            <pc:sldMk cId="3420689748" sldId="265"/>
            <ac:spMk id="4" creationId="{E9018301-5055-B5B7-7872-B453C4D20B5D}"/>
          </ac:spMkLst>
        </pc:spChg>
        <pc:spChg chg="mod">
          <ac:chgData name="MACEDA ARRANZ, ALVARO" userId="S::a.macedaarranz@edu.gva.es::c5e49c47-0757-4800-8cb4-efa5410cc0e5" providerId="AD" clId="Web-{8AA2E009-0E05-C82C-805C-97A4E890E09D}" dt="2022-11-14T09:29:40.235" v="749" actId="20577"/>
          <ac:spMkLst>
            <pc:docMk/>
            <pc:sldMk cId="3420689748" sldId="265"/>
            <ac:spMk id="95" creationId="{00000000-0000-0000-0000-000000000000}"/>
          </ac:spMkLst>
        </pc:spChg>
        <pc:picChg chg="add mod">
          <ac:chgData name="MACEDA ARRANZ, ALVARO" userId="S::a.macedaarranz@edu.gva.es::c5e49c47-0757-4800-8cb4-efa5410cc0e5" providerId="AD" clId="Web-{8AA2E009-0E05-C82C-805C-97A4E890E09D}" dt="2022-11-14T09:30:32.378" v="798" actId="14100"/>
          <ac:picMkLst>
            <pc:docMk/>
            <pc:sldMk cId="3420689748" sldId="265"/>
            <ac:picMk id="2" creationId="{6555D0AA-65B9-E54B-DFB8-0332DC766B36}"/>
          </ac:picMkLst>
        </pc:picChg>
      </pc:sldChg>
      <pc:sldChg chg="addSp modSp add ord replId">
        <pc:chgData name="MACEDA ARRANZ, ALVARO" userId="S::a.macedaarranz@edu.gva.es::c5e49c47-0757-4800-8cb4-efa5410cc0e5" providerId="AD" clId="Web-{8AA2E009-0E05-C82C-805C-97A4E890E09D}" dt="2022-11-14T09:52:54.229" v="1666" actId="20577"/>
        <pc:sldMkLst>
          <pc:docMk/>
          <pc:sldMk cId="1722706612" sldId="266"/>
        </pc:sldMkLst>
        <pc:spChg chg="mod">
          <ac:chgData name="MACEDA ARRANZ, ALVARO" userId="S::a.macedaarranz@edu.gva.es::c5e49c47-0757-4800-8cb4-efa5410cc0e5" providerId="AD" clId="Web-{8AA2E009-0E05-C82C-805C-97A4E890E09D}" dt="2022-11-14T09:52:49.526" v="1663" actId="1076"/>
          <ac:spMkLst>
            <pc:docMk/>
            <pc:sldMk cId="1722706612" sldId="266"/>
            <ac:spMk id="4" creationId="{E9018301-5055-B5B7-7872-B453C4D20B5D}"/>
          </ac:spMkLst>
        </pc:spChg>
        <pc:spChg chg="mod">
          <ac:chgData name="MACEDA ARRANZ, ALVARO" userId="S::a.macedaarranz@edu.gva.es::c5e49c47-0757-4800-8cb4-efa5410cc0e5" providerId="AD" clId="Web-{8AA2E009-0E05-C82C-805C-97A4E890E09D}" dt="2022-11-14T09:52:54.229" v="1666" actId="20577"/>
          <ac:spMkLst>
            <pc:docMk/>
            <pc:sldMk cId="1722706612" sldId="266"/>
            <ac:spMk id="95" creationId="{00000000-0000-0000-0000-000000000000}"/>
          </ac:spMkLst>
        </pc:spChg>
        <pc:picChg chg="add mod">
          <ac:chgData name="MACEDA ARRANZ, ALVARO" userId="S::a.macedaarranz@edu.gva.es::c5e49c47-0757-4800-8cb4-efa5410cc0e5" providerId="AD" clId="Web-{8AA2E009-0E05-C82C-805C-97A4E890E09D}" dt="2022-11-14T09:44:25.099" v="1370" actId="1076"/>
          <ac:picMkLst>
            <pc:docMk/>
            <pc:sldMk cId="1722706612" sldId="266"/>
            <ac:picMk id="2" creationId="{200C8C0B-2140-F997-4525-1130C17588CB}"/>
          </ac:picMkLst>
        </pc:picChg>
      </pc:sldChg>
      <pc:sldChg chg="addSp modSp add replId">
        <pc:chgData name="MACEDA ARRANZ, ALVARO" userId="S::a.macedaarranz@edu.gva.es::c5e49c47-0757-4800-8cb4-efa5410cc0e5" providerId="AD" clId="Web-{8AA2E009-0E05-C82C-805C-97A4E890E09D}" dt="2022-11-14T09:34:48.607" v="1037" actId="20577"/>
        <pc:sldMkLst>
          <pc:docMk/>
          <pc:sldMk cId="2326916280" sldId="267"/>
        </pc:sldMkLst>
        <pc:spChg chg="mod">
          <ac:chgData name="MACEDA ARRANZ, ALVARO" userId="S::a.macedaarranz@edu.gva.es::c5e49c47-0757-4800-8cb4-efa5410cc0e5" providerId="AD" clId="Web-{8AA2E009-0E05-C82C-805C-97A4E890E09D}" dt="2022-11-14T09:34:48.607" v="1037" actId="20577"/>
          <ac:spMkLst>
            <pc:docMk/>
            <pc:sldMk cId="2326916280" sldId="267"/>
            <ac:spMk id="4" creationId="{E9018301-5055-B5B7-7872-B453C4D20B5D}"/>
          </ac:spMkLst>
        </pc:spChg>
        <pc:spChg chg="mod">
          <ac:chgData name="MACEDA ARRANZ, ALVARO" userId="S::a.macedaarranz@edu.gva.es::c5e49c47-0757-4800-8cb4-efa5410cc0e5" providerId="AD" clId="Web-{8AA2E009-0E05-C82C-805C-97A4E890E09D}" dt="2022-11-14T09:31:16.286" v="822" actId="20577"/>
          <ac:spMkLst>
            <pc:docMk/>
            <pc:sldMk cId="2326916280" sldId="267"/>
            <ac:spMk id="95" creationId="{00000000-0000-0000-0000-000000000000}"/>
          </ac:spMkLst>
        </pc:spChg>
        <pc:picChg chg="add mod">
          <ac:chgData name="MACEDA ARRANZ, ALVARO" userId="S::a.macedaarranz@edu.gva.es::c5e49c47-0757-4800-8cb4-efa5410cc0e5" providerId="AD" clId="Web-{8AA2E009-0E05-C82C-805C-97A4E890E09D}" dt="2022-11-14T09:32:37.133" v="867" actId="14100"/>
          <ac:picMkLst>
            <pc:docMk/>
            <pc:sldMk cId="2326916280" sldId="267"/>
            <ac:picMk id="2" creationId="{60F3FA1B-D374-5BCD-8F40-0CC7C4A4AE20}"/>
          </ac:picMkLst>
        </pc:picChg>
      </pc:sldChg>
      <pc:sldChg chg="addSp delSp modSp add ord replId">
        <pc:chgData name="MACEDA ARRANZ, ALVARO" userId="S::a.macedaarranz@edu.gva.es::c5e49c47-0757-4800-8cb4-efa5410cc0e5" providerId="AD" clId="Web-{8AA2E009-0E05-C82C-805C-97A4E890E09D}" dt="2022-11-14T09:51:40.007" v="1601" actId="1076"/>
        <pc:sldMkLst>
          <pc:docMk/>
          <pc:sldMk cId="3433300982" sldId="268"/>
        </pc:sldMkLst>
        <pc:spChg chg="mod">
          <ac:chgData name="MACEDA ARRANZ, ALVARO" userId="S::a.macedaarranz@edu.gva.es::c5e49c47-0757-4800-8cb4-efa5410cc0e5" providerId="AD" clId="Web-{8AA2E009-0E05-C82C-805C-97A4E890E09D}" dt="2022-11-14T09:50:56.302" v="1592" actId="20577"/>
          <ac:spMkLst>
            <pc:docMk/>
            <pc:sldMk cId="3433300982" sldId="268"/>
            <ac:spMk id="4" creationId="{E9018301-5055-B5B7-7872-B453C4D20B5D}"/>
          </ac:spMkLst>
        </pc:spChg>
        <pc:spChg chg="mod">
          <ac:chgData name="MACEDA ARRANZ, ALVARO" userId="S::a.macedaarranz@edu.gva.es::c5e49c47-0757-4800-8cb4-efa5410cc0e5" providerId="AD" clId="Web-{8AA2E009-0E05-C82C-805C-97A4E890E09D}" dt="2022-11-14T09:49:54.378" v="1495" actId="20577"/>
          <ac:spMkLst>
            <pc:docMk/>
            <pc:sldMk cId="3433300982" sldId="268"/>
            <ac:spMk id="95" creationId="{00000000-0000-0000-0000-000000000000}"/>
          </ac:spMkLst>
        </pc:spChg>
        <pc:picChg chg="add mod">
          <ac:chgData name="MACEDA ARRANZ, ALVARO" userId="S::a.macedaarranz@edu.gva.es::c5e49c47-0757-4800-8cb4-efa5410cc0e5" providerId="AD" clId="Web-{8AA2E009-0E05-C82C-805C-97A4E890E09D}" dt="2022-11-14T09:50:06.347" v="1500" actId="1076"/>
          <ac:picMkLst>
            <pc:docMk/>
            <pc:sldMk cId="3433300982" sldId="268"/>
            <ac:picMk id="2" creationId="{F8562391-1BA4-068C-A505-3B4567BF8651}"/>
          </ac:picMkLst>
        </pc:picChg>
        <pc:picChg chg="add del mod">
          <ac:chgData name="MACEDA ARRANZ, ALVARO" userId="S::a.macedaarranz@edu.gva.es::c5e49c47-0757-4800-8cb4-efa5410cc0e5" providerId="AD" clId="Web-{8AA2E009-0E05-C82C-805C-97A4E890E09D}" dt="2022-11-14T09:51:28.522" v="1596"/>
          <ac:picMkLst>
            <pc:docMk/>
            <pc:sldMk cId="3433300982" sldId="268"/>
            <ac:picMk id="3" creationId="{527CC036-85F1-8B46-EDD2-58462176A23F}"/>
          </ac:picMkLst>
        </pc:picChg>
        <pc:picChg chg="add mod">
          <ac:chgData name="MACEDA ARRANZ, ALVARO" userId="S::a.macedaarranz@edu.gva.es::c5e49c47-0757-4800-8cb4-efa5410cc0e5" providerId="AD" clId="Web-{8AA2E009-0E05-C82C-805C-97A4E890E09D}" dt="2022-11-14T09:51:40.007" v="1601" actId="1076"/>
          <ac:picMkLst>
            <pc:docMk/>
            <pc:sldMk cId="3433300982" sldId="268"/>
            <ac:picMk id="5" creationId="{2C3475FB-E3CF-8846-24AD-84E5506F47E5}"/>
          </ac:picMkLst>
        </pc:picChg>
      </pc:sldChg>
      <pc:sldChg chg="addSp delSp modSp add ord replId">
        <pc:chgData name="MACEDA ARRANZ, ALVARO" userId="S::a.macedaarranz@edu.gva.es::c5e49c47-0757-4800-8cb4-efa5410cc0e5" providerId="AD" clId="Web-{8AA2E009-0E05-C82C-805C-97A4E890E09D}" dt="2022-11-14T09:48:15.468" v="1490" actId="20577"/>
        <pc:sldMkLst>
          <pc:docMk/>
          <pc:sldMk cId="2529249446" sldId="269"/>
        </pc:sldMkLst>
        <pc:spChg chg="mod">
          <ac:chgData name="MACEDA ARRANZ, ALVARO" userId="S::a.macedaarranz@edu.gva.es::c5e49c47-0757-4800-8cb4-efa5410cc0e5" providerId="AD" clId="Web-{8AA2E009-0E05-C82C-805C-97A4E890E09D}" dt="2022-11-14T09:48:15.468" v="1490" actId="20577"/>
          <ac:spMkLst>
            <pc:docMk/>
            <pc:sldMk cId="2529249446" sldId="269"/>
            <ac:spMk id="4" creationId="{E9018301-5055-B5B7-7872-B453C4D20B5D}"/>
          </ac:spMkLst>
        </pc:spChg>
        <pc:spChg chg="mod">
          <ac:chgData name="MACEDA ARRANZ, ALVARO" userId="S::a.macedaarranz@edu.gva.es::c5e49c47-0757-4800-8cb4-efa5410cc0e5" providerId="AD" clId="Web-{8AA2E009-0E05-C82C-805C-97A4E890E09D}" dt="2022-11-14T09:36:36.346" v="1185" actId="20577"/>
          <ac:spMkLst>
            <pc:docMk/>
            <pc:sldMk cId="2529249446" sldId="269"/>
            <ac:spMk id="95" creationId="{00000000-0000-0000-0000-000000000000}"/>
          </ac:spMkLst>
        </pc:spChg>
        <pc:picChg chg="add del mod">
          <ac:chgData name="MACEDA ARRANZ, ALVARO" userId="S::a.macedaarranz@edu.gva.es::c5e49c47-0757-4800-8cb4-efa5410cc0e5" providerId="AD" clId="Web-{8AA2E009-0E05-C82C-805C-97A4E890E09D}" dt="2022-11-14T09:41:34.608" v="1339"/>
          <ac:picMkLst>
            <pc:docMk/>
            <pc:sldMk cId="2529249446" sldId="269"/>
            <ac:picMk id="2" creationId="{1C011F0F-71D5-0346-DAAF-53E362E24CC0}"/>
          </ac:picMkLst>
        </pc:picChg>
        <pc:picChg chg="add mod">
          <ac:chgData name="MACEDA ARRANZ, ALVARO" userId="S::a.macedaarranz@edu.gva.es::c5e49c47-0757-4800-8cb4-efa5410cc0e5" providerId="AD" clId="Web-{8AA2E009-0E05-C82C-805C-97A4E890E09D}" dt="2022-11-14T09:41:47.046" v="1344" actId="14100"/>
          <ac:picMkLst>
            <pc:docMk/>
            <pc:sldMk cId="2529249446" sldId="269"/>
            <ac:picMk id="3" creationId="{67EEBCE6-8C33-391A-EA2A-8C12BAB6570F}"/>
          </ac:picMkLst>
        </pc:picChg>
      </pc:sldChg>
      <pc:sldChg chg="addSp modSp add ord replId">
        <pc:chgData name="MACEDA ARRANZ, ALVARO" userId="S::a.macedaarranz@edu.gva.es::c5e49c47-0757-4800-8cb4-efa5410cc0e5" providerId="AD" clId="Web-{8AA2E009-0E05-C82C-805C-97A4E890E09D}" dt="2022-11-14T09:47:24.106" v="1487" actId="1076"/>
        <pc:sldMkLst>
          <pc:docMk/>
          <pc:sldMk cId="2043702493" sldId="270"/>
        </pc:sldMkLst>
        <pc:spChg chg="mod">
          <ac:chgData name="MACEDA ARRANZ, ALVARO" userId="S::a.macedaarranz@edu.gva.es::c5e49c47-0757-4800-8cb4-efa5410cc0e5" providerId="AD" clId="Web-{8AA2E009-0E05-C82C-805C-97A4E890E09D}" dt="2022-11-14T09:47:21.215" v="1486" actId="14100"/>
          <ac:spMkLst>
            <pc:docMk/>
            <pc:sldMk cId="2043702493" sldId="270"/>
            <ac:spMk id="4" creationId="{E9018301-5055-B5B7-7872-B453C4D20B5D}"/>
          </ac:spMkLst>
        </pc:spChg>
        <pc:spChg chg="mod">
          <ac:chgData name="MACEDA ARRANZ, ALVARO" userId="S::a.macedaarranz@edu.gva.es::c5e49c47-0757-4800-8cb4-efa5410cc0e5" providerId="AD" clId="Web-{8AA2E009-0E05-C82C-805C-97A4E890E09D}" dt="2022-11-14T09:42:07.359" v="1347" actId="20577"/>
          <ac:spMkLst>
            <pc:docMk/>
            <pc:sldMk cId="2043702493" sldId="270"/>
            <ac:spMk id="95" creationId="{00000000-0000-0000-0000-000000000000}"/>
          </ac:spMkLst>
        </pc:spChg>
        <pc:picChg chg="add mod">
          <ac:chgData name="MACEDA ARRANZ, ALVARO" userId="S::a.macedaarranz@edu.gva.es::c5e49c47-0757-4800-8cb4-efa5410cc0e5" providerId="AD" clId="Web-{8AA2E009-0E05-C82C-805C-97A4E890E09D}" dt="2022-11-14T09:47:24.106" v="1487" actId="1076"/>
          <ac:picMkLst>
            <pc:docMk/>
            <pc:sldMk cId="2043702493" sldId="270"/>
            <ac:picMk id="2" creationId="{60237EA3-08CE-BB76-DAD4-0A14F1A76D2E}"/>
          </ac:picMkLst>
        </pc:picChg>
      </pc:sldChg>
      <pc:sldChg chg="addSp modSp add replId">
        <pc:chgData name="MACEDA ARRANZ, ALVARO" userId="S::a.macedaarranz@edu.gva.es::c5e49c47-0757-4800-8cb4-efa5410cc0e5" providerId="AD" clId="Web-{8AA2E009-0E05-C82C-805C-97A4E890E09D}" dt="2022-11-14T09:39:22.384" v="1337" actId="1076"/>
        <pc:sldMkLst>
          <pc:docMk/>
          <pc:sldMk cId="53516500" sldId="271"/>
        </pc:sldMkLst>
        <pc:spChg chg="mod">
          <ac:chgData name="MACEDA ARRANZ, ALVARO" userId="S::a.macedaarranz@edu.gva.es::c5e49c47-0757-4800-8cb4-efa5410cc0e5" providerId="AD" clId="Web-{8AA2E009-0E05-C82C-805C-97A4E890E09D}" dt="2022-11-14T09:39:22.384" v="1337" actId="1076"/>
          <ac:spMkLst>
            <pc:docMk/>
            <pc:sldMk cId="53516500" sldId="271"/>
            <ac:spMk id="4" creationId="{E9018301-5055-B5B7-7872-B453C4D20B5D}"/>
          </ac:spMkLst>
        </pc:spChg>
        <pc:spChg chg="mod">
          <ac:chgData name="MACEDA ARRANZ, ALVARO" userId="S::a.macedaarranz@edu.gva.es::c5e49c47-0757-4800-8cb4-efa5410cc0e5" providerId="AD" clId="Web-{8AA2E009-0E05-C82C-805C-97A4E890E09D}" dt="2022-11-14T09:35:06.342" v="1054" actId="20577"/>
          <ac:spMkLst>
            <pc:docMk/>
            <pc:sldMk cId="53516500" sldId="271"/>
            <ac:spMk id="95" creationId="{00000000-0000-0000-0000-000000000000}"/>
          </ac:spMkLst>
        </pc:spChg>
        <pc:picChg chg="add mod">
          <ac:chgData name="MACEDA ARRANZ, ALVARO" userId="S::a.macedaarranz@edu.gva.es::c5e49c47-0757-4800-8cb4-efa5410cc0e5" providerId="AD" clId="Web-{8AA2E009-0E05-C82C-805C-97A4E890E09D}" dt="2022-11-14T09:39:10.992" v="1336" actId="14100"/>
          <ac:picMkLst>
            <pc:docMk/>
            <pc:sldMk cId="53516500" sldId="271"/>
            <ac:picMk id="2" creationId="{443F436E-C861-6B47-603A-D69B1676CF35}"/>
          </ac:picMkLst>
        </pc:picChg>
      </pc:sldChg>
      <pc:sldChg chg="addSp modSp add replId">
        <pc:chgData name="MACEDA ARRANZ, ALVARO" userId="S::a.macedaarranz@edu.gva.es::c5e49c47-0757-4800-8cb4-efa5410cc0e5" providerId="AD" clId="Web-{8AA2E009-0E05-C82C-805C-97A4E890E09D}" dt="2022-11-14T10:16:09.660" v="2216" actId="1076"/>
        <pc:sldMkLst>
          <pc:docMk/>
          <pc:sldMk cId="3105920493" sldId="272"/>
        </pc:sldMkLst>
        <pc:spChg chg="mod">
          <ac:chgData name="MACEDA ARRANZ, ALVARO" userId="S::a.macedaarranz@edu.gva.es::c5e49c47-0757-4800-8cb4-efa5410cc0e5" providerId="AD" clId="Web-{8AA2E009-0E05-C82C-805C-97A4E890E09D}" dt="2022-11-14T10:16:09.660" v="2216" actId="1076"/>
          <ac:spMkLst>
            <pc:docMk/>
            <pc:sldMk cId="3105920493" sldId="272"/>
            <ac:spMk id="4" creationId="{E9018301-5055-B5B7-7872-B453C4D20B5D}"/>
          </ac:spMkLst>
        </pc:spChg>
        <pc:spChg chg="mod">
          <ac:chgData name="MACEDA ARRANZ, ALVARO" userId="S::a.macedaarranz@edu.gva.es::c5e49c47-0757-4800-8cb4-efa5410cc0e5" providerId="AD" clId="Web-{8AA2E009-0E05-C82C-805C-97A4E890E09D}" dt="2022-11-14T10:12:24.792" v="1994" actId="20577"/>
          <ac:spMkLst>
            <pc:docMk/>
            <pc:sldMk cId="3105920493" sldId="272"/>
            <ac:spMk id="95" creationId="{00000000-0000-0000-0000-000000000000}"/>
          </ac:spMkLst>
        </pc:spChg>
        <pc:picChg chg="add mod">
          <ac:chgData name="MACEDA ARRANZ, ALVARO" userId="S::a.macedaarranz@edu.gva.es::c5e49c47-0757-4800-8cb4-efa5410cc0e5" providerId="AD" clId="Web-{8AA2E009-0E05-C82C-805C-97A4E890E09D}" dt="2022-11-14T10:16:04.738" v="2214" actId="1076"/>
          <ac:picMkLst>
            <pc:docMk/>
            <pc:sldMk cId="3105920493" sldId="272"/>
            <ac:picMk id="2" creationId="{33766F4B-3AAA-5190-33B0-D5270ACA0E73}"/>
          </ac:picMkLst>
        </pc:picChg>
      </pc:sldChg>
      <pc:sldChg chg="addSp modSp add replId">
        <pc:chgData name="MACEDA ARRANZ, ALVARO" userId="S::a.macedaarranz@edu.gva.es::c5e49c47-0757-4800-8cb4-efa5410cc0e5" providerId="AD" clId="Web-{8AA2E009-0E05-C82C-805C-97A4E890E09D}" dt="2022-11-14T10:11:59.900" v="1990" actId="1076"/>
        <pc:sldMkLst>
          <pc:docMk/>
          <pc:sldMk cId="1347968174" sldId="273"/>
        </pc:sldMkLst>
        <pc:spChg chg="mod">
          <ac:chgData name="MACEDA ARRANZ, ALVARO" userId="S::a.macedaarranz@edu.gva.es::c5e49c47-0757-4800-8cb4-efa5410cc0e5" providerId="AD" clId="Web-{8AA2E009-0E05-C82C-805C-97A4E890E09D}" dt="2022-11-14T10:11:59.900" v="1990" actId="1076"/>
          <ac:spMkLst>
            <pc:docMk/>
            <pc:sldMk cId="1347968174" sldId="273"/>
            <ac:spMk id="4" creationId="{E9018301-5055-B5B7-7872-B453C4D20B5D}"/>
          </ac:spMkLst>
        </pc:spChg>
        <pc:spChg chg="mod">
          <ac:chgData name="MACEDA ARRANZ, ALVARO" userId="S::a.macedaarranz@edu.gva.es::c5e49c47-0757-4800-8cb4-efa5410cc0e5" providerId="AD" clId="Web-{8AA2E009-0E05-C82C-805C-97A4E890E09D}" dt="2022-11-14T10:05:08.946" v="1905" actId="20577"/>
          <ac:spMkLst>
            <pc:docMk/>
            <pc:sldMk cId="1347968174" sldId="273"/>
            <ac:spMk id="95" creationId="{00000000-0000-0000-0000-000000000000}"/>
          </ac:spMkLst>
        </pc:spChg>
        <pc:picChg chg="add mod">
          <ac:chgData name="MACEDA ARRANZ, ALVARO" userId="S::a.macedaarranz@edu.gva.es::c5e49c47-0757-4800-8cb4-efa5410cc0e5" providerId="AD" clId="Web-{8AA2E009-0E05-C82C-805C-97A4E890E09D}" dt="2022-11-14T10:11:54.463" v="1989" actId="1076"/>
          <ac:picMkLst>
            <pc:docMk/>
            <pc:sldMk cId="1347968174" sldId="273"/>
            <ac:picMk id="2" creationId="{8EA11BAC-AB9C-79ED-227D-B7BA6E51FFA8}"/>
          </ac:picMkLst>
        </pc:picChg>
      </pc:sldChg>
      <pc:sldChg chg="addSp delSp modSp add replId">
        <pc:chgData name="MACEDA ARRANZ, ALVARO" userId="S::a.macedaarranz@edu.gva.es::c5e49c47-0757-4800-8cb4-efa5410cc0e5" providerId="AD" clId="Web-{8AA2E009-0E05-C82C-805C-97A4E890E09D}" dt="2022-11-14T10:02:24.690" v="1892" actId="1076"/>
        <pc:sldMkLst>
          <pc:docMk/>
          <pc:sldMk cId="738754940" sldId="274"/>
        </pc:sldMkLst>
        <pc:spChg chg="mod">
          <ac:chgData name="MACEDA ARRANZ, ALVARO" userId="S::a.macedaarranz@edu.gva.es::c5e49c47-0757-4800-8cb4-efa5410cc0e5" providerId="AD" clId="Web-{8AA2E009-0E05-C82C-805C-97A4E890E09D}" dt="2022-11-14T10:02:24.690" v="1892" actId="1076"/>
          <ac:spMkLst>
            <pc:docMk/>
            <pc:sldMk cId="738754940" sldId="274"/>
            <ac:spMk id="4" creationId="{E9018301-5055-B5B7-7872-B453C4D20B5D}"/>
          </ac:spMkLst>
        </pc:spChg>
        <pc:spChg chg="mod">
          <ac:chgData name="MACEDA ARRANZ, ALVARO" userId="S::a.macedaarranz@edu.gva.es::c5e49c47-0757-4800-8cb4-efa5410cc0e5" providerId="AD" clId="Web-{8AA2E009-0E05-C82C-805C-97A4E890E09D}" dt="2022-11-14T09:57:28.334" v="1785" actId="20577"/>
          <ac:spMkLst>
            <pc:docMk/>
            <pc:sldMk cId="738754940" sldId="274"/>
            <ac:spMk id="95" creationId="{00000000-0000-0000-0000-000000000000}"/>
          </ac:spMkLst>
        </pc:spChg>
        <pc:picChg chg="add del mod">
          <ac:chgData name="MACEDA ARRANZ, ALVARO" userId="S::a.macedaarranz@edu.gva.es::c5e49c47-0757-4800-8cb4-efa5410cc0e5" providerId="AD" clId="Web-{8AA2E009-0E05-C82C-805C-97A4E890E09D}" dt="2022-11-14T10:02:20.721" v="1890"/>
          <ac:picMkLst>
            <pc:docMk/>
            <pc:sldMk cId="738754940" sldId="274"/>
            <ac:picMk id="2" creationId="{01D813A0-8119-0D69-6964-6576B3AE995B}"/>
          </ac:picMkLst>
        </pc:picChg>
        <pc:picChg chg="add mod">
          <ac:chgData name="MACEDA ARRANZ, ALVARO" userId="S::a.macedaarranz@edu.gva.es::c5e49c47-0757-4800-8cb4-efa5410cc0e5" providerId="AD" clId="Web-{8AA2E009-0E05-C82C-805C-97A4E890E09D}" dt="2022-11-14T10:02:22.846" v="1891" actId="1076"/>
          <ac:picMkLst>
            <pc:docMk/>
            <pc:sldMk cId="738754940" sldId="274"/>
            <ac:picMk id="3" creationId="{737A1621-B611-7D46-44A9-53F10F7A62EA}"/>
          </ac:picMkLst>
        </pc:picChg>
      </pc:sldChg>
      <pc:sldChg chg="addSp delSp modSp add replId">
        <pc:chgData name="MACEDA ARRANZ, ALVARO" userId="S::a.macedaarranz@edu.gva.es::c5e49c47-0757-4800-8cb4-efa5410cc0e5" providerId="AD" clId="Web-{8AA2E009-0E05-C82C-805C-97A4E890E09D}" dt="2022-11-14T10:00:07.840" v="1876" actId="20577"/>
        <pc:sldMkLst>
          <pc:docMk/>
          <pc:sldMk cId="1351237753" sldId="275"/>
        </pc:sldMkLst>
        <pc:spChg chg="mod">
          <ac:chgData name="MACEDA ARRANZ, ALVARO" userId="S::a.macedaarranz@edu.gva.es::c5e49c47-0757-4800-8cb4-efa5410cc0e5" providerId="AD" clId="Web-{8AA2E009-0E05-C82C-805C-97A4E890E09D}" dt="2022-11-14T10:00:07.840" v="1876" actId="20577"/>
          <ac:spMkLst>
            <pc:docMk/>
            <pc:sldMk cId="1351237753" sldId="275"/>
            <ac:spMk id="4" creationId="{E9018301-5055-B5B7-7872-B453C4D20B5D}"/>
          </ac:spMkLst>
        </pc:spChg>
        <pc:spChg chg="mod">
          <ac:chgData name="MACEDA ARRANZ, ALVARO" userId="S::a.macedaarranz@edu.gva.es::c5e49c47-0757-4800-8cb4-efa5410cc0e5" providerId="AD" clId="Web-{8AA2E009-0E05-C82C-805C-97A4E890E09D}" dt="2022-11-14T09:57:37.037" v="1789" actId="20577"/>
          <ac:spMkLst>
            <pc:docMk/>
            <pc:sldMk cId="1351237753" sldId="275"/>
            <ac:spMk id="95" creationId="{00000000-0000-0000-0000-000000000000}"/>
          </ac:spMkLst>
        </pc:spChg>
        <pc:picChg chg="add del mod">
          <ac:chgData name="MACEDA ARRANZ, ALVARO" userId="S::a.macedaarranz@edu.gva.es::c5e49c47-0757-4800-8cb4-efa5410cc0e5" providerId="AD" clId="Web-{8AA2E009-0E05-C82C-805C-97A4E890E09D}" dt="2022-11-14T09:57:49.803" v="1800"/>
          <ac:picMkLst>
            <pc:docMk/>
            <pc:sldMk cId="1351237753" sldId="275"/>
            <ac:picMk id="2" creationId="{E3DF1EF1-3C33-4F39-EC32-80D91980151E}"/>
          </ac:picMkLst>
        </pc:picChg>
        <pc:picChg chg="add mod">
          <ac:chgData name="MACEDA ARRANZ, ALVARO" userId="S::a.macedaarranz@edu.gva.es::c5e49c47-0757-4800-8cb4-efa5410cc0e5" providerId="AD" clId="Web-{8AA2E009-0E05-C82C-805C-97A4E890E09D}" dt="2022-11-14T09:59:25.339" v="1846" actId="1076"/>
          <ac:picMkLst>
            <pc:docMk/>
            <pc:sldMk cId="1351237753" sldId="275"/>
            <ac:picMk id="3" creationId="{975717FA-52D7-2709-1EE8-A30C21EC2EAA}"/>
          </ac:picMkLst>
        </pc:picChg>
      </pc:sldChg>
      <pc:sldChg chg="addSp modSp add replId">
        <pc:chgData name="MACEDA ARRANZ, ALVARO" userId="S::a.macedaarranz@edu.gva.es::c5e49c47-0757-4800-8cb4-efa5410cc0e5" providerId="AD" clId="Web-{8AA2E009-0E05-C82C-805C-97A4E890E09D}" dt="2022-11-14T09:56:34.394" v="1768" actId="1076"/>
        <pc:sldMkLst>
          <pc:docMk/>
          <pc:sldMk cId="1545425597" sldId="276"/>
        </pc:sldMkLst>
        <pc:spChg chg="mod">
          <ac:chgData name="MACEDA ARRANZ, ALVARO" userId="S::a.macedaarranz@edu.gva.es::c5e49c47-0757-4800-8cb4-efa5410cc0e5" providerId="AD" clId="Web-{8AA2E009-0E05-C82C-805C-97A4E890E09D}" dt="2022-11-14T09:56:16.456" v="1761" actId="14100"/>
          <ac:spMkLst>
            <pc:docMk/>
            <pc:sldMk cId="1545425597" sldId="276"/>
            <ac:spMk id="4" creationId="{E9018301-5055-B5B7-7872-B453C4D20B5D}"/>
          </ac:spMkLst>
        </pc:spChg>
        <pc:spChg chg="mod">
          <ac:chgData name="MACEDA ARRANZ, ALVARO" userId="S::a.macedaarranz@edu.gva.es::c5e49c47-0757-4800-8cb4-efa5410cc0e5" providerId="AD" clId="Web-{8AA2E009-0E05-C82C-805C-97A4E890E09D}" dt="2022-11-14T09:54:32.874" v="1677" actId="20577"/>
          <ac:spMkLst>
            <pc:docMk/>
            <pc:sldMk cId="1545425597" sldId="276"/>
            <ac:spMk id="95" creationId="{00000000-0000-0000-0000-000000000000}"/>
          </ac:spMkLst>
        </pc:spChg>
        <pc:picChg chg="add mod">
          <ac:chgData name="MACEDA ARRANZ, ALVARO" userId="S::a.macedaarranz@edu.gva.es::c5e49c47-0757-4800-8cb4-efa5410cc0e5" providerId="AD" clId="Web-{8AA2E009-0E05-C82C-805C-97A4E890E09D}" dt="2022-11-14T09:56:33.425" v="1767" actId="14100"/>
          <ac:picMkLst>
            <pc:docMk/>
            <pc:sldMk cId="1545425597" sldId="276"/>
            <ac:picMk id="2" creationId="{06E3B619-F975-D998-94C7-8858DE4CDCEB}"/>
          </ac:picMkLst>
        </pc:picChg>
        <pc:picChg chg="add mod">
          <ac:chgData name="MACEDA ARRANZ, ALVARO" userId="S::a.macedaarranz@edu.gva.es::c5e49c47-0757-4800-8cb4-efa5410cc0e5" providerId="AD" clId="Web-{8AA2E009-0E05-C82C-805C-97A4E890E09D}" dt="2022-11-14T09:56:34.394" v="1768" actId="1076"/>
          <ac:picMkLst>
            <pc:docMk/>
            <pc:sldMk cId="1545425597" sldId="276"/>
            <ac:picMk id="3" creationId="{BDB1BC8D-2051-7762-8AF5-FEF3088CE68B}"/>
          </ac:picMkLst>
        </pc:picChg>
      </pc:sldChg>
      <pc:sldChg chg="add del replId">
        <pc:chgData name="MACEDA ARRANZ, ALVARO" userId="S::a.macedaarranz@edu.gva.es::c5e49c47-0757-4800-8cb4-efa5410cc0e5" providerId="AD" clId="Web-{8AA2E009-0E05-C82C-805C-97A4E890E09D}" dt="2022-11-14T10:16:49.740" v="2218"/>
        <pc:sldMkLst>
          <pc:docMk/>
          <pc:sldMk cId="1521823579" sldId="277"/>
        </pc:sldMkLst>
      </pc:sldChg>
      <pc:sldChg chg="addSp modSp add replId">
        <pc:chgData name="MACEDA ARRANZ, ALVARO" userId="S::a.macedaarranz@edu.gva.es::c5e49c47-0757-4800-8cb4-efa5410cc0e5" providerId="AD" clId="Web-{8AA2E009-0E05-C82C-805C-97A4E890E09D}" dt="2022-11-14T10:16:38.209" v="2217" actId="1076"/>
        <pc:sldMkLst>
          <pc:docMk/>
          <pc:sldMk cId="470623263" sldId="278"/>
        </pc:sldMkLst>
        <pc:spChg chg="mod">
          <ac:chgData name="MACEDA ARRANZ, ALVARO" userId="S::a.macedaarranz@edu.gva.es::c5e49c47-0757-4800-8cb4-efa5410cc0e5" providerId="AD" clId="Web-{8AA2E009-0E05-C82C-805C-97A4E890E09D}" dt="2022-11-14T10:16:38.209" v="2217" actId="1076"/>
          <ac:spMkLst>
            <pc:docMk/>
            <pc:sldMk cId="470623263" sldId="278"/>
            <ac:spMk id="4" creationId="{E9018301-5055-B5B7-7872-B453C4D20B5D}"/>
          </ac:spMkLst>
        </pc:spChg>
        <pc:spChg chg="mod">
          <ac:chgData name="MACEDA ARRANZ, ALVARO" userId="S::a.macedaarranz@edu.gva.es::c5e49c47-0757-4800-8cb4-efa5410cc0e5" providerId="AD" clId="Web-{8AA2E009-0E05-C82C-805C-97A4E890E09D}" dt="2022-11-14T10:14:10.203" v="2095" actId="20577"/>
          <ac:spMkLst>
            <pc:docMk/>
            <pc:sldMk cId="470623263" sldId="278"/>
            <ac:spMk id="95" creationId="{00000000-0000-0000-0000-000000000000}"/>
          </ac:spMkLst>
        </pc:spChg>
        <pc:picChg chg="add mod">
          <ac:chgData name="MACEDA ARRANZ, ALVARO" userId="S::a.macedaarranz@edu.gva.es::c5e49c47-0757-4800-8cb4-efa5410cc0e5" providerId="AD" clId="Web-{8AA2E009-0E05-C82C-805C-97A4E890E09D}" dt="2022-11-14T10:14:55.126" v="2194" actId="1076"/>
          <ac:picMkLst>
            <pc:docMk/>
            <pc:sldMk cId="470623263" sldId="278"/>
            <ac:picMk id="2" creationId="{7971E2CE-064E-1400-8CA4-62E128D566AC}"/>
          </ac:picMkLst>
        </pc:picChg>
      </pc:sldChg>
    </pc:docChg>
  </pc:docChgLst>
  <pc:docChgLst>
    <pc:chgData name="SALOM SANTAMARIA, BORJA" userId="S::b.salomsantamaria@edu.gva.es::a15a7e2f-3544-4179-a476-ac3c12d6dfda" providerId="AD" clId="Web-{0FE14FA5-5B07-DCDA-41E5-9FC83D9A92AD}"/>
    <pc:docChg chg="addSld delSld modSld sldOrd">
      <pc:chgData name="SALOM SANTAMARIA, BORJA" userId="S::b.salomsantamaria@edu.gva.es::a15a7e2f-3544-4179-a476-ac3c12d6dfda" providerId="AD" clId="Web-{0FE14FA5-5B07-DCDA-41E5-9FC83D9A92AD}" dt="2022-12-12T12:35:42.712" v="712"/>
      <pc:docMkLst>
        <pc:docMk/>
      </pc:docMkLst>
      <pc:sldChg chg="modSp">
        <pc:chgData name="SALOM SANTAMARIA, BORJA" userId="S::b.salomsantamaria@edu.gva.es::a15a7e2f-3544-4179-a476-ac3c12d6dfda" providerId="AD" clId="Web-{0FE14FA5-5B07-DCDA-41E5-9FC83D9A92AD}" dt="2022-12-12T12:08:53.370" v="11" actId="20577"/>
        <pc:sldMkLst>
          <pc:docMk/>
          <pc:sldMk cId="0" sldId="256"/>
        </pc:sldMkLst>
        <pc:spChg chg="mod">
          <ac:chgData name="SALOM SANTAMARIA, BORJA" userId="S::b.salomsantamaria@edu.gva.es::a15a7e2f-3544-4179-a476-ac3c12d6dfda" providerId="AD" clId="Web-{0FE14FA5-5B07-DCDA-41E5-9FC83D9A92AD}" dt="2022-12-12T12:08:42.948" v="1" actId="20577"/>
          <ac:spMkLst>
            <pc:docMk/>
            <pc:sldMk cId="0" sldId="256"/>
            <ac:spMk id="82" creationId="{00000000-0000-0000-0000-000000000000}"/>
          </ac:spMkLst>
        </pc:spChg>
        <pc:spChg chg="mod">
          <ac:chgData name="SALOM SANTAMARIA, BORJA" userId="S::b.salomsantamaria@edu.gva.es::a15a7e2f-3544-4179-a476-ac3c12d6dfda" providerId="AD" clId="Web-{0FE14FA5-5B07-DCDA-41E5-9FC83D9A92AD}" dt="2022-12-12T12:08:53.370" v="11" actId="20577"/>
          <ac:spMkLst>
            <pc:docMk/>
            <pc:sldMk cId="0" sldId="256"/>
            <ac:spMk id="83" creationId="{00000000-0000-0000-0000-000000000000}"/>
          </ac:spMkLst>
        </pc:spChg>
      </pc:sldChg>
      <pc:sldChg chg="del">
        <pc:chgData name="SALOM SANTAMARIA, BORJA" userId="S::b.salomsantamaria@edu.gva.es::a15a7e2f-3544-4179-a476-ac3c12d6dfda" providerId="AD" clId="Web-{0FE14FA5-5B07-DCDA-41E5-9FC83D9A92AD}" dt="2022-12-12T12:35:42.712" v="712"/>
        <pc:sldMkLst>
          <pc:docMk/>
          <pc:sldMk cId="0" sldId="257"/>
        </pc:sldMkLst>
      </pc:sldChg>
      <pc:sldChg chg="modSp">
        <pc:chgData name="SALOM SANTAMARIA, BORJA" userId="S::b.salomsantamaria@edu.gva.es::a15a7e2f-3544-4179-a476-ac3c12d6dfda" providerId="AD" clId="Web-{0FE14FA5-5B07-DCDA-41E5-9FC83D9A92AD}" dt="2022-12-12T12:08:58.870" v="14" actId="20577"/>
        <pc:sldMkLst>
          <pc:docMk/>
          <pc:sldMk cId="0" sldId="258"/>
        </pc:sldMkLst>
        <pc:spChg chg="mod">
          <ac:chgData name="SALOM SANTAMARIA, BORJA" userId="S::b.salomsantamaria@edu.gva.es::a15a7e2f-3544-4179-a476-ac3c12d6dfda" providerId="AD" clId="Web-{0FE14FA5-5B07-DCDA-41E5-9FC83D9A92AD}" dt="2022-12-12T12:08:58.870" v="14" actId="20577"/>
          <ac:spMkLst>
            <pc:docMk/>
            <pc:sldMk cId="0" sldId="258"/>
            <ac:spMk id="88" creationId="{00000000-0000-0000-0000-000000000000}"/>
          </ac:spMkLst>
        </pc:spChg>
      </pc:sldChg>
      <pc:sldChg chg="addSp delSp modSp">
        <pc:chgData name="SALOM SANTAMARIA, BORJA" userId="S::b.salomsantamaria@edu.gva.es::a15a7e2f-3544-4179-a476-ac3c12d6dfda" providerId="AD" clId="Web-{0FE14FA5-5B07-DCDA-41E5-9FC83D9A92AD}" dt="2022-12-12T12:10:48.685" v="35" actId="1076"/>
        <pc:sldMkLst>
          <pc:docMk/>
          <pc:sldMk cId="0" sldId="259"/>
        </pc:sldMkLst>
        <pc:spChg chg="mod">
          <ac:chgData name="SALOM SANTAMARIA, BORJA" userId="S::b.salomsantamaria@edu.gva.es::a15a7e2f-3544-4179-a476-ac3c12d6dfda" providerId="AD" clId="Web-{0FE14FA5-5B07-DCDA-41E5-9FC83D9A92AD}" dt="2022-12-12T12:09:26.824" v="20" actId="20577"/>
          <ac:spMkLst>
            <pc:docMk/>
            <pc:sldMk cId="0" sldId="259"/>
            <ac:spMk id="89" creationId="{00000000-0000-0000-0000-000000000000}"/>
          </ac:spMkLst>
        </pc:spChg>
        <pc:spChg chg="mod">
          <ac:chgData name="SALOM SANTAMARIA, BORJA" userId="S::b.salomsantamaria@edu.gva.es::a15a7e2f-3544-4179-a476-ac3c12d6dfda" providerId="AD" clId="Web-{0FE14FA5-5B07-DCDA-41E5-9FC83D9A92AD}" dt="2022-12-12T12:09:57.387" v="30" actId="20577"/>
          <ac:spMkLst>
            <pc:docMk/>
            <pc:sldMk cId="0" sldId="259"/>
            <ac:spMk id="90" creationId="{00000000-0000-0000-0000-000000000000}"/>
          </ac:spMkLst>
        </pc:spChg>
        <pc:picChg chg="add mod">
          <ac:chgData name="SALOM SANTAMARIA, BORJA" userId="S::b.salomsantamaria@edu.gva.es::a15a7e2f-3544-4179-a476-ac3c12d6dfda" providerId="AD" clId="Web-{0FE14FA5-5B07-DCDA-41E5-9FC83D9A92AD}" dt="2022-12-12T12:10:48.685" v="35" actId="1076"/>
          <ac:picMkLst>
            <pc:docMk/>
            <pc:sldMk cId="0" sldId="259"/>
            <ac:picMk id="2" creationId="{86BB7707-6DC7-8EF0-FBC1-87071B2E88F9}"/>
          </ac:picMkLst>
        </pc:picChg>
        <pc:picChg chg="del">
          <ac:chgData name="SALOM SANTAMARIA, BORJA" userId="S::b.salomsantamaria@edu.gva.es::a15a7e2f-3544-4179-a476-ac3c12d6dfda" providerId="AD" clId="Web-{0FE14FA5-5B07-DCDA-41E5-9FC83D9A92AD}" dt="2022-12-12T12:09:31.121" v="24"/>
          <ac:picMkLst>
            <pc:docMk/>
            <pc:sldMk cId="0" sldId="259"/>
            <ac:picMk id="5" creationId="{A5C39A02-F040-34CB-8683-5DFBF67EAA69}"/>
          </ac:picMkLst>
        </pc:picChg>
      </pc:sldChg>
      <pc:sldChg chg="addSp delSp modSp mod modClrScheme chgLayout">
        <pc:chgData name="SALOM SANTAMARIA, BORJA" userId="S::b.salomsantamaria@edu.gva.es::a15a7e2f-3544-4179-a476-ac3c12d6dfda" providerId="AD" clId="Web-{0FE14FA5-5B07-DCDA-41E5-9FC83D9A92AD}" dt="2022-12-12T12:19:09.403" v="206" actId="20577"/>
        <pc:sldMkLst>
          <pc:docMk/>
          <pc:sldMk cId="0" sldId="260"/>
        </pc:sldMkLst>
        <pc:spChg chg="mod">
          <ac:chgData name="SALOM SANTAMARIA, BORJA" userId="S::b.salomsantamaria@edu.gva.es::a15a7e2f-3544-4179-a476-ac3c12d6dfda" providerId="AD" clId="Web-{0FE14FA5-5B07-DCDA-41E5-9FC83D9A92AD}" dt="2022-12-12T12:15:21.349" v="113" actId="20577"/>
          <ac:spMkLst>
            <pc:docMk/>
            <pc:sldMk cId="0" sldId="260"/>
            <ac:spMk id="4" creationId="{FD57E869-DB6C-F289-4C44-23C4A07D975C}"/>
          </ac:spMkLst>
        </pc:spChg>
        <pc:spChg chg="add del mod">
          <ac:chgData name="SALOM SANTAMARIA, BORJA" userId="S::b.salomsantamaria@edu.gva.es::a15a7e2f-3544-4179-a476-ac3c12d6dfda" providerId="AD" clId="Web-{0FE14FA5-5B07-DCDA-41E5-9FC83D9A92AD}" dt="2022-12-12T12:13:12.111" v="94"/>
          <ac:spMkLst>
            <pc:docMk/>
            <pc:sldMk cId="0" sldId="260"/>
            <ac:spMk id="6" creationId="{DAD1F23A-4186-10DC-5E83-D2C155D03647}"/>
          </ac:spMkLst>
        </pc:spChg>
        <pc:spChg chg="add del mod">
          <ac:chgData name="SALOM SANTAMARIA, BORJA" userId="S::b.salomsantamaria@edu.gva.es::a15a7e2f-3544-4179-a476-ac3c12d6dfda" providerId="AD" clId="Web-{0FE14FA5-5B07-DCDA-41E5-9FC83D9A92AD}" dt="2022-12-12T12:13:47.878" v="103"/>
          <ac:spMkLst>
            <pc:docMk/>
            <pc:sldMk cId="0" sldId="260"/>
            <ac:spMk id="7" creationId="{473AB305-4BE8-9F55-CEC2-69D35830595F}"/>
          </ac:spMkLst>
        </pc:spChg>
        <pc:spChg chg="add mod">
          <ac:chgData name="SALOM SANTAMARIA, BORJA" userId="S::b.salomsantamaria@edu.gva.es::a15a7e2f-3544-4179-a476-ac3c12d6dfda" providerId="AD" clId="Web-{0FE14FA5-5B07-DCDA-41E5-9FC83D9A92AD}" dt="2022-12-12T12:19:09.403" v="206" actId="20577"/>
          <ac:spMkLst>
            <pc:docMk/>
            <pc:sldMk cId="0" sldId="260"/>
            <ac:spMk id="8" creationId="{5545557C-935A-BFB0-622D-210A3C019BAF}"/>
          </ac:spMkLst>
        </pc:spChg>
        <pc:spChg chg="mod ord">
          <ac:chgData name="SALOM SANTAMARIA, BORJA" userId="S::b.salomsantamaria@edu.gva.es::a15a7e2f-3544-4179-a476-ac3c12d6dfda" providerId="AD" clId="Web-{0FE14FA5-5B07-DCDA-41E5-9FC83D9A92AD}" dt="2022-12-12T12:13:08.377" v="93"/>
          <ac:spMkLst>
            <pc:docMk/>
            <pc:sldMk cId="0" sldId="260"/>
            <ac:spMk id="92" creationId="{00000000-0000-0000-0000-000000000000}"/>
          </ac:spMkLst>
        </pc:spChg>
        <pc:picChg chg="add del mod">
          <ac:chgData name="SALOM SANTAMARIA, BORJA" userId="S::b.salomsantamaria@edu.gva.es::a15a7e2f-3544-4179-a476-ac3c12d6dfda" providerId="AD" clId="Web-{0FE14FA5-5B07-DCDA-41E5-9FC83D9A92AD}" dt="2022-12-12T12:11:27.405" v="43"/>
          <ac:picMkLst>
            <pc:docMk/>
            <pc:sldMk cId="0" sldId="260"/>
            <ac:picMk id="3" creationId="{2F014173-99B2-7541-9EBB-8F1AED737F39}"/>
          </ac:picMkLst>
        </pc:picChg>
        <pc:picChg chg="add del">
          <ac:chgData name="SALOM SANTAMARIA, BORJA" userId="S::b.salomsantamaria@edu.gva.es::a15a7e2f-3544-4179-a476-ac3c12d6dfda" providerId="AD" clId="Web-{0FE14FA5-5B07-DCDA-41E5-9FC83D9A92AD}" dt="2022-12-12T12:14:02.878" v="105"/>
          <ac:picMkLst>
            <pc:docMk/>
            <pc:sldMk cId="0" sldId="260"/>
            <ac:picMk id="5" creationId="{D84689C6-B149-5134-07DB-F7C4A317876C}"/>
          </ac:picMkLst>
        </pc:picChg>
        <pc:picChg chg="add mod">
          <ac:chgData name="SALOM SANTAMARIA, BORJA" userId="S::b.salomsantamaria@edu.gva.es::a15a7e2f-3544-4179-a476-ac3c12d6dfda" providerId="AD" clId="Web-{0FE14FA5-5B07-DCDA-41E5-9FC83D9A92AD}" dt="2022-12-12T12:15:11.208" v="111" actId="14100"/>
          <ac:picMkLst>
            <pc:docMk/>
            <pc:sldMk cId="0" sldId="260"/>
            <ac:picMk id="9" creationId="{5279FD84-6171-DF4E-E6F9-63F8A7022042}"/>
          </ac:picMkLst>
        </pc:picChg>
        <pc:inkChg chg="del">
          <ac:chgData name="SALOM SANTAMARIA, BORJA" userId="S::b.salomsantamaria@edu.gva.es::a15a7e2f-3544-4179-a476-ac3c12d6dfda" providerId="AD" clId="Web-{0FE14FA5-5B07-DCDA-41E5-9FC83D9A92AD}" dt="2022-12-12T12:10:23.419" v="31"/>
          <ac:inkMkLst>
            <pc:docMk/>
            <pc:sldMk cId="0" sldId="260"/>
            <ac:inkMk id="2" creationId="{711A0243-D7E2-9064-81FD-7FB443811E6E}"/>
          </ac:inkMkLst>
        </pc:inkChg>
      </pc:sldChg>
      <pc:sldChg chg="delSp modSp">
        <pc:chgData name="SALOM SANTAMARIA, BORJA" userId="S::b.salomsantamaria@edu.gva.es::a15a7e2f-3544-4179-a476-ac3c12d6dfda" providerId="AD" clId="Web-{0FE14FA5-5B07-DCDA-41E5-9FC83D9A92AD}" dt="2022-12-12T12:19:23.012" v="210" actId="20577"/>
        <pc:sldMkLst>
          <pc:docMk/>
          <pc:sldMk cId="0" sldId="261"/>
        </pc:sldMkLst>
        <pc:spChg chg="mod">
          <ac:chgData name="SALOM SANTAMARIA, BORJA" userId="S::b.salomsantamaria@edu.gva.es::a15a7e2f-3544-4179-a476-ac3c12d6dfda" providerId="AD" clId="Web-{0FE14FA5-5B07-DCDA-41E5-9FC83D9A92AD}" dt="2022-12-12T12:19:23.012" v="210" actId="20577"/>
          <ac:spMkLst>
            <pc:docMk/>
            <pc:sldMk cId="0" sldId="261"/>
            <ac:spMk id="4" creationId="{E9018301-5055-B5B7-7872-B453C4D20B5D}"/>
          </ac:spMkLst>
        </pc:spChg>
        <pc:spChg chg="mod">
          <ac:chgData name="SALOM SANTAMARIA, BORJA" userId="S::b.salomsantamaria@edu.gva.es::a15a7e2f-3544-4179-a476-ac3c12d6dfda" providerId="AD" clId="Web-{0FE14FA5-5B07-DCDA-41E5-9FC83D9A92AD}" dt="2022-12-12T12:16:20.195" v="132" actId="20577"/>
          <ac:spMkLst>
            <pc:docMk/>
            <pc:sldMk cId="0" sldId="261"/>
            <ac:spMk id="95" creationId="{00000000-0000-0000-0000-000000000000}"/>
          </ac:spMkLst>
        </pc:spChg>
        <pc:picChg chg="del">
          <ac:chgData name="SALOM SANTAMARIA, BORJA" userId="S::b.salomsantamaria@edu.gva.es::a15a7e2f-3544-4179-a476-ac3c12d6dfda" providerId="AD" clId="Web-{0FE14FA5-5B07-DCDA-41E5-9FC83D9A92AD}" dt="2022-12-12T12:16:21.851" v="133"/>
          <ac:picMkLst>
            <pc:docMk/>
            <pc:sldMk cId="0" sldId="261"/>
            <ac:picMk id="6" creationId="{E08752EA-C989-4B2A-4F3F-19C22A524D36}"/>
          </ac:picMkLst>
        </pc:picChg>
      </pc:sldChg>
      <pc:sldChg chg="modSp">
        <pc:chgData name="SALOM SANTAMARIA, BORJA" userId="S::b.salomsantamaria@edu.gva.es::a15a7e2f-3544-4179-a476-ac3c12d6dfda" providerId="AD" clId="Web-{0FE14FA5-5B07-DCDA-41E5-9FC83D9A92AD}" dt="2022-12-12T12:21:16.719" v="232" actId="20577"/>
        <pc:sldMkLst>
          <pc:docMk/>
          <pc:sldMk cId="0" sldId="262"/>
        </pc:sldMkLst>
        <pc:spChg chg="mod">
          <ac:chgData name="SALOM SANTAMARIA, BORJA" userId="S::b.salomsantamaria@edu.gva.es::a15a7e2f-3544-4179-a476-ac3c12d6dfda" providerId="AD" clId="Web-{0FE14FA5-5B07-DCDA-41E5-9FC83D9A92AD}" dt="2022-12-12T12:19:51.045" v="212" actId="20577"/>
          <ac:spMkLst>
            <pc:docMk/>
            <pc:sldMk cId="0" sldId="262"/>
            <ac:spMk id="98" creationId="{00000000-0000-0000-0000-000000000000}"/>
          </ac:spMkLst>
        </pc:spChg>
        <pc:spChg chg="mod">
          <ac:chgData name="SALOM SANTAMARIA, BORJA" userId="S::b.salomsantamaria@edu.gva.es::a15a7e2f-3544-4179-a476-ac3c12d6dfda" providerId="AD" clId="Web-{0FE14FA5-5B07-DCDA-41E5-9FC83D9A92AD}" dt="2022-12-12T12:21:16.719" v="232" actId="20577"/>
          <ac:spMkLst>
            <pc:docMk/>
            <pc:sldMk cId="0" sldId="262"/>
            <ac:spMk id="99" creationId="{00000000-0000-0000-0000-000000000000}"/>
          </ac:spMkLst>
        </pc:spChg>
      </pc:sldChg>
      <pc:sldChg chg="delSp modSp delAnim">
        <pc:chgData name="SALOM SANTAMARIA, BORJA" userId="S::b.salomsantamaria@edu.gva.es::a15a7e2f-3544-4179-a476-ac3c12d6dfda" providerId="AD" clId="Web-{0FE14FA5-5B07-DCDA-41E5-9FC83D9A92AD}" dt="2022-12-12T12:26:01.508" v="375" actId="20577"/>
        <pc:sldMkLst>
          <pc:docMk/>
          <pc:sldMk cId="2300617062" sldId="279"/>
        </pc:sldMkLst>
        <pc:spChg chg="del">
          <ac:chgData name="SALOM SANTAMARIA, BORJA" userId="S::b.salomsantamaria@edu.gva.es::a15a7e2f-3544-4179-a476-ac3c12d6dfda" providerId="AD" clId="Web-{0FE14FA5-5B07-DCDA-41E5-9FC83D9A92AD}" dt="2022-12-12T12:24:53.756" v="353"/>
          <ac:spMkLst>
            <pc:docMk/>
            <pc:sldMk cId="2300617062" sldId="279"/>
            <ac:spMk id="2" creationId="{DC94DE24-C401-11FA-1D80-DDCD5924142A}"/>
          </ac:spMkLst>
        </pc:spChg>
        <pc:spChg chg="mod">
          <ac:chgData name="SALOM SANTAMARIA, BORJA" userId="S::b.salomsantamaria@edu.gva.es::a15a7e2f-3544-4179-a476-ac3c12d6dfda" providerId="AD" clId="Web-{0FE14FA5-5B07-DCDA-41E5-9FC83D9A92AD}" dt="2022-12-12T12:24:46.944" v="351" actId="20577"/>
          <ac:spMkLst>
            <pc:docMk/>
            <pc:sldMk cId="2300617062" sldId="279"/>
            <ac:spMk id="98" creationId="{00000000-0000-0000-0000-000000000000}"/>
          </ac:spMkLst>
        </pc:spChg>
        <pc:spChg chg="mod">
          <ac:chgData name="SALOM SANTAMARIA, BORJA" userId="S::b.salomsantamaria@edu.gva.es::a15a7e2f-3544-4179-a476-ac3c12d6dfda" providerId="AD" clId="Web-{0FE14FA5-5B07-DCDA-41E5-9FC83D9A92AD}" dt="2022-12-12T12:26:01.508" v="375" actId="20577"/>
          <ac:spMkLst>
            <pc:docMk/>
            <pc:sldMk cId="2300617062" sldId="279"/>
            <ac:spMk id="99" creationId="{00000000-0000-0000-0000-000000000000}"/>
          </ac:spMkLst>
        </pc:spChg>
        <pc:picChg chg="del">
          <ac:chgData name="SALOM SANTAMARIA, BORJA" userId="S::b.salomsantamaria@edu.gva.es::a15a7e2f-3544-4179-a476-ac3c12d6dfda" providerId="AD" clId="Web-{0FE14FA5-5B07-DCDA-41E5-9FC83D9A92AD}" dt="2022-12-12T12:24:48.225" v="352"/>
          <ac:picMkLst>
            <pc:docMk/>
            <pc:sldMk cId="2300617062" sldId="279"/>
            <ac:picMk id="1030" creationId="{AA9495EF-95F9-0CD5-124D-D54C9926369F}"/>
          </ac:picMkLst>
        </pc:picChg>
        <pc:inkChg chg="del">
          <ac:chgData name="SALOM SANTAMARIA, BORJA" userId="S::b.salomsantamaria@edu.gva.es::a15a7e2f-3544-4179-a476-ac3c12d6dfda" providerId="AD" clId="Web-{0FE14FA5-5B07-DCDA-41E5-9FC83D9A92AD}" dt="2022-12-12T12:25:20.898" v="367"/>
          <ac:inkMkLst>
            <pc:docMk/>
            <pc:sldMk cId="2300617062" sldId="279"/>
            <ac:inkMk id="3" creationId="{CAED008A-6B76-A61E-D4C2-8B147BA45660}"/>
          </ac:inkMkLst>
        </pc:inkChg>
        <pc:inkChg chg="del">
          <ac:chgData name="SALOM SANTAMARIA, BORJA" userId="S::b.salomsantamaria@edu.gva.es::a15a7e2f-3544-4179-a476-ac3c12d6dfda" providerId="AD" clId="Web-{0FE14FA5-5B07-DCDA-41E5-9FC83D9A92AD}" dt="2022-12-12T12:25:23.226" v="368"/>
          <ac:inkMkLst>
            <pc:docMk/>
            <pc:sldMk cId="2300617062" sldId="279"/>
            <ac:inkMk id="4" creationId="{8DC8D78D-C8DD-4EF9-E3BC-190155C513C6}"/>
          </ac:inkMkLst>
        </pc:inkChg>
        <pc:inkChg chg="del">
          <ac:chgData name="SALOM SANTAMARIA, BORJA" userId="S::b.salomsantamaria@edu.gva.es::a15a7e2f-3544-4179-a476-ac3c12d6dfda" providerId="AD" clId="Web-{0FE14FA5-5B07-DCDA-41E5-9FC83D9A92AD}" dt="2022-12-12T12:25:07.116" v="358"/>
          <ac:inkMkLst>
            <pc:docMk/>
            <pc:sldMk cId="2300617062" sldId="279"/>
            <ac:inkMk id="5" creationId="{50D713D2-463D-0B7F-D80E-A0378FE3C56C}"/>
          </ac:inkMkLst>
        </pc:inkChg>
        <pc:inkChg chg="del">
          <ac:chgData name="SALOM SANTAMARIA, BORJA" userId="S::b.salomsantamaria@edu.gva.es::a15a7e2f-3544-4179-a476-ac3c12d6dfda" providerId="AD" clId="Web-{0FE14FA5-5B07-DCDA-41E5-9FC83D9A92AD}" dt="2022-12-12T12:24:56.444" v="354"/>
          <ac:inkMkLst>
            <pc:docMk/>
            <pc:sldMk cId="2300617062" sldId="279"/>
            <ac:inkMk id="6" creationId="{E285D057-6937-1016-2148-48A79450B296}"/>
          </ac:inkMkLst>
        </pc:inkChg>
        <pc:inkChg chg="del">
          <ac:chgData name="SALOM SANTAMARIA, BORJA" userId="S::b.salomsantamaria@edu.gva.es::a15a7e2f-3544-4179-a476-ac3c12d6dfda" providerId="AD" clId="Web-{0FE14FA5-5B07-DCDA-41E5-9FC83D9A92AD}" dt="2022-12-12T12:24:59.319" v="355"/>
          <ac:inkMkLst>
            <pc:docMk/>
            <pc:sldMk cId="2300617062" sldId="279"/>
            <ac:inkMk id="7" creationId="{AB96B486-B715-F2E5-5C74-0FB297306F2B}"/>
          </ac:inkMkLst>
        </pc:inkChg>
        <pc:inkChg chg="del">
          <ac:chgData name="SALOM SANTAMARIA, BORJA" userId="S::b.salomsantamaria@edu.gva.es::a15a7e2f-3544-4179-a476-ac3c12d6dfda" providerId="AD" clId="Web-{0FE14FA5-5B07-DCDA-41E5-9FC83D9A92AD}" dt="2022-12-12T12:25:02.069" v="356"/>
          <ac:inkMkLst>
            <pc:docMk/>
            <pc:sldMk cId="2300617062" sldId="279"/>
            <ac:inkMk id="8" creationId="{2943B6E4-7022-FD12-E062-572DB87DDA39}"/>
          </ac:inkMkLst>
        </pc:inkChg>
        <pc:inkChg chg="del">
          <ac:chgData name="SALOM SANTAMARIA, BORJA" userId="S::b.salomsantamaria@edu.gva.es::a15a7e2f-3544-4179-a476-ac3c12d6dfda" providerId="AD" clId="Web-{0FE14FA5-5B07-DCDA-41E5-9FC83D9A92AD}" dt="2022-12-12T12:25:04.022" v="357"/>
          <ac:inkMkLst>
            <pc:docMk/>
            <pc:sldMk cId="2300617062" sldId="279"/>
            <ac:inkMk id="9" creationId="{A02F45EA-3107-4B96-E190-8A769AE3BCE7}"/>
          </ac:inkMkLst>
        </pc:inkChg>
      </pc:sldChg>
      <pc:sldChg chg="addSp modSp">
        <pc:chgData name="SALOM SANTAMARIA, BORJA" userId="S::b.salomsantamaria@edu.gva.es::a15a7e2f-3544-4179-a476-ac3c12d6dfda" providerId="AD" clId="Web-{0FE14FA5-5B07-DCDA-41E5-9FC83D9A92AD}" dt="2022-12-12T12:32:36.035" v="633" actId="20577"/>
        <pc:sldMkLst>
          <pc:docMk/>
          <pc:sldMk cId="3872858179" sldId="280"/>
        </pc:sldMkLst>
        <pc:spChg chg="add mod">
          <ac:chgData name="SALOM SANTAMARIA, BORJA" userId="S::b.salomsantamaria@edu.gva.es::a15a7e2f-3544-4179-a476-ac3c12d6dfda" providerId="AD" clId="Web-{0FE14FA5-5B07-DCDA-41E5-9FC83D9A92AD}" dt="2022-12-12T12:32:08.675" v="628" actId="1076"/>
          <ac:spMkLst>
            <pc:docMk/>
            <pc:sldMk cId="3872858179" sldId="280"/>
            <ac:spMk id="3" creationId="{8DD01EB3-81C9-9F62-B0F0-4A73D5F7F5D1}"/>
          </ac:spMkLst>
        </pc:spChg>
        <pc:spChg chg="mod">
          <ac:chgData name="SALOM SANTAMARIA, BORJA" userId="S::b.salomsantamaria@edu.gva.es::a15a7e2f-3544-4179-a476-ac3c12d6dfda" providerId="AD" clId="Web-{0FE14FA5-5B07-DCDA-41E5-9FC83D9A92AD}" dt="2022-12-12T12:26:11.837" v="381" actId="20577"/>
          <ac:spMkLst>
            <pc:docMk/>
            <pc:sldMk cId="3872858179" sldId="280"/>
            <ac:spMk id="98" creationId="{00000000-0000-0000-0000-000000000000}"/>
          </ac:spMkLst>
        </pc:spChg>
        <pc:spChg chg="mod">
          <ac:chgData name="SALOM SANTAMARIA, BORJA" userId="S::b.salomsantamaria@edu.gva.es::a15a7e2f-3544-4179-a476-ac3c12d6dfda" providerId="AD" clId="Web-{0FE14FA5-5B07-DCDA-41E5-9FC83D9A92AD}" dt="2022-12-12T12:32:36.035" v="633" actId="20577"/>
          <ac:spMkLst>
            <pc:docMk/>
            <pc:sldMk cId="3872858179" sldId="280"/>
            <ac:spMk id="99" creationId="{00000000-0000-0000-0000-000000000000}"/>
          </ac:spMkLst>
        </pc:spChg>
      </pc:sldChg>
      <pc:sldChg chg="modSp add del">
        <pc:chgData name="SALOM SANTAMARIA, BORJA" userId="S::b.salomsantamaria@edu.gva.es::a15a7e2f-3544-4179-a476-ac3c12d6dfda" providerId="AD" clId="Web-{0FE14FA5-5B07-DCDA-41E5-9FC83D9A92AD}" dt="2022-12-12T12:35:34.259" v="710"/>
        <pc:sldMkLst>
          <pc:docMk/>
          <pc:sldMk cId="1421198592" sldId="281"/>
        </pc:sldMkLst>
        <pc:spChg chg="mod">
          <ac:chgData name="SALOM SANTAMARIA, BORJA" userId="S::b.salomsantamaria@edu.gva.es::a15a7e2f-3544-4179-a476-ac3c12d6dfda" providerId="AD" clId="Web-{0FE14FA5-5B07-DCDA-41E5-9FC83D9A92AD}" dt="2022-12-12T12:33:58.147" v="667" actId="20577"/>
          <ac:spMkLst>
            <pc:docMk/>
            <pc:sldMk cId="1421198592" sldId="281"/>
            <ac:spMk id="98" creationId="{00000000-0000-0000-0000-000000000000}"/>
          </ac:spMkLst>
        </pc:spChg>
        <pc:spChg chg="mod">
          <ac:chgData name="SALOM SANTAMARIA, BORJA" userId="S::b.salomsantamaria@edu.gva.es::a15a7e2f-3544-4179-a476-ac3c12d6dfda" providerId="AD" clId="Web-{0FE14FA5-5B07-DCDA-41E5-9FC83D9A92AD}" dt="2022-12-12T12:35:06.836" v="705" actId="20577"/>
          <ac:spMkLst>
            <pc:docMk/>
            <pc:sldMk cId="1421198592" sldId="281"/>
            <ac:spMk id="99" creationId="{00000000-0000-0000-0000-000000000000}"/>
          </ac:spMkLst>
        </pc:spChg>
      </pc:sldChg>
      <pc:sldChg chg="del">
        <pc:chgData name="SALOM SANTAMARIA, BORJA" userId="S::b.salomsantamaria@edu.gva.es::a15a7e2f-3544-4179-a476-ac3c12d6dfda" providerId="AD" clId="Web-{0FE14FA5-5B07-DCDA-41E5-9FC83D9A92AD}" dt="2022-12-12T12:35:29.134" v="706"/>
        <pc:sldMkLst>
          <pc:docMk/>
          <pc:sldMk cId="3829168908" sldId="282"/>
        </pc:sldMkLst>
      </pc:sldChg>
      <pc:sldChg chg="del">
        <pc:chgData name="SALOM SANTAMARIA, BORJA" userId="S::b.salomsantamaria@edu.gva.es::a15a7e2f-3544-4179-a476-ac3c12d6dfda" providerId="AD" clId="Web-{0FE14FA5-5B07-DCDA-41E5-9FC83D9A92AD}" dt="2022-12-12T12:35:30.165" v="707"/>
        <pc:sldMkLst>
          <pc:docMk/>
          <pc:sldMk cId="3425627886" sldId="283"/>
        </pc:sldMkLst>
      </pc:sldChg>
      <pc:sldChg chg="del">
        <pc:chgData name="SALOM SANTAMARIA, BORJA" userId="S::b.salomsantamaria@edu.gva.es::a15a7e2f-3544-4179-a476-ac3c12d6dfda" providerId="AD" clId="Web-{0FE14FA5-5B07-DCDA-41E5-9FC83D9A92AD}" dt="2022-12-12T12:35:31.290" v="708"/>
        <pc:sldMkLst>
          <pc:docMk/>
          <pc:sldMk cId="245414970" sldId="284"/>
        </pc:sldMkLst>
      </pc:sldChg>
      <pc:sldChg chg="del">
        <pc:chgData name="SALOM SANTAMARIA, BORJA" userId="S::b.salomsantamaria@edu.gva.es::a15a7e2f-3544-4179-a476-ac3c12d6dfda" providerId="AD" clId="Web-{0FE14FA5-5B07-DCDA-41E5-9FC83D9A92AD}" dt="2022-12-12T12:35:38.478" v="711"/>
        <pc:sldMkLst>
          <pc:docMk/>
          <pc:sldMk cId="1839722369" sldId="285"/>
        </pc:sldMkLst>
      </pc:sldChg>
      <pc:sldChg chg="modSp add ord replId">
        <pc:chgData name="SALOM SANTAMARIA, BORJA" userId="S::b.salomsantamaria@edu.gva.es::a15a7e2f-3544-4179-a476-ac3c12d6dfda" providerId="AD" clId="Web-{0FE14FA5-5B07-DCDA-41E5-9FC83D9A92AD}" dt="2022-12-12T12:20:02.764" v="220" actId="20577"/>
        <pc:sldMkLst>
          <pc:docMk/>
          <pc:sldMk cId="3334659321" sldId="286"/>
        </pc:sldMkLst>
        <pc:spChg chg="mod">
          <ac:chgData name="SALOM SANTAMARIA, BORJA" userId="S::b.salomsantamaria@edu.gva.es::a15a7e2f-3544-4179-a476-ac3c12d6dfda" providerId="AD" clId="Web-{0FE14FA5-5B07-DCDA-41E5-9FC83D9A92AD}" dt="2022-12-12T12:20:02.764" v="220" actId="20577"/>
          <ac:spMkLst>
            <pc:docMk/>
            <pc:sldMk cId="3334659321" sldId="286"/>
            <ac:spMk id="88" creationId="{00000000-0000-0000-0000-000000000000}"/>
          </ac:spMkLst>
        </pc:spChg>
      </pc:sldChg>
      <pc:sldChg chg="addSp delSp modSp add ord replId">
        <pc:chgData name="SALOM SANTAMARIA, BORJA" userId="S::b.salomsantamaria@edu.gva.es::a15a7e2f-3544-4179-a476-ac3c12d6dfda" providerId="AD" clId="Web-{0FE14FA5-5B07-DCDA-41E5-9FC83D9A92AD}" dt="2022-12-12T12:24:18.521" v="341" actId="20577"/>
        <pc:sldMkLst>
          <pc:docMk/>
          <pc:sldMk cId="2555859122" sldId="287"/>
        </pc:sldMkLst>
        <pc:spChg chg="add mod">
          <ac:chgData name="SALOM SANTAMARIA, BORJA" userId="S::b.salomsantamaria@edu.gva.es::a15a7e2f-3544-4179-a476-ac3c12d6dfda" providerId="AD" clId="Web-{0FE14FA5-5B07-DCDA-41E5-9FC83D9A92AD}" dt="2022-12-12T12:23:24.191" v="307" actId="1076"/>
          <ac:spMkLst>
            <pc:docMk/>
            <pc:sldMk cId="2555859122" sldId="287"/>
            <ac:spMk id="2" creationId="{7047E4AF-A2ED-FFF3-C99D-41EC36B639B7}"/>
          </ac:spMkLst>
        </pc:spChg>
        <pc:spChg chg="add mod">
          <ac:chgData name="SALOM SANTAMARIA, BORJA" userId="S::b.salomsantamaria@edu.gva.es::a15a7e2f-3544-4179-a476-ac3c12d6dfda" providerId="AD" clId="Web-{0FE14FA5-5B07-DCDA-41E5-9FC83D9A92AD}" dt="2022-12-12T12:24:18.521" v="341" actId="20577"/>
          <ac:spMkLst>
            <pc:docMk/>
            <pc:sldMk cId="2555859122" sldId="287"/>
            <ac:spMk id="3" creationId="{654807E0-C869-27D1-963B-FBE7517C4C90}"/>
          </ac:spMkLst>
        </pc:spChg>
        <pc:spChg chg="del mod">
          <ac:chgData name="SALOM SANTAMARIA, BORJA" userId="S::b.salomsantamaria@edu.gva.es::a15a7e2f-3544-4179-a476-ac3c12d6dfda" providerId="AD" clId="Web-{0FE14FA5-5B07-DCDA-41E5-9FC83D9A92AD}" dt="2022-12-12T12:22:28.783" v="275"/>
          <ac:spMkLst>
            <pc:docMk/>
            <pc:sldMk cId="2555859122" sldId="287"/>
            <ac:spMk id="4" creationId="{E9018301-5055-B5B7-7872-B453C4D20B5D}"/>
          </ac:spMkLst>
        </pc:spChg>
        <pc:spChg chg="mod">
          <ac:chgData name="SALOM SANTAMARIA, BORJA" userId="S::b.salomsantamaria@edu.gva.es::a15a7e2f-3544-4179-a476-ac3c12d6dfda" providerId="AD" clId="Web-{0FE14FA5-5B07-DCDA-41E5-9FC83D9A92AD}" dt="2022-12-12T12:21:31.594" v="247" actId="20577"/>
          <ac:spMkLst>
            <pc:docMk/>
            <pc:sldMk cId="2555859122" sldId="287"/>
            <ac:spMk id="95" creationId="{00000000-0000-0000-0000-000000000000}"/>
          </ac:spMkLst>
        </pc:spChg>
      </pc:sldChg>
      <pc:sldChg chg="add ord replId">
        <pc:chgData name="SALOM SANTAMARIA, BORJA" userId="S::b.salomsantamaria@edu.gva.es::a15a7e2f-3544-4179-a476-ac3c12d6dfda" providerId="AD" clId="Web-{0FE14FA5-5B07-DCDA-41E5-9FC83D9A92AD}" dt="2022-12-12T12:24:28.021" v="343"/>
        <pc:sldMkLst>
          <pc:docMk/>
          <pc:sldMk cId="1292678473" sldId="288"/>
        </pc:sldMkLst>
      </pc:sldChg>
      <pc:sldChg chg="delSp modSp add replId">
        <pc:chgData name="SALOM SANTAMARIA, BORJA" userId="S::b.salomsantamaria@edu.gva.es::a15a7e2f-3544-4179-a476-ac3c12d6dfda" providerId="AD" clId="Web-{0FE14FA5-5B07-DCDA-41E5-9FC83D9A92AD}" dt="2022-12-12T12:33:39.084" v="660" actId="20577"/>
        <pc:sldMkLst>
          <pc:docMk/>
          <pc:sldMk cId="4119457880" sldId="289"/>
        </pc:sldMkLst>
        <pc:spChg chg="del mod">
          <ac:chgData name="SALOM SANTAMARIA, BORJA" userId="S::b.salomsantamaria@edu.gva.es::a15a7e2f-3544-4179-a476-ac3c12d6dfda" providerId="AD" clId="Web-{0FE14FA5-5B07-DCDA-41E5-9FC83D9A92AD}" dt="2022-12-12T12:33:31.724" v="658"/>
          <ac:spMkLst>
            <pc:docMk/>
            <pc:sldMk cId="4119457880" sldId="289"/>
            <ac:spMk id="3" creationId="{8DD01EB3-81C9-9F62-B0F0-4A73D5F7F5D1}"/>
          </ac:spMkLst>
        </pc:spChg>
        <pc:spChg chg="mod">
          <ac:chgData name="SALOM SANTAMARIA, BORJA" userId="S::b.salomsantamaria@edu.gva.es::a15a7e2f-3544-4179-a476-ac3c12d6dfda" providerId="AD" clId="Web-{0FE14FA5-5B07-DCDA-41E5-9FC83D9A92AD}" dt="2022-12-12T12:33:39.084" v="660" actId="20577"/>
          <ac:spMkLst>
            <pc:docMk/>
            <pc:sldMk cId="4119457880" sldId="289"/>
            <ac:spMk id="99" creationId="{00000000-0000-0000-0000-000000000000}"/>
          </ac:spMkLst>
        </pc:spChg>
      </pc:sldChg>
    </pc:docChg>
  </pc:docChgLst>
  <pc:docChgLst>
    <pc:chgData name="MARTIN BERMEJO, AARON" userId="S::a.martinbermejo@edu.gva.es::418d6dad-c6e4-4afb-a783-5ef252917dcc" providerId="AD" clId="Web-{E1E90AC0-8202-4AB4-AB8B-C456924A20B8}"/>
    <pc:docChg chg="modSld">
      <pc:chgData name="MARTIN BERMEJO, AARON" userId="S::a.martinbermejo@edu.gva.es::418d6dad-c6e4-4afb-a783-5ef252917dcc" providerId="AD" clId="Web-{E1E90AC0-8202-4AB4-AB8B-C456924A20B8}" dt="2022-11-28T19:08:24.095" v="10"/>
      <pc:docMkLst>
        <pc:docMk/>
      </pc:docMkLst>
      <pc:sldChg chg="addSp">
        <pc:chgData name="MARTIN BERMEJO, AARON" userId="S::a.martinbermejo@edu.gva.es::418d6dad-c6e4-4afb-a783-5ef252917dcc" providerId="AD" clId="Web-{E1E90AC0-8202-4AB4-AB8B-C456924A20B8}" dt="2022-11-28T18:30:36.452" v="0"/>
        <pc:sldMkLst>
          <pc:docMk/>
          <pc:sldMk cId="0" sldId="256"/>
        </pc:sldMkLst>
        <pc:inkChg chg="add">
          <ac:chgData name="MARTIN BERMEJO, AARON" userId="S::a.martinbermejo@edu.gva.es::418d6dad-c6e4-4afb-a783-5ef252917dcc" providerId="AD" clId="Web-{E1E90AC0-8202-4AB4-AB8B-C456924A20B8}" dt="2022-11-28T18:30:36.452" v="0"/>
          <ac:inkMkLst>
            <pc:docMk/>
            <pc:sldMk cId="0" sldId="256"/>
            <ac:inkMk id="2" creationId="{66B4C683-46E3-67E9-2510-D69550108402}"/>
          </ac:inkMkLst>
        </pc:inkChg>
      </pc:sldChg>
      <pc:sldChg chg="addSp">
        <pc:chgData name="MARTIN BERMEJO, AARON" userId="S::a.martinbermejo@edu.gva.es::418d6dad-c6e4-4afb-a783-5ef252917dcc" providerId="AD" clId="Web-{E1E90AC0-8202-4AB4-AB8B-C456924A20B8}" dt="2022-11-28T19:03:53.773" v="8"/>
        <pc:sldMkLst>
          <pc:docMk/>
          <pc:sldMk cId="0" sldId="260"/>
        </pc:sldMkLst>
        <pc:inkChg chg="add">
          <ac:chgData name="MARTIN BERMEJO, AARON" userId="S::a.martinbermejo@edu.gva.es::418d6dad-c6e4-4afb-a783-5ef252917dcc" providerId="AD" clId="Web-{E1E90AC0-8202-4AB4-AB8B-C456924A20B8}" dt="2022-11-28T19:03:53.773" v="8"/>
          <ac:inkMkLst>
            <pc:docMk/>
            <pc:sldMk cId="0" sldId="260"/>
            <ac:inkMk id="2" creationId="{711A0243-D7E2-9064-81FD-7FB443811E6E}"/>
          </ac:inkMkLst>
        </pc:inkChg>
      </pc:sldChg>
      <pc:sldChg chg="addSp">
        <pc:chgData name="MARTIN BERMEJO, AARON" userId="S::a.martinbermejo@edu.gva.es::418d6dad-c6e4-4afb-a783-5ef252917dcc" providerId="AD" clId="Web-{E1E90AC0-8202-4AB4-AB8B-C456924A20B8}" dt="2022-11-28T19:05:44.370" v="9"/>
        <pc:sldMkLst>
          <pc:docMk/>
          <pc:sldMk cId="2300617062" sldId="279"/>
        </pc:sldMkLst>
        <pc:inkChg chg="add">
          <ac:chgData name="MARTIN BERMEJO, AARON" userId="S::a.martinbermejo@edu.gva.es::418d6dad-c6e4-4afb-a783-5ef252917dcc" providerId="AD" clId="Web-{E1E90AC0-8202-4AB4-AB8B-C456924A20B8}" dt="2022-11-28T19:02:47.864" v="1"/>
          <ac:inkMkLst>
            <pc:docMk/>
            <pc:sldMk cId="2300617062" sldId="279"/>
            <ac:inkMk id="3" creationId="{CAED008A-6B76-A61E-D4C2-8B147BA45660}"/>
          </ac:inkMkLst>
        </pc:inkChg>
        <pc:inkChg chg="add">
          <ac:chgData name="MARTIN BERMEJO, AARON" userId="S::a.martinbermejo@edu.gva.es::418d6dad-c6e4-4afb-a783-5ef252917dcc" providerId="AD" clId="Web-{E1E90AC0-8202-4AB4-AB8B-C456924A20B8}" dt="2022-11-28T19:02:50.942" v="2"/>
          <ac:inkMkLst>
            <pc:docMk/>
            <pc:sldMk cId="2300617062" sldId="279"/>
            <ac:inkMk id="4" creationId="{8DC8D78D-C8DD-4EF9-E3BC-190155C513C6}"/>
          </ac:inkMkLst>
        </pc:inkChg>
        <pc:inkChg chg="add">
          <ac:chgData name="MARTIN BERMEJO, AARON" userId="S::a.martinbermejo@edu.gva.es::418d6dad-c6e4-4afb-a783-5ef252917dcc" providerId="AD" clId="Web-{E1E90AC0-8202-4AB4-AB8B-C456924A20B8}" dt="2022-11-28T19:03:07.130" v="3"/>
          <ac:inkMkLst>
            <pc:docMk/>
            <pc:sldMk cId="2300617062" sldId="279"/>
            <ac:inkMk id="5" creationId="{50D713D2-463D-0B7F-D80E-A0378FE3C56C}"/>
          </ac:inkMkLst>
        </pc:inkChg>
        <pc:inkChg chg="add">
          <ac:chgData name="MARTIN BERMEJO, AARON" userId="S::a.martinbermejo@edu.gva.es::418d6dad-c6e4-4afb-a783-5ef252917dcc" providerId="AD" clId="Web-{E1E90AC0-8202-4AB4-AB8B-C456924A20B8}" dt="2022-11-28T19:03:30.412" v="4"/>
          <ac:inkMkLst>
            <pc:docMk/>
            <pc:sldMk cId="2300617062" sldId="279"/>
            <ac:inkMk id="6" creationId="{E285D057-6937-1016-2148-48A79450B296}"/>
          </ac:inkMkLst>
        </pc:inkChg>
        <pc:inkChg chg="add">
          <ac:chgData name="MARTIN BERMEJO, AARON" userId="S::a.martinbermejo@edu.gva.es::418d6dad-c6e4-4afb-a783-5ef252917dcc" providerId="AD" clId="Web-{E1E90AC0-8202-4AB4-AB8B-C456924A20B8}" dt="2022-11-28T19:03:31.475" v="5"/>
          <ac:inkMkLst>
            <pc:docMk/>
            <pc:sldMk cId="2300617062" sldId="279"/>
            <ac:inkMk id="7" creationId="{AB96B486-B715-F2E5-5C74-0FB297306F2B}"/>
          </ac:inkMkLst>
        </pc:inkChg>
        <pc:inkChg chg="add">
          <ac:chgData name="MARTIN BERMEJO, AARON" userId="S::a.martinbermejo@edu.gva.es::418d6dad-c6e4-4afb-a783-5ef252917dcc" providerId="AD" clId="Web-{E1E90AC0-8202-4AB4-AB8B-C456924A20B8}" dt="2022-11-28T19:03:45.632" v="6"/>
          <ac:inkMkLst>
            <pc:docMk/>
            <pc:sldMk cId="2300617062" sldId="279"/>
            <ac:inkMk id="8" creationId="{2943B6E4-7022-FD12-E062-572DB87DDA39}"/>
          </ac:inkMkLst>
        </pc:inkChg>
        <pc:inkChg chg="add">
          <ac:chgData name="MARTIN BERMEJO, AARON" userId="S::a.martinbermejo@edu.gva.es::418d6dad-c6e4-4afb-a783-5ef252917dcc" providerId="AD" clId="Web-{E1E90AC0-8202-4AB4-AB8B-C456924A20B8}" dt="2022-11-28T19:03:46.475" v="7"/>
          <ac:inkMkLst>
            <pc:docMk/>
            <pc:sldMk cId="2300617062" sldId="279"/>
            <ac:inkMk id="9" creationId="{A02F45EA-3107-4B96-E190-8A769AE3BCE7}"/>
          </ac:inkMkLst>
        </pc:inkChg>
        <pc:inkChg chg="add">
          <ac:chgData name="MARTIN BERMEJO, AARON" userId="S::a.martinbermejo@edu.gva.es::418d6dad-c6e4-4afb-a783-5ef252917dcc" providerId="AD" clId="Web-{E1E90AC0-8202-4AB4-AB8B-C456924A20B8}" dt="2022-11-28T19:05:44.370" v="9"/>
          <ac:inkMkLst>
            <pc:docMk/>
            <pc:sldMk cId="2300617062" sldId="279"/>
            <ac:inkMk id="10" creationId="{62C16C7B-9B4D-ABA4-832B-E61A7DAE3713}"/>
          </ac:inkMkLst>
        </pc:inkChg>
      </pc:sldChg>
      <pc:sldChg chg="addSp">
        <pc:chgData name="MARTIN BERMEJO, AARON" userId="S::a.martinbermejo@edu.gva.es::418d6dad-c6e4-4afb-a783-5ef252917dcc" providerId="AD" clId="Web-{E1E90AC0-8202-4AB4-AB8B-C456924A20B8}" dt="2022-11-28T19:08:24.095" v="10"/>
        <pc:sldMkLst>
          <pc:docMk/>
          <pc:sldMk cId="3425627886" sldId="283"/>
        </pc:sldMkLst>
        <pc:inkChg chg="add">
          <ac:chgData name="MARTIN BERMEJO, AARON" userId="S::a.martinbermejo@edu.gva.es::418d6dad-c6e4-4afb-a783-5ef252917dcc" providerId="AD" clId="Web-{E1E90AC0-8202-4AB4-AB8B-C456924A20B8}" dt="2022-11-28T19:08:24.095" v="10"/>
          <ac:inkMkLst>
            <pc:docMk/>
            <pc:sldMk cId="3425627886" sldId="283"/>
            <ac:inkMk id="4" creationId="{02C41962-1912-CF8B-4136-32316E7EBACD}"/>
          </ac:inkMkLst>
        </pc:inkChg>
      </pc:sldChg>
    </pc:docChg>
  </pc:docChgLst>
  <pc:docChgLst>
    <pc:chgData name="MARTIN BERMEJO, AARON" userId="S::a.martinbermejo@edu.gva.es::418d6dad-c6e4-4afb-a783-5ef252917dcc" providerId="AD" clId="Web-{267EC4E1-1EC4-A6F0-6BC9-3911A470E807}"/>
    <pc:docChg chg="modSld">
      <pc:chgData name="MARTIN BERMEJO, AARON" userId="S::a.martinbermejo@edu.gva.es::418d6dad-c6e4-4afb-a783-5ef252917dcc" providerId="AD" clId="Web-{267EC4E1-1EC4-A6F0-6BC9-3911A470E807}" dt="2022-12-12T17:31:57.458" v="0" actId="20577"/>
      <pc:docMkLst>
        <pc:docMk/>
      </pc:docMkLst>
      <pc:sldChg chg="modSp">
        <pc:chgData name="MARTIN BERMEJO, AARON" userId="S::a.martinbermejo@edu.gva.es::418d6dad-c6e4-4afb-a783-5ef252917dcc" providerId="AD" clId="Web-{267EC4E1-1EC4-A6F0-6BC9-3911A470E807}" dt="2022-12-12T17:31:57.458" v="0" actId="20577"/>
        <pc:sldMkLst>
          <pc:docMk/>
          <pc:sldMk cId="0" sldId="259"/>
        </pc:sldMkLst>
        <pc:spChg chg="mod">
          <ac:chgData name="MARTIN BERMEJO, AARON" userId="S::a.martinbermejo@edu.gva.es::418d6dad-c6e4-4afb-a783-5ef252917dcc" providerId="AD" clId="Web-{267EC4E1-1EC4-A6F0-6BC9-3911A470E807}" dt="2022-12-12T17:31:57.458" v="0" actId="20577"/>
          <ac:spMkLst>
            <pc:docMk/>
            <pc:sldMk cId="0" sldId="259"/>
            <ac:spMk id="89" creationId="{00000000-0000-0000-0000-000000000000}"/>
          </ac:spMkLst>
        </pc:spChg>
      </pc:sldChg>
    </pc:docChg>
  </pc:docChgLst>
  <pc:docChgLst>
    <pc:chgData name="MARTIN BERMEJO, AARON" userId="S::a.martinbermejo@edu.gva.es::418d6dad-c6e4-4afb-a783-5ef252917dcc" providerId="AD" clId="Web-{392BC4AF-B7C0-6286-2261-6633ED74FD81}"/>
    <pc:docChg chg="addSld delSld modSld">
      <pc:chgData name="MARTIN BERMEJO, AARON" userId="S::a.martinbermejo@edu.gva.es::418d6dad-c6e4-4afb-a783-5ef252917dcc" providerId="AD" clId="Web-{392BC4AF-B7C0-6286-2261-6633ED74FD81}" dt="2024-02-06T18:59:41.763" v="1308"/>
      <pc:docMkLst>
        <pc:docMk/>
      </pc:docMkLst>
      <pc:sldChg chg="modSp">
        <pc:chgData name="MARTIN BERMEJO, AARON" userId="S::a.martinbermejo@edu.gva.es::418d6dad-c6e4-4afb-a783-5ef252917dcc" providerId="AD" clId="Web-{392BC4AF-B7C0-6286-2261-6633ED74FD81}" dt="2024-02-06T15:35:10.264" v="16" actId="20577"/>
        <pc:sldMkLst>
          <pc:docMk/>
          <pc:sldMk cId="0" sldId="256"/>
        </pc:sldMkLst>
        <pc:spChg chg="mod">
          <ac:chgData name="MARTIN BERMEJO, AARON" userId="S::a.martinbermejo@edu.gva.es::418d6dad-c6e4-4afb-a783-5ef252917dcc" providerId="AD" clId="Web-{392BC4AF-B7C0-6286-2261-6633ED74FD81}" dt="2024-02-06T15:35:10.264" v="16" actId="20577"/>
          <ac:spMkLst>
            <pc:docMk/>
            <pc:sldMk cId="0" sldId="256"/>
            <ac:spMk id="83" creationId="{00000000-0000-0000-0000-000000000000}"/>
          </ac:spMkLst>
        </pc:spChg>
      </pc:sldChg>
      <pc:sldChg chg="modSp">
        <pc:chgData name="MARTIN BERMEJO, AARON" userId="S::a.martinbermejo@edu.gva.es::418d6dad-c6e4-4afb-a783-5ef252917dcc" providerId="AD" clId="Web-{392BC4AF-B7C0-6286-2261-6633ED74FD81}" dt="2024-02-06T15:35:39.235" v="17" actId="20577"/>
        <pc:sldMkLst>
          <pc:docMk/>
          <pc:sldMk cId="0" sldId="258"/>
        </pc:sldMkLst>
        <pc:spChg chg="mod">
          <ac:chgData name="MARTIN BERMEJO, AARON" userId="S::a.martinbermejo@edu.gva.es::418d6dad-c6e4-4afb-a783-5ef252917dcc" providerId="AD" clId="Web-{392BC4AF-B7C0-6286-2261-6633ED74FD81}" dt="2024-02-06T15:35:39.235" v="17" actId="20577"/>
          <ac:spMkLst>
            <pc:docMk/>
            <pc:sldMk cId="0" sldId="258"/>
            <ac:spMk id="88" creationId="{00000000-0000-0000-0000-000000000000}"/>
          </ac:spMkLst>
        </pc:spChg>
      </pc:sldChg>
      <pc:sldChg chg="del">
        <pc:chgData name="MARTIN BERMEJO, AARON" userId="S::a.martinbermejo@edu.gva.es::418d6dad-c6e4-4afb-a783-5ef252917dcc" providerId="AD" clId="Web-{392BC4AF-B7C0-6286-2261-6633ED74FD81}" dt="2024-02-06T18:59:02.198" v="1294"/>
        <pc:sldMkLst>
          <pc:docMk/>
          <pc:sldMk cId="0" sldId="259"/>
        </pc:sldMkLst>
      </pc:sldChg>
      <pc:sldChg chg="del">
        <pc:chgData name="MARTIN BERMEJO, AARON" userId="S::a.martinbermejo@edu.gva.es::418d6dad-c6e4-4afb-a783-5ef252917dcc" providerId="AD" clId="Web-{392BC4AF-B7C0-6286-2261-6633ED74FD81}" dt="2024-02-06T18:59:03.183" v="1295"/>
        <pc:sldMkLst>
          <pc:docMk/>
          <pc:sldMk cId="0" sldId="260"/>
        </pc:sldMkLst>
      </pc:sldChg>
      <pc:sldChg chg="del">
        <pc:chgData name="MARTIN BERMEJO, AARON" userId="S::a.martinbermejo@edu.gva.es::418d6dad-c6e4-4afb-a783-5ef252917dcc" providerId="AD" clId="Web-{392BC4AF-B7C0-6286-2261-6633ED74FD81}" dt="2024-02-06T18:59:06.042" v="1304"/>
        <pc:sldMkLst>
          <pc:docMk/>
          <pc:sldMk cId="0" sldId="261"/>
        </pc:sldMkLst>
      </pc:sldChg>
      <pc:sldChg chg="del">
        <pc:chgData name="MARTIN BERMEJO, AARON" userId="S::a.martinbermejo@edu.gva.es::418d6dad-c6e4-4afb-a783-5ef252917dcc" providerId="AD" clId="Web-{392BC4AF-B7C0-6286-2261-6633ED74FD81}" dt="2024-02-06T18:59:06.042" v="1302"/>
        <pc:sldMkLst>
          <pc:docMk/>
          <pc:sldMk cId="0" sldId="262"/>
        </pc:sldMkLst>
      </pc:sldChg>
      <pc:sldChg chg="addSp delSp modSp add">
        <pc:chgData name="MARTIN BERMEJO, AARON" userId="S::a.martinbermejo@edu.gva.es::418d6dad-c6e4-4afb-a783-5ef252917dcc" providerId="AD" clId="Web-{392BC4AF-B7C0-6286-2261-6633ED74FD81}" dt="2024-02-06T15:43:23.693" v="345"/>
        <pc:sldMkLst>
          <pc:docMk/>
          <pc:sldMk cId="0" sldId="263"/>
        </pc:sldMkLst>
        <pc:spChg chg="del mod">
          <ac:chgData name="MARTIN BERMEJO, AARON" userId="S::a.martinbermejo@edu.gva.es::418d6dad-c6e4-4afb-a783-5ef252917dcc" providerId="AD" clId="Web-{392BC4AF-B7C0-6286-2261-6633ED74FD81}" dt="2024-02-06T15:38:14.372" v="175"/>
          <ac:spMkLst>
            <pc:docMk/>
            <pc:sldMk cId="0" sldId="263"/>
            <ac:spMk id="2" creationId="{00000000-0000-0000-0000-000000000000}"/>
          </ac:spMkLst>
        </pc:spChg>
        <pc:spChg chg="del">
          <ac:chgData name="MARTIN BERMEJO, AARON" userId="S::a.martinbermejo@edu.gva.es::418d6dad-c6e4-4afb-a783-5ef252917dcc" providerId="AD" clId="Web-{392BC4AF-B7C0-6286-2261-6633ED74FD81}" dt="2024-02-06T15:36:12.378" v="31"/>
          <ac:spMkLst>
            <pc:docMk/>
            <pc:sldMk cId="0" sldId="263"/>
            <ac:spMk id="3" creationId="{00000000-0000-0000-0000-000000000000}"/>
          </ac:spMkLst>
        </pc:spChg>
        <pc:spChg chg="del">
          <ac:chgData name="MARTIN BERMEJO, AARON" userId="S::a.martinbermejo@edu.gva.es::418d6dad-c6e4-4afb-a783-5ef252917dcc" providerId="AD" clId="Web-{392BC4AF-B7C0-6286-2261-6633ED74FD81}" dt="2024-02-06T15:36:22.488" v="32"/>
          <ac:spMkLst>
            <pc:docMk/>
            <pc:sldMk cId="0" sldId="263"/>
            <ac:spMk id="5" creationId="{00000000-0000-0000-0000-000000000000}"/>
          </ac:spMkLst>
        </pc:spChg>
        <pc:spChg chg="del">
          <ac:chgData name="MARTIN BERMEJO, AARON" userId="S::a.martinbermejo@edu.gva.es::418d6dad-c6e4-4afb-a783-5ef252917dcc" providerId="AD" clId="Web-{392BC4AF-B7C0-6286-2261-6633ED74FD81}" dt="2024-02-06T15:36:23.692" v="33"/>
          <ac:spMkLst>
            <pc:docMk/>
            <pc:sldMk cId="0" sldId="263"/>
            <ac:spMk id="6" creationId="{00000000-0000-0000-0000-000000000000}"/>
          </ac:spMkLst>
        </pc:spChg>
        <pc:spChg chg="del">
          <ac:chgData name="MARTIN BERMEJO, AARON" userId="S::a.martinbermejo@edu.gva.es::418d6dad-c6e4-4afb-a783-5ef252917dcc" providerId="AD" clId="Web-{392BC4AF-B7C0-6286-2261-6633ED74FD81}" dt="2024-02-06T15:36:24.786" v="34"/>
          <ac:spMkLst>
            <pc:docMk/>
            <pc:sldMk cId="0" sldId="263"/>
            <ac:spMk id="7" creationId="{00000000-0000-0000-0000-000000000000}"/>
          </ac:spMkLst>
        </pc:spChg>
        <pc:spChg chg="mod">
          <ac:chgData name="MARTIN BERMEJO, AARON" userId="S::a.martinbermejo@edu.gva.es::418d6dad-c6e4-4afb-a783-5ef252917dcc" providerId="AD" clId="Web-{392BC4AF-B7C0-6286-2261-6633ED74FD81}" dt="2024-02-06T15:40:49.869" v="343" actId="20577"/>
          <ac:spMkLst>
            <pc:docMk/>
            <pc:sldMk cId="0" sldId="263"/>
            <ac:spMk id="8" creationId="{00000000-0000-0000-0000-000000000000}"/>
          </ac:spMkLst>
        </pc:spChg>
        <pc:spChg chg="del mod">
          <ac:chgData name="MARTIN BERMEJO, AARON" userId="S::a.martinbermejo@edu.gva.es::418d6dad-c6e4-4afb-a783-5ef252917dcc" providerId="AD" clId="Web-{392BC4AF-B7C0-6286-2261-6633ED74FD81}" dt="2024-02-06T15:40:41.899" v="337"/>
          <ac:spMkLst>
            <pc:docMk/>
            <pc:sldMk cId="0" sldId="263"/>
            <ac:spMk id="9" creationId="{00000000-0000-0000-0000-000000000000}"/>
          </ac:spMkLst>
        </pc:spChg>
        <pc:spChg chg="del mod">
          <ac:chgData name="MARTIN BERMEJO, AARON" userId="S::a.martinbermejo@edu.gva.es::418d6dad-c6e4-4afb-a783-5ef252917dcc" providerId="AD" clId="Web-{392BC4AF-B7C0-6286-2261-6633ED74FD81}" dt="2024-02-06T15:40:44.509" v="339"/>
          <ac:spMkLst>
            <pc:docMk/>
            <pc:sldMk cId="0" sldId="263"/>
            <ac:spMk id="10" creationId="{00000000-0000-0000-0000-000000000000}"/>
          </ac:spMkLst>
        </pc:spChg>
        <pc:spChg chg="del">
          <ac:chgData name="MARTIN BERMEJO, AARON" userId="S::a.martinbermejo@edu.gva.es::418d6dad-c6e4-4afb-a783-5ef252917dcc" providerId="AD" clId="Web-{392BC4AF-B7C0-6286-2261-6633ED74FD81}" dt="2024-02-06T15:40:36.383" v="335"/>
          <ac:spMkLst>
            <pc:docMk/>
            <pc:sldMk cId="0" sldId="263"/>
            <ac:spMk id="11" creationId="{00000000-0000-0000-0000-000000000000}"/>
          </ac:spMkLst>
        </pc:spChg>
        <pc:spChg chg="del">
          <ac:chgData name="MARTIN BERMEJO, AARON" userId="S::a.martinbermejo@edu.gva.es::418d6dad-c6e4-4afb-a783-5ef252917dcc" providerId="AD" clId="Web-{392BC4AF-B7C0-6286-2261-6633ED74FD81}" dt="2024-02-06T15:40:33.711" v="334"/>
          <ac:spMkLst>
            <pc:docMk/>
            <pc:sldMk cId="0" sldId="263"/>
            <ac:spMk id="12" creationId="{00000000-0000-0000-0000-000000000000}"/>
          </ac:spMkLst>
        </pc:spChg>
        <pc:spChg chg="add del mod">
          <ac:chgData name="MARTIN BERMEJO, AARON" userId="S::a.martinbermejo@edu.gva.es::418d6dad-c6e4-4afb-a783-5ef252917dcc" providerId="AD" clId="Web-{392BC4AF-B7C0-6286-2261-6633ED74FD81}" dt="2024-02-06T15:38:29.170" v="178"/>
          <ac:spMkLst>
            <pc:docMk/>
            <pc:sldMk cId="0" sldId="263"/>
            <ac:spMk id="15" creationId="{26424A18-C0F8-2B69-4ED7-0C58394DDC78}"/>
          </ac:spMkLst>
        </pc:spChg>
        <pc:spChg chg="add mod">
          <ac:chgData name="MARTIN BERMEJO, AARON" userId="S::a.martinbermejo@edu.gva.es::418d6dad-c6e4-4afb-a783-5ef252917dcc" providerId="AD" clId="Web-{392BC4AF-B7C0-6286-2261-6633ED74FD81}" dt="2024-02-06T15:38:48.281" v="189" actId="20577"/>
          <ac:spMkLst>
            <pc:docMk/>
            <pc:sldMk cId="0" sldId="263"/>
            <ac:spMk id="17" creationId="{A7F4DA7D-DD86-66F1-92FD-B3D1FD97F6D8}"/>
          </ac:spMkLst>
        </pc:spChg>
        <pc:grpChg chg="add">
          <ac:chgData name="MARTIN BERMEJO, AARON" userId="S::a.martinbermejo@edu.gva.es::418d6dad-c6e4-4afb-a783-5ef252917dcc" providerId="AD" clId="Web-{392BC4AF-B7C0-6286-2261-6633ED74FD81}" dt="2024-02-06T15:43:23.693" v="345"/>
          <ac:grpSpMkLst>
            <pc:docMk/>
            <pc:sldMk cId="0" sldId="263"/>
            <ac:grpSpMk id="20" creationId="{C80FD571-E318-D291-FA74-CB0AF8449B1B}"/>
          </ac:grpSpMkLst>
        </pc:grpChg>
        <pc:cxnChg chg="add mod">
          <ac:chgData name="MARTIN BERMEJO, AARON" userId="S::a.martinbermejo@edu.gva.es::418d6dad-c6e4-4afb-a783-5ef252917dcc" providerId="AD" clId="Web-{392BC4AF-B7C0-6286-2261-6633ED74FD81}" dt="2024-02-06T15:38:40.280" v="180" actId="1076"/>
          <ac:cxnSpMkLst>
            <pc:docMk/>
            <pc:sldMk cId="0" sldId="263"/>
            <ac:cxnSpMk id="19" creationId="{2839A513-3C7F-B24E-C6FE-BB1312D66A50}"/>
          </ac:cxnSpMkLst>
        </pc:cxnChg>
      </pc:sldChg>
      <pc:sldChg chg="addSp delSp modSp add">
        <pc:chgData name="MARTIN BERMEJO, AARON" userId="S::a.martinbermejo@edu.gva.es::418d6dad-c6e4-4afb-a783-5ef252917dcc" providerId="AD" clId="Web-{392BC4AF-B7C0-6286-2261-6633ED74FD81}" dt="2024-02-06T15:57:27.227" v="786" actId="1076"/>
        <pc:sldMkLst>
          <pc:docMk/>
          <pc:sldMk cId="0" sldId="264"/>
        </pc:sldMkLst>
        <pc:spChg chg="add del mod">
          <ac:chgData name="MARTIN BERMEJO, AARON" userId="S::a.martinbermejo@edu.gva.es::418d6dad-c6e4-4afb-a783-5ef252917dcc" providerId="AD" clId="Web-{392BC4AF-B7C0-6286-2261-6633ED74FD81}" dt="2024-02-06T15:43:50.898" v="350"/>
          <ac:spMkLst>
            <pc:docMk/>
            <pc:sldMk cId="0" sldId="264"/>
            <ac:spMk id="3" creationId="{33306E82-670A-C325-A9C6-39AA9220ACC8}"/>
          </ac:spMkLst>
        </pc:spChg>
        <pc:spChg chg="mod">
          <ac:chgData name="MARTIN BERMEJO, AARON" userId="S::a.martinbermejo@edu.gva.es::418d6dad-c6e4-4afb-a783-5ef252917dcc" providerId="AD" clId="Web-{392BC4AF-B7C0-6286-2261-6633ED74FD81}" dt="2024-02-06T15:52:39.033" v="614" actId="20577"/>
          <ac:spMkLst>
            <pc:docMk/>
            <pc:sldMk cId="0" sldId="264"/>
            <ac:spMk id="4" creationId="{00000000-0000-0000-0000-000000000000}"/>
          </ac:spMkLst>
        </pc:spChg>
        <pc:spChg chg="mod">
          <ac:chgData name="MARTIN BERMEJO, AARON" userId="S::a.martinbermejo@edu.gva.es::418d6dad-c6e4-4afb-a783-5ef252917dcc" providerId="AD" clId="Web-{392BC4AF-B7C0-6286-2261-6633ED74FD81}" dt="2024-02-06T15:49:36.409" v="567" actId="20577"/>
          <ac:spMkLst>
            <pc:docMk/>
            <pc:sldMk cId="0" sldId="264"/>
            <ac:spMk id="6" creationId="{00000000-0000-0000-0000-000000000000}"/>
          </ac:spMkLst>
        </pc:spChg>
        <pc:spChg chg="del mod">
          <ac:chgData name="MARTIN BERMEJO, AARON" userId="S::a.martinbermejo@edu.gva.es::418d6dad-c6e4-4afb-a783-5ef252917dcc" providerId="AD" clId="Web-{392BC4AF-B7C0-6286-2261-6633ED74FD81}" dt="2024-02-06T15:46:35.583" v="428"/>
          <ac:spMkLst>
            <pc:docMk/>
            <pc:sldMk cId="0" sldId="264"/>
            <ac:spMk id="8" creationId="{00000000-0000-0000-0000-000000000000}"/>
          </ac:spMkLst>
        </pc:spChg>
        <pc:spChg chg="del mod">
          <ac:chgData name="MARTIN BERMEJO, AARON" userId="S::a.martinbermejo@edu.gva.es::418d6dad-c6e4-4afb-a783-5ef252917dcc" providerId="AD" clId="Web-{392BC4AF-B7C0-6286-2261-6633ED74FD81}" dt="2024-02-06T15:46:34.567" v="427"/>
          <ac:spMkLst>
            <pc:docMk/>
            <pc:sldMk cId="0" sldId="264"/>
            <ac:spMk id="9" creationId="{00000000-0000-0000-0000-000000000000}"/>
          </ac:spMkLst>
        </pc:spChg>
        <pc:spChg chg="mod">
          <ac:chgData name="MARTIN BERMEJO, AARON" userId="S::a.martinbermejo@edu.gva.es::418d6dad-c6e4-4afb-a783-5ef252917dcc" providerId="AD" clId="Web-{392BC4AF-B7C0-6286-2261-6633ED74FD81}" dt="2024-02-06T15:46:34.223" v="426" actId="20577"/>
          <ac:spMkLst>
            <pc:docMk/>
            <pc:sldMk cId="0" sldId="264"/>
            <ac:spMk id="10" creationId="{00000000-0000-0000-0000-000000000000}"/>
          </ac:spMkLst>
        </pc:spChg>
        <pc:spChg chg="mod">
          <ac:chgData name="MARTIN BERMEJO, AARON" userId="S::a.martinbermejo@edu.gva.es::418d6dad-c6e4-4afb-a783-5ef252917dcc" providerId="AD" clId="Web-{392BC4AF-B7C0-6286-2261-6633ED74FD81}" dt="2024-02-06T15:46:32.286" v="424" actId="20577"/>
          <ac:spMkLst>
            <pc:docMk/>
            <pc:sldMk cId="0" sldId="264"/>
            <ac:spMk id="11" creationId="{00000000-0000-0000-0000-000000000000}"/>
          </ac:spMkLst>
        </pc:spChg>
        <pc:spChg chg="add del">
          <ac:chgData name="MARTIN BERMEJO, AARON" userId="S::a.martinbermejo@edu.gva.es::418d6dad-c6e4-4afb-a783-5ef252917dcc" providerId="AD" clId="Web-{392BC4AF-B7C0-6286-2261-6633ED74FD81}" dt="2024-02-06T15:43:49.226" v="349"/>
          <ac:spMkLst>
            <pc:docMk/>
            <pc:sldMk cId="0" sldId="264"/>
            <ac:spMk id="13" creationId="{064D5CA4-25D0-F718-CFA2-D8F6C160D832}"/>
          </ac:spMkLst>
        </pc:spChg>
        <pc:spChg chg="del">
          <ac:chgData name="MARTIN BERMEJO, AARON" userId="S::a.martinbermejo@edu.gva.es::418d6dad-c6e4-4afb-a783-5ef252917dcc" providerId="AD" clId="Web-{392BC4AF-B7C0-6286-2261-6633ED74FD81}" dt="2024-02-06T15:43:35.209" v="347"/>
          <ac:spMkLst>
            <pc:docMk/>
            <pc:sldMk cId="0" sldId="264"/>
            <ac:spMk id="14" creationId="{35BED329-F53F-FBF9-9695-BFAD76B739EC}"/>
          </ac:spMkLst>
        </pc:spChg>
        <pc:spChg chg="del">
          <ac:chgData name="MARTIN BERMEJO, AARON" userId="S::a.martinbermejo@edu.gva.es::418d6dad-c6e4-4afb-a783-5ef252917dcc" providerId="AD" clId="Web-{392BC4AF-B7C0-6286-2261-6633ED74FD81}" dt="2024-02-06T15:43:32.928" v="346"/>
          <ac:spMkLst>
            <pc:docMk/>
            <pc:sldMk cId="0" sldId="264"/>
            <ac:spMk id="15" creationId="{4617C0C8-6C1F-C24F-E02C-D18D003633CF}"/>
          </ac:spMkLst>
        </pc:spChg>
        <pc:spChg chg="add mod">
          <ac:chgData name="MARTIN BERMEJO, AARON" userId="S::a.martinbermejo@edu.gva.es::418d6dad-c6e4-4afb-a783-5ef252917dcc" providerId="AD" clId="Web-{392BC4AF-B7C0-6286-2261-6633ED74FD81}" dt="2024-02-06T15:57:27.227" v="786" actId="1076"/>
          <ac:spMkLst>
            <pc:docMk/>
            <pc:sldMk cId="0" sldId="264"/>
            <ac:spMk id="19" creationId="{D446F784-36B1-094A-EEC3-449EA29AA05C}"/>
          </ac:spMkLst>
        </pc:spChg>
        <pc:graphicFrameChg chg="mod modGraphic">
          <ac:chgData name="MARTIN BERMEJO, AARON" userId="S::a.martinbermejo@edu.gva.es::418d6dad-c6e4-4afb-a783-5ef252917dcc" providerId="AD" clId="Web-{392BC4AF-B7C0-6286-2261-6633ED74FD81}" dt="2024-02-06T15:46:47.412" v="431" actId="1076"/>
          <ac:graphicFrameMkLst>
            <pc:docMk/>
            <pc:sldMk cId="0" sldId="264"/>
            <ac:graphicFrameMk id="5" creationId="{00000000-0000-0000-0000-000000000000}"/>
          </ac:graphicFrameMkLst>
        </pc:graphicFrameChg>
        <pc:cxnChg chg="add">
          <ac:chgData name="MARTIN BERMEJO, AARON" userId="S::a.martinbermejo@edu.gva.es::418d6dad-c6e4-4afb-a783-5ef252917dcc" providerId="AD" clId="Web-{392BC4AF-B7C0-6286-2261-6633ED74FD81}" dt="2024-02-06T15:43:59.836" v="351"/>
          <ac:cxnSpMkLst>
            <pc:docMk/>
            <pc:sldMk cId="0" sldId="264"/>
            <ac:cxnSpMk id="17" creationId="{A25CEC91-162D-1118-399D-52B9B1A3C710}"/>
          </ac:cxnSpMkLst>
        </pc:cxnChg>
      </pc:sldChg>
      <pc:sldChg chg="addSp delSp modSp add">
        <pc:chgData name="MARTIN BERMEJO, AARON" userId="S::a.martinbermejo@edu.gva.es::418d6dad-c6e4-4afb-a783-5ef252917dcc" providerId="AD" clId="Web-{392BC4AF-B7C0-6286-2261-6633ED74FD81}" dt="2024-02-06T15:55:57.673" v="777" actId="14100"/>
        <pc:sldMkLst>
          <pc:docMk/>
          <pc:sldMk cId="0" sldId="265"/>
        </pc:sldMkLst>
        <pc:spChg chg="add mod">
          <ac:chgData name="MARTIN BERMEJO, AARON" userId="S::a.martinbermejo@edu.gva.es::418d6dad-c6e4-4afb-a783-5ef252917dcc" providerId="AD" clId="Web-{392BC4AF-B7C0-6286-2261-6633ED74FD81}" dt="2024-02-06T15:54:07.962" v="623" actId="1076"/>
          <ac:spMkLst>
            <pc:docMk/>
            <pc:sldMk cId="0" sldId="265"/>
            <ac:spMk id="3" creationId="{5DEF174D-3C2E-AD78-7BE7-080A41916B0E}"/>
          </ac:spMkLst>
        </pc:spChg>
        <pc:spChg chg="mod">
          <ac:chgData name="MARTIN BERMEJO, AARON" userId="S::a.martinbermejo@edu.gva.es::418d6dad-c6e4-4afb-a783-5ef252917dcc" providerId="AD" clId="Web-{392BC4AF-B7C0-6286-2261-6633ED74FD81}" dt="2024-02-06T15:55:01.591" v="708" actId="20577"/>
          <ac:spMkLst>
            <pc:docMk/>
            <pc:sldMk cId="0" sldId="265"/>
            <ac:spMk id="4" creationId="{00000000-0000-0000-0000-000000000000}"/>
          </ac:spMkLst>
        </pc:spChg>
        <pc:spChg chg="mod">
          <ac:chgData name="MARTIN BERMEJO, AARON" userId="S::a.martinbermejo@edu.gva.es::418d6dad-c6e4-4afb-a783-5ef252917dcc" providerId="AD" clId="Web-{392BC4AF-B7C0-6286-2261-6633ED74FD81}" dt="2024-02-06T15:55:25.077" v="750" actId="20577"/>
          <ac:spMkLst>
            <pc:docMk/>
            <pc:sldMk cId="0" sldId="265"/>
            <ac:spMk id="5" creationId="{00000000-0000-0000-0000-000000000000}"/>
          </ac:spMkLst>
        </pc:spChg>
        <pc:spChg chg="mod">
          <ac:chgData name="MARTIN BERMEJO, AARON" userId="S::a.martinbermejo@edu.gva.es::418d6dad-c6e4-4afb-a783-5ef252917dcc" providerId="AD" clId="Web-{392BC4AF-B7C0-6286-2261-6633ED74FD81}" dt="2024-02-06T15:55:40.281" v="768" actId="20577"/>
          <ac:spMkLst>
            <pc:docMk/>
            <pc:sldMk cId="0" sldId="265"/>
            <ac:spMk id="8" creationId="{00000000-0000-0000-0000-000000000000}"/>
          </ac:spMkLst>
        </pc:spChg>
        <pc:spChg chg="mod">
          <ac:chgData name="MARTIN BERMEJO, AARON" userId="S::a.martinbermejo@edu.gva.es::418d6dad-c6e4-4afb-a783-5ef252917dcc" providerId="AD" clId="Web-{392BC4AF-B7C0-6286-2261-6633ED74FD81}" dt="2024-02-06T15:55:57.673" v="777" actId="14100"/>
          <ac:spMkLst>
            <pc:docMk/>
            <pc:sldMk cId="0" sldId="265"/>
            <ac:spMk id="9" creationId="{00000000-0000-0000-0000-000000000000}"/>
          </ac:spMkLst>
        </pc:spChg>
        <pc:spChg chg="mod">
          <ac:chgData name="MARTIN BERMEJO, AARON" userId="S::a.martinbermejo@edu.gva.es::418d6dad-c6e4-4afb-a783-5ef252917dcc" providerId="AD" clId="Web-{392BC4AF-B7C0-6286-2261-6633ED74FD81}" dt="2024-02-06T15:55:53.329" v="776" actId="20577"/>
          <ac:spMkLst>
            <pc:docMk/>
            <pc:sldMk cId="0" sldId="265"/>
            <ac:spMk id="10" creationId="{00000000-0000-0000-0000-000000000000}"/>
          </ac:spMkLst>
        </pc:spChg>
        <pc:spChg chg="add del mod">
          <ac:chgData name="MARTIN BERMEJO, AARON" userId="S::a.martinbermejo@edu.gva.es::418d6dad-c6e4-4afb-a783-5ef252917dcc" providerId="AD" clId="Web-{392BC4AF-B7C0-6286-2261-6633ED74FD81}" dt="2024-02-06T15:54:01.383" v="621"/>
          <ac:spMkLst>
            <pc:docMk/>
            <pc:sldMk cId="0" sldId="265"/>
            <ac:spMk id="12" creationId="{6120995C-CABD-E604-5880-18959C9E6C10}"/>
          </ac:spMkLst>
        </pc:spChg>
        <pc:spChg chg="del">
          <ac:chgData name="MARTIN BERMEJO, AARON" userId="S::a.martinbermejo@edu.gva.es::418d6dad-c6e4-4afb-a783-5ef252917dcc" providerId="AD" clId="Web-{392BC4AF-B7C0-6286-2261-6633ED74FD81}" dt="2024-02-06T15:53:53.164" v="620"/>
          <ac:spMkLst>
            <pc:docMk/>
            <pc:sldMk cId="0" sldId="265"/>
            <ac:spMk id="13" creationId="{04583B5D-13F0-868A-0E8F-28C64F081831}"/>
          </ac:spMkLst>
        </pc:spChg>
        <pc:spChg chg="del">
          <ac:chgData name="MARTIN BERMEJO, AARON" userId="S::a.martinbermejo@edu.gva.es::418d6dad-c6e4-4afb-a783-5ef252917dcc" providerId="AD" clId="Web-{392BC4AF-B7C0-6286-2261-6633ED74FD81}" dt="2024-02-06T15:54:02.821" v="622"/>
          <ac:spMkLst>
            <pc:docMk/>
            <pc:sldMk cId="0" sldId="265"/>
            <ac:spMk id="14" creationId="{0A04325F-10BF-0C57-D4CA-8906CEA5F9F1}"/>
          </ac:spMkLst>
        </pc:spChg>
      </pc:sldChg>
      <pc:sldChg chg="addSp delSp modSp add">
        <pc:chgData name="MARTIN BERMEJO, AARON" userId="S::a.martinbermejo@edu.gva.es::418d6dad-c6e4-4afb-a783-5ef252917dcc" providerId="AD" clId="Web-{392BC4AF-B7C0-6286-2261-6633ED74FD81}" dt="2024-02-06T18:51:16.892" v="1149" actId="14100"/>
        <pc:sldMkLst>
          <pc:docMk/>
          <pc:sldMk cId="0" sldId="266"/>
        </pc:sldMkLst>
        <pc:spChg chg="add del mod">
          <ac:chgData name="MARTIN BERMEJO, AARON" userId="S::a.martinbermejo@edu.gva.es::418d6dad-c6e4-4afb-a783-5ef252917dcc" providerId="AD" clId="Web-{392BC4AF-B7C0-6286-2261-6633ED74FD81}" dt="2024-02-06T15:57:03.272" v="783"/>
          <ac:spMkLst>
            <pc:docMk/>
            <pc:sldMk cId="0" sldId="266"/>
            <ac:spMk id="3" creationId="{A33B307B-5150-DFFC-8A4B-F79569ECDAB9}"/>
          </ac:spMkLst>
        </pc:spChg>
        <pc:spChg chg="mod">
          <ac:chgData name="MARTIN BERMEJO, AARON" userId="S::a.martinbermejo@edu.gva.es::418d6dad-c6e4-4afb-a783-5ef252917dcc" providerId="AD" clId="Web-{392BC4AF-B7C0-6286-2261-6633ED74FD81}" dt="2024-02-06T18:43:31.898" v="988" actId="20577"/>
          <ac:spMkLst>
            <pc:docMk/>
            <pc:sldMk cId="0" sldId="266"/>
            <ac:spMk id="4" creationId="{00000000-0000-0000-0000-000000000000}"/>
          </ac:spMkLst>
        </pc:spChg>
        <pc:spChg chg="del">
          <ac:chgData name="MARTIN BERMEJO, AARON" userId="S::a.martinbermejo@edu.gva.es::418d6dad-c6e4-4afb-a783-5ef252917dcc" providerId="AD" clId="Web-{392BC4AF-B7C0-6286-2261-6633ED74FD81}" dt="2024-02-06T18:51:13.251" v="1147"/>
          <ac:spMkLst>
            <pc:docMk/>
            <pc:sldMk cId="0" sldId="266"/>
            <ac:spMk id="10" creationId="{00000000-0000-0000-0000-000000000000}"/>
          </ac:spMkLst>
        </pc:spChg>
        <pc:spChg chg="del mod">
          <ac:chgData name="MARTIN BERMEJO, AARON" userId="S::a.martinbermejo@edu.gva.es::418d6dad-c6e4-4afb-a783-5ef252917dcc" providerId="AD" clId="Web-{392BC4AF-B7C0-6286-2261-6633ED74FD81}" dt="2024-02-06T18:51:13.126" v="1146"/>
          <ac:spMkLst>
            <pc:docMk/>
            <pc:sldMk cId="0" sldId="266"/>
            <ac:spMk id="11" creationId="{00000000-0000-0000-0000-000000000000}"/>
          </ac:spMkLst>
        </pc:spChg>
        <pc:spChg chg="mod">
          <ac:chgData name="MARTIN BERMEJO, AARON" userId="S::a.martinbermejo@edu.gva.es::418d6dad-c6e4-4afb-a783-5ef252917dcc" providerId="AD" clId="Web-{392BC4AF-B7C0-6286-2261-6633ED74FD81}" dt="2024-02-06T18:51:16.892" v="1149" actId="14100"/>
          <ac:spMkLst>
            <pc:docMk/>
            <pc:sldMk cId="0" sldId="266"/>
            <ac:spMk id="12" creationId="{00000000-0000-0000-0000-000000000000}"/>
          </ac:spMkLst>
        </pc:spChg>
        <pc:spChg chg="del">
          <ac:chgData name="MARTIN BERMEJO, AARON" userId="S::a.martinbermejo@edu.gva.es::418d6dad-c6e4-4afb-a783-5ef252917dcc" providerId="AD" clId="Web-{392BC4AF-B7C0-6286-2261-6633ED74FD81}" dt="2024-02-06T15:56:59.740" v="782"/>
          <ac:spMkLst>
            <pc:docMk/>
            <pc:sldMk cId="0" sldId="266"/>
            <ac:spMk id="15" creationId="{A78897F7-76C9-B35C-7AC4-13ED16742BB3}"/>
          </ac:spMkLst>
        </pc:spChg>
        <pc:spChg chg="del">
          <ac:chgData name="MARTIN BERMEJO, AARON" userId="S::a.martinbermejo@edu.gva.es::418d6dad-c6e4-4afb-a783-5ef252917dcc" providerId="AD" clId="Web-{392BC4AF-B7C0-6286-2261-6633ED74FD81}" dt="2024-02-06T15:56:58.193" v="781"/>
          <ac:spMkLst>
            <pc:docMk/>
            <pc:sldMk cId="0" sldId="266"/>
            <ac:spMk id="16" creationId="{0C33A230-3303-41F1-1063-62BC283F3A2C}"/>
          </ac:spMkLst>
        </pc:spChg>
        <pc:spChg chg="add mod">
          <ac:chgData name="MARTIN BERMEJO, AARON" userId="S::a.martinbermejo@edu.gva.es::418d6dad-c6e4-4afb-a783-5ef252917dcc" providerId="AD" clId="Web-{392BC4AF-B7C0-6286-2261-6633ED74FD81}" dt="2024-02-06T15:57:31.884" v="787" actId="1076"/>
          <ac:spMkLst>
            <pc:docMk/>
            <pc:sldMk cId="0" sldId="266"/>
            <ac:spMk id="18" creationId="{CB1E0AB4-2A20-C33E-C9B6-2780906311CD}"/>
          </ac:spMkLst>
        </pc:spChg>
        <pc:cxnChg chg="add">
          <ac:chgData name="MARTIN BERMEJO, AARON" userId="S::a.martinbermejo@edu.gva.es::418d6dad-c6e4-4afb-a783-5ef252917dcc" providerId="AD" clId="Web-{392BC4AF-B7C0-6286-2261-6633ED74FD81}" dt="2024-02-06T15:57:20.851" v="784"/>
          <ac:cxnSpMkLst>
            <pc:docMk/>
            <pc:sldMk cId="0" sldId="266"/>
            <ac:cxnSpMk id="14" creationId="{E92088EE-436C-3BD4-7681-D26074F52166}"/>
          </ac:cxnSpMkLst>
        </pc:cxnChg>
      </pc:sldChg>
      <pc:sldChg chg="addSp delSp modSp add">
        <pc:chgData name="MARTIN BERMEJO, AARON" userId="S::a.martinbermejo@edu.gva.es::418d6dad-c6e4-4afb-a783-5ef252917dcc" providerId="AD" clId="Web-{392BC4AF-B7C0-6286-2261-6633ED74FD81}" dt="2024-02-06T18:58:12.477" v="1293" actId="20577"/>
        <pc:sldMkLst>
          <pc:docMk/>
          <pc:sldMk cId="0" sldId="267"/>
        </pc:sldMkLst>
        <pc:spChg chg="mod">
          <ac:chgData name="MARTIN BERMEJO, AARON" userId="S::a.martinbermejo@edu.gva.es::418d6dad-c6e4-4afb-a783-5ef252917dcc" providerId="AD" clId="Web-{392BC4AF-B7C0-6286-2261-6633ED74FD81}" dt="2024-02-06T18:55:18.014" v="1175" actId="20577"/>
          <ac:spMkLst>
            <pc:docMk/>
            <pc:sldMk cId="0" sldId="267"/>
            <ac:spMk id="4" creationId="{00000000-0000-0000-0000-000000000000}"/>
          </ac:spMkLst>
        </pc:spChg>
        <pc:spChg chg="mod">
          <ac:chgData name="MARTIN BERMEJO, AARON" userId="S::a.martinbermejo@edu.gva.es::418d6dad-c6e4-4afb-a783-5ef252917dcc" providerId="AD" clId="Web-{392BC4AF-B7C0-6286-2261-6633ED74FD81}" dt="2024-02-06T18:56:15.955" v="1203" actId="20577"/>
          <ac:spMkLst>
            <pc:docMk/>
            <pc:sldMk cId="0" sldId="267"/>
            <ac:spMk id="8" creationId="{00000000-0000-0000-0000-000000000000}"/>
          </ac:spMkLst>
        </pc:spChg>
        <pc:spChg chg="mod">
          <ac:chgData name="MARTIN BERMEJO, AARON" userId="S::a.martinbermejo@edu.gva.es::418d6dad-c6e4-4afb-a783-5ef252917dcc" providerId="AD" clId="Web-{392BC4AF-B7C0-6286-2261-6633ED74FD81}" dt="2024-02-06T18:56:21.940" v="1204" actId="20577"/>
          <ac:spMkLst>
            <pc:docMk/>
            <pc:sldMk cId="0" sldId="267"/>
            <ac:spMk id="9" creationId="{00000000-0000-0000-0000-000000000000}"/>
          </ac:spMkLst>
        </pc:spChg>
        <pc:spChg chg="mod">
          <ac:chgData name="MARTIN BERMEJO, AARON" userId="S::a.martinbermejo@edu.gva.es::418d6dad-c6e4-4afb-a783-5ef252917dcc" providerId="AD" clId="Web-{392BC4AF-B7C0-6286-2261-6633ED74FD81}" dt="2024-02-06T18:55:27.562" v="1180" actId="20577"/>
          <ac:spMkLst>
            <pc:docMk/>
            <pc:sldMk cId="0" sldId="267"/>
            <ac:spMk id="10" creationId="{00000000-0000-0000-0000-000000000000}"/>
          </ac:spMkLst>
        </pc:spChg>
        <pc:spChg chg="mod">
          <ac:chgData name="MARTIN BERMEJO, AARON" userId="S::a.martinbermejo@edu.gva.es::418d6dad-c6e4-4afb-a783-5ef252917dcc" providerId="AD" clId="Web-{392BC4AF-B7C0-6286-2261-6633ED74FD81}" dt="2024-02-06T18:56:50.910" v="1206" actId="1076"/>
          <ac:spMkLst>
            <pc:docMk/>
            <pc:sldMk cId="0" sldId="267"/>
            <ac:spMk id="15" creationId="{00000000-0000-0000-0000-000000000000}"/>
          </ac:spMkLst>
        </pc:spChg>
        <pc:spChg chg="add mod">
          <ac:chgData name="MARTIN BERMEJO, AARON" userId="S::a.martinbermejo@edu.gva.es::418d6dad-c6e4-4afb-a783-5ef252917dcc" providerId="AD" clId="Web-{392BC4AF-B7C0-6286-2261-6633ED74FD81}" dt="2024-02-06T18:54:45.028" v="1159" actId="1076"/>
          <ac:spMkLst>
            <pc:docMk/>
            <pc:sldMk cId="0" sldId="267"/>
            <ac:spMk id="17" creationId="{BE15975A-2A36-02AD-1DAC-03CFCF38890B}"/>
          </ac:spMkLst>
        </pc:spChg>
        <pc:spChg chg="add del mod">
          <ac:chgData name="MARTIN BERMEJO, AARON" userId="S::a.martinbermejo@edu.gva.es::418d6dad-c6e4-4afb-a783-5ef252917dcc" providerId="AD" clId="Web-{392BC4AF-B7C0-6286-2261-6633ED74FD81}" dt="2024-02-06T18:54:35.465" v="1156"/>
          <ac:spMkLst>
            <pc:docMk/>
            <pc:sldMk cId="0" sldId="267"/>
            <ac:spMk id="19" creationId="{D4970A5E-4355-FE0A-9D9E-4302F39A73D7}"/>
          </ac:spMkLst>
        </pc:spChg>
        <pc:spChg chg="mod">
          <ac:chgData name="MARTIN BERMEJO, AARON" userId="S::a.martinbermejo@edu.gva.es::418d6dad-c6e4-4afb-a783-5ef252917dcc" providerId="AD" clId="Web-{392BC4AF-B7C0-6286-2261-6633ED74FD81}" dt="2024-02-06T18:58:12.477" v="1293" actId="20577"/>
          <ac:spMkLst>
            <pc:docMk/>
            <pc:sldMk cId="0" sldId="267"/>
            <ac:spMk id="20" creationId="{00000000-0000-0000-0000-000000000000}"/>
          </ac:spMkLst>
        </pc:spChg>
        <pc:spChg chg="del">
          <ac:chgData name="MARTIN BERMEJO, AARON" userId="S::a.martinbermejo@edu.gva.es::418d6dad-c6e4-4afb-a783-5ef252917dcc" providerId="AD" clId="Web-{392BC4AF-B7C0-6286-2261-6633ED74FD81}" dt="2024-02-06T18:54:32.965" v="1155"/>
          <ac:spMkLst>
            <pc:docMk/>
            <pc:sldMk cId="0" sldId="267"/>
            <ac:spMk id="23" creationId="{7F86CD9D-47A9-9BED-03E7-75E7D091CDAF}"/>
          </ac:spMkLst>
        </pc:spChg>
        <pc:spChg chg="del">
          <ac:chgData name="MARTIN BERMEJO, AARON" userId="S::a.martinbermejo@edu.gva.es::418d6dad-c6e4-4afb-a783-5ef252917dcc" providerId="AD" clId="Web-{392BC4AF-B7C0-6286-2261-6633ED74FD81}" dt="2024-02-06T18:54:38.153" v="1157"/>
          <ac:spMkLst>
            <pc:docMk/>
            <pc:sldMk cId="0" sldId="267"/>
            <ac:spMk id="24" creationId="{CE7BA057-45DC-6B4F-833D-E6B7FCBE81B8}"/>
          </ac:spMkLst>
        </pc:spChg>
        <pc:cxnChg chg="add mod">
          <ac:chgData name="MARTIN BERMEJO, AARON" userId="S::a.martinbermejo@edu.gva.es::418d6dad-c6e4-4afb-a783-5ef252917dcc" providerId="AD" clId="Web-{392BC4AF-B7C0-6286-2261-6633ED74FD81}" dt="2024-02-06T18:54:45.013" v="1158" actId="1076"/>
          <ac:cxnSpMkLst>
            <pc:docMk/>
            <pc:sldMk cId="0" sldId="267"/>
            <ac:cxnSpMk id="3" creationId="{EA573A62-386A-78B2-3E9F-CAED4E02588C}"/>
          </ac:cxnSpMkLst>
        </pc:cxnChg>
      </pc:sldChg>
      <pc:sldChg chg="add">
        <pc:chgData name="MARTIN BERMEJO, AARON" userId="S::a.martinbermejo@edu.gva.es::418d6dad-c6e4-4afb-a783-5ef252917dcc" providerId="AD" clId="Web-{392BC4AF-B7C0-6286-2261-6633ED74FD81}" dt="2024-02-06T18:59:18.543" v="1305"/>
        <pc:sldMkLst>
          <pc:docMk/>
          <pc:sldMk cId="0" sldId="269"/>
        </pc:sldMkLst>
      </pc:sldChg>
      <pc:sldChg chg="add">
        <pc:chgData name="MARTIN BERMEJO, AARON" userId="S::a.martinbermejo@edu.gva.es::418d6dad-c6e4-4afb-a783-5ef252917dcc" providerId="AD" clId="Web-{392BC4AF-B7C0-6286-2261-6633ED74FD81}" dt="2024-02-06T18:59:41.763" v="1308"/>
        <pc:sldMkLst>
          <pc:docMk/>
          <pc:sldMk cId="493164095" sldId="275"/>
        </pc:sldMkLst>
      </pc:sldChg>
      <pc:sldChg chg="add">
        <pc:chgData name="MARTIN BERMEJO, AARON" userId="S::a.martinbermejo@edu.gva.es::418d6dad-c6e4-4afb-a783-5ef252917dcc" providerId="AD" clId="Web-{392BC4AF-B7C0-6286-2261-6633ED74FD81}" dt="2024-02-06T18:59:41.700" v="1307"/>
        <pc:sldMkLst>
          <pc:docMk/>
          <pc:sldMk cId="587955918" sldId="276"/>
        </pc:sldMkLst>
      </pc:sldChg>
      <pc:sldChg chg="add">
        <pc:chgData name="MARTIN BERMEJO, AARON" userId="S::a.martinbermejo@edu.gva.es::418d6dad-c6e4-4afb-a783-5ef252917dcc" providerId="AD" clId="Web-{392BC4AF-B7C0-6286-2261-6633ED74FD81}" dt="2024-02-06T18:59:41.638" v="1306"/>
        <pc:sldMkLst>
          <pc:docMk/>
          <pc:sldMk cId="2794141010" sldId="277"/>
        </pc:sldMkLst>
      </pc:sldChg>
      <pc:sldChg chg="del">
        <pc:chgData name="MARTIN BERMEJO, AARON" userId="S::a.martinbermejo@edu.gva.es::418d6dad-c6e4-4afb-a783-5ef252917dcc" providerId="AD" clId="Web-{392BC4AF-B7C0-6286-2261-6633ED74FD81}" dt="2024-02-06T18:59:06.042" v="1299"/>
        <pc:sldMkLst>
          <pc:docMk/>
          <pc:sldMk cId="2300617062" sldId="279"/>
        </pc:sldMkLst>
      </pc:sldChg>
      <pc:sldChg chg="del">
        <pc:chgData name="MARTIN BERMEJO, AARON" userId="S::a.martinbermejo@edu.gva.es::418d6dad-c6e4-4afb-a783-5ef252917dcc" providerId="AD" clId="Web-{392BC4AF-B7C0-6286-2261-6633ED74FD81}" dt="2024-02-06T18:59:06.042" v="1298"/>
        <pc:sldMkLst>
          <pc:docMk/>
          <pc:sldMk cId="3872858179" sldId="280"/>
        </pc:sldMkLst>
      </pc:sldChg>
      <pc:sldChg chg="del">
        <pc:chgData name="MARTIN BERMEJO, AARON" userId="S::a.martinbermejo@edu.gva.es::418d6dad-c6e4-4afb-a783-5ef252917dcc" providerId="AD" clId="Web-{392BC4AF-B7C0-6286-2261-6633ED74FD81}" dt="2024-02-06T18:59:06.027" v="1296"/>
        <pc:sldMkLst>
          <pc:docMk/>
          <pc:sldMk cId="1421198592" sldId="281"/>
        </pc:sldMkLst>
      </pc:sldChg>
      <pc:sldChg chg="del">
        <pc:chgData name="MARTIN BERMEJO, AARON" userId="S::a.martinbermejo@edu.gva.es::418d6dad-c6e4-4afb-a783-5ef252917dcc" providerId="AD" clId="Web-{392BC4AF-B7C0-6286-2261-6633ED74FD81}" dt="2024-02-06T18:59:06.042" v="1303"/>
        <pc:sldMkLst>
          <pc:docMk/>
          <pc:sldMk cId="3334659321" sldId="286"/>
        </pc:sldMkLst>
      </pc:sldChg>
      <pc:sldChg chg="del">
        <pc:chgData name="MARTIN BERMEJO, AARON" userId="S::a.martinbermejo@edu.gva.es::418d6dad-c6e4-4afb-a783-5ef252917dcc" providerId="AD" clId="Web-{392BC4AF-B7C0-6286-2261-6633ED74FD81}" dt="2024-02-06T18:59:06.042" v="1301"/>
        <pc:sldMkLst>
          <pc:docMk/>
          <pc:sldMk cId="2555859122" sldId="287"/>
        </pc:sldMkLst>
      </pc:sldChg>
      <pc:sldChg chg="del">
        <pc:chgData name="MARTIN BERMEJO, AARON" userId="S::a.martinbermejo@edu.gva.es::418d6dad-c6e4-4afb-a783-5ef252917dcc" providerId="AD" clId="Web-{392BC4AF-B7C0-6286-2261-6633ED74FD81}" dt="2024-02-06T18:59:06.042" v="1300"/>
        <pc:sldMkLst>
          <pc:docMk/>
          <pc:sldMk cId="1292678473" sldId="288"/>
        </pc:sldMkLst>
      </pc:sldChg>
      <pc:sldChg chg="del">
        <pc:chgData name="MARTIN BERMEJO, AARON" userId="S::a.martinbermejo@edu.gva.es::418d6dad-c6e4-4afb-a783-5ef252917dcc" providerId="AD" clId="Web-{392BC4AF-B7C0-6286-2261-6633ED74FD81}" dt="2024-02-06T18:59:06.042" v="1297"/>
        <pc:sldMkLst>
          <pc:docMk/>
          <pc:sldMk cId="4119457880" sldId="289"/>
        </pc:sldMkLst>
      </pc:sldChg>
      <pc:sldMasterChg chg="addSldLayout">
        <pc:chgData name="MARTIN BERMEJO, AARON" userId="S::a.martinbermejo@edu.gva.es::418d6dad-c6e4-4afb-a783-5ef252917dcc" providerId="AD" clId="Web-{392BC4AF-B7C0-6286-2261-6633ED74FD81}" dt="2024-02-06T15:35:57.299" v="18"/>
        <pc:sldMasterMkLst>
          <pc:docMk/>
          <pc:sldMasterMk cId="0" sldId="2147483648"/>
        </pc:sldMasterMkLst>
        <pc:sldLayoutChg chg="add replId">
          <pc:chgData name="MARTIN BERMEJO, AARON" userId="S::a.martinbermejo@edu.gva.es::418d6dad-c6e4-4afb-a783-5ef252917dcc" providerId="AD" clId="Web-{392BC4AF-B7C0-6286-2261-6633ED74FD81}" dt="2024-02-06T15:35:57.299" v="18"/>
          <pc:sldLayoutMkLst>
            <pc:docMk/>
            <pc:sldMasterMk cId="0" sldId="2147483648"/>
            <pc:sldLayoutMk cId="1823544418" sldId="2147483674"/>
          </pc:sldLayoutMkLst>
        </pc:sldLayoutChg>
      </pc:sldMasterChg>
    </pc:docChg>
  </pc:docChgLst>
  <pc:docChgLst>
    <pc:chgData name="MARTIN BERMEJO, AARON" userId="S::a.martinbermejo@edu.gva.es::418d6dad-c6e4-4afb-a783-5ef252917dcc" providerId="AD" clId="Web-{4566AE35-8B44-A047-7233-3DBDCA6CDB9C}"/>
    <pc:docChg chg="addSld modSld">
      <pc:chgData name="MARTIN BERMEJO, AARON" userId="S::a.martinbermejo@edu.gva.es::418d6dad-c6e4-4afb-a783-5ef252917dcc" providerId="AD" clId="Web-{4566AE35-8B44-A047-7233-3DBDCA6CDB9C}" dt="2024-02-07T11:58:31.029" v="830"/>
      <pc:docMkLst>
        <pc:docMk/>
      </pc:docMkLst>
      <pc:sldChg chg="addSp delSp modSp">
        <pc:chgData name="MARTIN BERMEJO, AARON" userId="S::a.martinbermejo@edu.gva.es::418d6dad-c6e4-4afb-a783-5ef252917dcc" providerId="AD" clId="Web-{4566AE35-8B44-A047-7233-3DBDCA6CDB9C}" dt="2024-02-07T10:53:47.376" v="118" actId="20577"/>
        <pc:sldMkLst>
          <pc:docMk/>
          <pc:sldMk cId="0" sldId="269"/>
        </pc:sldMkLst>
        <pc:spChg chg="add del mod">
          <ac:chgData name="MARTIN BERMEJO, AARON" userId="S::a.martinbermejo@edu.gva.es::418d6dad-c6e4-4afb-a783-5ef252917dcc" providerId="AD" clId="Web-{4566AE35-8B44-A047-7233-3DBDCA6CDB9C}" dt="2024-02-07T10:47:11.360" v="2"/>
          <ac:spMkLst>
            <pc:docMk/>
            <pc:sldMk cId="0" sldId="269"/>
            <ac:spMk id="3" creationId="{DE57B316-7D58-D502-45C8-A9705FE840FE}"/>
          </ac:spMkLst>
        </pc:spChg>
        <pc:spChg chg="mod">
          <ac:chgData name="MARTIN BERMEJO, AARON" userId="S::a.martinbermejo@edu.gva.es::418d6dad-c6e4-4afb-a783-5ef252917dcc" providerId="AD" clId="Web-{4566AE35-8B44-A047-7233-3DBDCA6CDB9C}" dt="2024-02-07T10:53:24.703" v="78" actId="20577"/>
          <ac:spMkLst>
            <pc:docMk/>
            <pc:sldMk cId="0" sldId="269"/>
            <ac:spMk id="4" creationId="{00000000-0000-0000-0000-000000000000}"/>
          </ac:spMkLst>
        </pc:spChg>
        <pc:spChg chg="mod">
          <ac:chgData name="MARTIN BERMEJO, AARON" userId="S::a.martinbermejo@edu.gva.es::418d6dad-c6e4-4afb-a783-5ef252917dcc" providerId="AD" clId="Web-{4566AE35-8B44-A047-7233-3DBDCA6CDB9C}" dt="2024-02-07T10:53:47.376" v="118" actId="20577"/>
          <ac:spMkLst>
            <pc:docMk/>
            <pc:sldMk cId="0" sldId="269"/>
            <ac:spMk id="6" creationId="{00000000-0000-0000-0000-000000000000}"/>
          </ac:spMkLst>
        </pc:spChg>
        <pc:spChg chg="del">
          <ac:chgData name="MARTIN BERMEJO, AARON" userId="S::a.martinbermejo@edu.gva.es::418d6dad-c6e4-4afb-a783-5ef252917dcc" providerId="AD" clId="Web-{4566AE35-8B44-A047-7233-3DBDCA6CDB9C}" dt="2024-02-07T10:47:07.750" v="0"/>
          <ac:spMkLst>
            <pc:docMk/>
            <pc:sldMk cId="0" sldId="269"/>
            <ac:spMk id="9" creationId="{82DCBDE1-9309-71A7-1F45-41E1B46455B6}"/>
          </ac:spMkLst>
        </pc:spChg>
        <pc:spChg chg="del">
          <ac:chgData name="MARTIN BERMEJO, AARON" userId="S::a.martinbermejo@edu.gva.es::418d6dad-c6e4-4afb-a783-5ef252917dcc" providerId="AD" clId="Web-{4566AE35-8B44-A047-7233-3DBDCA6CDB9C}" dt="2024-02-07T10:47:09.438" v="1"/>
          <ac:spMkLst>
            <pc:docMk/>
            <pc:sldMk cId="0" sldId="269"/>
            <ac:spMk id="10" creationId="{688800D7-AD57-9E3F-B594-BF5B752F6424}"/>
          </ac:spMkLst>
        </pc:spChg>
        <pc:spChg chg="add mod">
          <ac:chgData name="MARTIN BERMEJO, AARON" userId="S::a.martinbermejo@edu.gva.es::418d6dad-c6e4-4afb-a783-5ef252917dcc" providerId="AD" clId="Web-{4566AE35-8B44-A047-7233-3DBDCA6CDB9C}" dt="2024-02-07T10:51:51.543" v="60" actId="20577"/>
          <ac:spMkLst>
            <pc:docMk/>
            <pc:sldMk cId="0" sldId="269"/>
            <ac:spMk id="12" creationId="{DFECC262-4EB8-D9EC-3755-7C7421DE0E6B}"/>
          </ac:spMkLst>
        </pc:spChg>
        <pc:cxnChg chg="add">
          <ac:chgData name="MARTIN BERMEJO, AARON" userId="S::a.martinbermejo@edu.gva.es::418d6dad-c6e4-4afb-a783-5ef252917dcc" providerId="AD" clId="Web-{4566AE35-8B44-A047-7233-3DBDCA6CDB9C}" dt="2024-02-07T10:47:15.719" v="3"/>
          <ac:cxnSpMkLst>
            <pc:docMk/>
            <pc:sldMk cId="0" sldId="269"/>
            <ac:cxnSpMk id="8" creationId="{CCE1101B-A426-046D-85DC-AAE003C308EF}"/>
          </ac:cxnSpMkLst>
        </pc:cxnChg>
      </pc:sldChg>
      <pc:sldChg chg="addSp delSp modSp">
        <pc:chgData name="MARTIN BERMEJO, AARON" userId="S::a.martinbermejo@edu.gva.es::418d6dad-c6e4-4afb-a783-5ef252917dcc" providerId="AD" clId="Web-{4566AE35-8B44-A047-7233-3DBDCA6CDB9C}" dt="2024-02-07T10:57:53.433" v="370" actId="14100"/>
        <pc:sldMkLst>
          <pc:docMk/>
          <pc:sldMk cId="493164095" sldId="275"/>
        </pc:sldMkLst>
        <pc:spChg chg="mod">
          <ac:chgData name="MARTIN BERMEJO, AARON" userId="S::a.martinbermejo@edu.gva.es::418d6dad-c6e4-4afb-a783-5ef252917dcc" providerId="AD" clId="Web-{4566AE35-8B44-A047-7233-3DBDCA6CDB9C}" dt="2024-02-07T10:57:53.433" v="370" actId="14100"/>
          <ac:spMkLst>
            <pc:docMk/>
            <pc:sldMk cId="493164095" sldId="275"/>
            <ac:spMk id="4" creationId="{00000000-0000-0000-0000-000000000000}"/>
          </ac:spMkLst>
        </pc:spChg>
        <pc:spChg chg="mod">
          <ac:chgData name="MARTIN BERMEJO, AARON" userId="S::a.martinbermejo@edu.gva.es::418d6dad-c6e4-4afb-a783-5ef252917dcc" providerId="AD" clId="Web-{4566AE35-8B44-A047-7233-3DBDCA6CDB9C}" dt="2024-02-07T10:57:47.355" v="368" actId="1076"/>
          <ac:spMkLst>
            <pc:docMk/>
            <pc:sldMk cId="493164095" sldId="275"/>
            <ac:spMk id="9" creationId="{00000000-0000-0000-0000-000000000000}"/>
          </ac:spMkLst>
        </pc:spChg>
        <pc:spChg chg="add del mod">
          <ac:chgData name="MARTIN BERMEJO, AARON" userId="S::a.martinbermejo@edu.gva.es::418d6dad-c6e4-4afb-a783-5ef252917dcc" providerId="AD" clId="Web-{4566AE35-8B44-A047-7233-3DBDCA6CDB9C}" dt="2024-02-07T10:54:06.158" v="124"/>
          <ac:spMkLst>
            <pc:docMk/>
            <pc:sldMk cId="493164095" sldId="275"/>
            <ac:spMk id="11" creationId="{9990D9B6-5185-3D95-A378-056664DCA2DF}"/>
          </ac:spMkLst>
        </pc:spChg>
        <pc:spChg chg="mod">
          <ac:chgData name="MARTIN BERMEJO, AARON" userId="S::a.martinbermejo@edu.gva.es::418d6dad-c6e4-4afb-a783-5ef252917dcc" providerId="AD" clId="Web-{4566AE35-8B44-A047-7233-3DBDCA6CDB9C}" dt="2024-02-07T10:57:47.371" v="369" actId="1076"/>
          <ac:spMkLst>
            <pc:docMk/>
            <pc:sldMk cId="493164095" sldId="275"/>
            <ac:spMk id="12" creationId="{00000000-0000-0000-0000-000000000000}"/>
          </ac:spMkLst>
        </pc:spChg>
        <pc:spChg chg="add del mod">
          <ac:chgData name="MARTIN BERMEJO, AARON" userId="S::a.martinbermejo@edu.gva.es::418d6dad-c6e4-4afb-a783-5ef252917dcc" providerId="AD" clId="Web-{4566AE35-8B44-A047-7233-3DBDCA6CDB9C}" dt="2024-02-07T10:54:11.534" v="128"/>
          <ac:spMkLst>
            <pc:docMk/>
            <pc:sldMk cId="493164095" sldId="275"/>
            <ac:spMk id="14" creationId="{336C1745-A8D6-913B-2816-AE560DDCBD5D}"/>
          </ac:spMkLst>
        </pc:spChg>
        <pc:spChg chg="del">
          <ac:chgData name="MARTIN BERMEJO, AARON" userId="S::a.martinbermejo@edu.gva.es::418d6dad-c6e4-4afb-a783-5ef252917dcc" providerId="AD" clId="Web-{4566AE35-8B44-A047-7233-3DBDCA6CDB9C}" dt="2024-02-07T10:54:07.986" v="126"/>
          <ac:spMkLst>
            <pc:docMk/>
            <pc:sldMk cId="493164095" sldId="275"/>
            <ac:spMk id="15" creationId="{8A113224-5295-E7C8-BCE6-0673A6D11E8C}"/>
          </ac:spMkLst>
        </pc:spChg>
        <pc:spChg chg="del">
          <ac:chgData name="MARTIN BERMEJO, AARON" userId="S::a.martinbermejo@edu.gva.es::418d6dad-c6e4-4afb-a783-5ef252917dcc" providerId="AD" clId="Web-{4566AE35-8B44-A047-7233-3DBDCA6CDB9C}" dt="2024-02-07T10:54:09.658" v="127"/>
          <ac:spMkLst>
            <pc:docMk/>
            <pc:sldMk cId="493164095" sldId="275"/>
            <ac:spMk id="16" creationId="{23D8A997-70CF-AB4D-BF82-29CF6A2670CF}"/>
          </ac:spMkLst>
        </pc:spChg>
        <pc:spChg chg="add mod">
          <ac:chgData name="MARTIN BERMEJO, AARON" userId="S::a.martinbermejo@edu.gva.es::418d6dad-c6e4-4afb-a783-5ef252917dcc" providerId="AD" clId="Web-{4566AE35-8B44-A047-7233-3DBDCA6CDB9C}" dt="2024-02-07T10:55:17.146" v="140" actId="20577"/>
          <ac:spMkLst>
            <pc:docMk/>
            <pc:sldMk cId="493164095" sldId="275"/>
            <ac:spMk id="20" creationId="{91FEF259-C65A-7C2B-05CF-A59803452AEC}"/>
          </ac:spMkLst>
        </pc:spChg>
        <pc:grpChg chg="mod">
          <ac:chgData name="MARTIN BERMEJO, AARON" userId="S::a.martinbermejo@edu.gva.es::418d6dad-c6e4-4afb-a783-5ef252917dcc" providerId="AD" clId="Web-{4566AE35-8B44-A047-7233-3DBDCA6CDB9C}" dt="2024-02-07T10:57:47.339" v="367" actId="1076"/>
          <ac:grpSpMkLst>
            <pc:docMk/>
            <pc:sldMk cId="493164095" sldId="275"/>
            <ac:grpSpMk id="6" creationId="{00000000-0000-0000-0000-000000000000}"/>
          </ac:grpSpMkLst>
        </pc:grpChg>
        <pc:graphicFrameChg chg="mod">
          <ac:chgData name="MARTIN BERMEJO, AARON" userId="S::a.martinbermejo@edu.gva.es::418d6dad-c6e4-4afb-a783-5ef252917dcc" providerId="AD" clId="Web-{4566AE35-8B44-A047-7233-3DBDCA6CDB9C}" dt="2024-02-07T10:57:47.308" v="366" actId="1076"/>
          <ac:graphicFrameMkLst>
            <pc:docMk/>
            <pc:sldMk cId="493164095" sldId="275"/>
            <ac:graphicFrameMk id="5" creationId="{00000000-0000-0000-0000-000000000000}"/>
          </ac:graphicFrameMkLst>
        </pc:graphicFrameChg>
        <pc:cxnChg chg="add del">
          <ac:chgData name="MARTIN BERMEJO, AARON" userId="S::a.martinbermejo@edu.gva.es::418d6dad-c6e4-4afb-a783-5ef252917dcc" providerId="AD" clId="Web-{4566AE35-8B44-A047-7233-3DBDCA6CDB9C}" dt="2024-02-07T10:54:07.127" v="125"/>
          <ac:cxnSpMkLst>
            <pc:docMk/>
            <pc:sldMk cId="493164095" sldId="275"/>
            <ac:cxnSpMk id="3" creationId="{62ECB870-5D38-8E98-0CB1-C90630222901}"/>
          </ac:cxnSpMkLst>
        </pc:cxnChg>
        <pc:cxnChg chg="add">
          <ac:chgData name="MARTIN BERMEJO, AARON" userId="S::a.martinbermejo@edu.gva.es::418d6dad-c6e4-4afb-a783-5ef252917dcc" providerId="AD" clId="Web-{4566AE35-8B44-A047-7233-3DBDCA6CDB9C}" dt="2024-02-07T10:54:13.971" v="129"/>
          <ac:cxnSpMkLst>
            <pc:docMk/>
            <pc:sldMk cId="493164095" sldId="275"/>
            <ac:cxnSpMk id="18" creationId="{5A624716-4EAE-ADD1-50D4-0CD9D96C15AD}"/>
          </ac:cxnSpMkLst>
        </pc:cxnChg>
      </pc:sldChg>
      <pc:sldChg chg="addSp delSp modSp">
        <pc:chgData name="MARTIN BERMEJO, AARON" userId="S::a.martinbermejo@edu.gva.es::418d6dad-c6e4-4afb-a783-5ef252917dcc" providerId="AD" clId="Web-{4566AE35-8B44-A047-7233-3DBDCA6CDB9C}" dt="2024-02-07T11:51:48.878" v="636" actId="20577"/>
        <pc:sldMkLst>
          <pc:docMk/>
          <pc:sldMk cId="587955918" sldId="276"/>
        </pc:sldMkLst>
        <pc:spChg chg="add del mod">
          <ac:chgData name="MARTIN BERMEJO, AARON" userId="S::a.martinbermejo@edu.gva.es::418d6dad-c6e4-4afb-a783-5ef252917dcc" providerId="AD" clId="Web-{4566AE35-8B44-A047-7233-3DBDCA6CDB9C}" dt="2024-02-07T11:22:19.757" v="375"/>
          <ac:spMkLst>
            <pc:docMk/>
            <pc:sldMk cId="587955918" sldId="276"/>
            <ac:spMk id="3" creationId="{F59A2734-CDD9-547A-558D-0DB73C00D2B6}"/>
          </ac:spMkLst>
        </pc:spChg>
        <pc:spChg chg="mod">
          <ac:chgData name="MARTIN BERMEJO, AARON" userId="S::a.martinbermejo@edu.gva.es::418d6dad-c6e4-4afb-a783-5ef252917dcc" providerId="AD" clId="Web-{4566AE35-8B44-A047-7233-3DBDCA6CDB9C}" dt="2024-02-07T11:51:20.517" v="602" actId="20577"/>
          <ac:spMkLst>
            <pc:docMk/>
            <pc:sldMk cId="587955918" sldId="276"/>
            <ac:spMk id="4" creationId="{00000000-0000-0000-0000-000000000000}"/>
          </ac:spMkLst>
        </pc:spChg>
        <pc:spChg chg="mod">
          <ac:chgData name="MARTIN BERMEJO, AARON" userId="S::a.martinbermejo@edu.gva.es::418d6dad-c6e4-4afb-a783-5ef252917dcc" providerId="AD" clId="Web-{4566AE35-8B44-A047-7233-3DBDCA6CDB9C}" dt="2024-02-07T11:51:48.878" v="636" actId="20577"/>
          <ac:spMkLst>
            <pc:docMk/>
            <pc:sldMk cId="587955918" sldId="276"/>
            <ac:spMk id="9" creationId="{00000000-0000-0000-0000-000000000000}"/>
          </ac:spMkLst>
        </pc:spChg>
        <pc:spChg chg="mod">
          <ac:chgData name="MARTIN BERMEJO, AARON" userId="S::a.martinbermejo@edu.gva.es::418d6dad-c6e4-4afb-a783-5ef252917dcc" providerId="AD" clId="Web-{4566AE35-8B44-A047-7233-3DBDCA6CDB9C}" dt="2024-02-07T11:51:40.769" v="631" actId="20577"/>
          <ac:spMkLst>
            <pc:docMk/>
            <pc:sldMk cId="587955918" sldId="276"/>
            <ac:spMk id="13" creationId="{DD9BB06C-F32F-896E-2DFC-02B64BD9318A}"/>
          </ac:spMkLst>
        </pc:spChg>
        <pc:spChg chg="add mod">
          <ac:chgData name="MARTIN BERMEJO, AARON" userId="S::a.martinbermejo@edu.gva.es::418d6dad-c6e4-4afb-a783-5ef252917dcc" providerId="AD" clId="Web-{4566AE35-8B44-A047-7233-3DBDCA6CDB9C}" dt="2024-02-07T11:22:24.148" v="379" actId="20577"/>
          <ac:spMkLst>
            <pc:docMk/>
            <pc:sldMk cId="587955918" sldId="276"/>
            <ac:spMk id="14" creationId="{D253CFDF-3A9F-ABC5-3D50-990B910B9512}"/>
          </ac:spMkLst>
        </pc:spChg>
        <pc:spChg chg="del">
          <ac:chgData name="MARTIN BERMEJO, AARON" userId="S::a.martinbermejo@edu.gva.es::418d6dad-c6e4-4afb-a783-5ef252917dcc" providerId="AD" clId="Web-{4566AE35-8B44-A047-7233-3DBDCA6CDB9C}" dt="2024-02-07T11:22:14.929" v="372"/>
          <ac:spMkLst>
            <pc:docMk/>
            <pc:sldMk cId="587955918" sldId="276"/>
            <ac:spMk id="16" creationId="{6D0CE9E8-DF80-11F8-0F59-0B231E4D0691}"/>
          </ac:spMkLst>
        </pc:spChg>
        <pc:spChg chg="del">
          <ac:chgData name="MARTIN BERMEJO, AARON" userId="S::a.martinbermejo@edu.gva.es::418d6dad-c6e4-4afb-a783-5ef252917dcc" providerId="AD" clId="Web-{4566AE35-8B44-A047-7233-3DBDCA6CDB9C}" dt="2024-02-07T11:22:14.867" v="371"/>
          <ac:spMkLst>
            <pc:docMk/>
            <pc:sldMk cId="587955918" sldId="276"/>
            <ac:spMk id="17" creationId="{28B65D74-674C-F997-6776-3E42E004F8FC}"/>
          </ac:spMkLst>
        </pc:spChg>
        <pc:cxnChg chg="add">
          <ac:chgData name="MARTIN BERMEJO, AARON" userId="S::a.martinbermejo@edu.gva.es::418d6dad-c6e4-4afb-a783-5ef252917dcc" providerId="AD" clId="Web-{4566AE35-8B44-A047-7233-3DBDCA6CDB9C}" dt="2024-02-07T11:22:18.054" v="373"/>
          <ac:cxnSpMkLst>
            <pc:docMk/>
            <pc:sldMk cId="587955918" sldId="276"/>
            <ac:cxnSpMk id="11" creationId="{D30F6D9D-5456-A48B-81B0-F2F50EB8A663}"/>
          </ac:cxnSpMkLst>
        </pc:cxnChg>
      </pc:sldChg>
      <pc:sldChg chg="addSp delSp modSp mod setBg">
        <pc:chgData name="MARTIN BERMEJO, AARON" userId="S::a.martinbermejo@edu.gva.es::418d6dad-c6e4-4afb-a783-5ef252917dcc" providerId="AD" clId="Web-{4566AE35-8B44-A047-7233-3DBDCA6CDB9C}" dt="2024-02-07T11:57:48.448" v="827" actId="20577"/>
        <pc:sldMkLst>
          <pc:docMk/>
          <pc:sldMk cId="2794141010" sldId="277"/>
        </pc:sldMkLst>
        <pc:spChg chg="add del mod">
          <ac:chgData name="MARTIN BERMEJO, AARON" userId="S::a.martinbermejo@edu.gva.es::418d6dad-c6e4-4afb-a783-5ef252917dcc" providerId="AD" clId="Web-{4566AE35-8B44-A047-7233-3DBDCA6CDB9C}" dt="2024-02-07T11:54:22.685" v="639"/>
          <ac:spMkLst>
            <pc:docMk/>
            <pc:sldMk cId="2794141010" sldId="277"/>
            <ac:spMk id="3" creationId="{07B409EE-4996-75A7-0E41-F848EB9DD681}"/>
          </ac:spMkLst>
        </pc:spChg>
        <pc:spChg chg="add mod">
          <ac:chgData name="MARTIN BERMEJO, AARON" userId="S::a.martinbermejo@edu.gva.es::418d6dad-c6e4-4afb-a783-5ef252917dcc" providerId="AD" clId="Web-{4566AE35-8B44-A047-7233-3DBDCA6CDB9C}" dt="2024-02-07T11:56:58.742" v="798"/>
          <ac:spMkLst>
            <pc:docMk/>
            <pc:sldMk cId="2794141010" sldId="277"/>
            <ac:spMk id="7" creationId="{493D195D-D690-AAD3-CB11-C33256B30282}"/>
          </ac:spMkLst>
        </pc:spChg>
        <pc:spChg chg="mod ord">
          <ac:chgData name="MARTIN BERMEJO, AARON" userId="S::a.martinbermejo@edu.gva.es::418d6dad-c6e4-4afb-a783-5ef252917dcc" providerId="AD" clId="Web-{4566AE35-8B44-A047-7233-3DBDCA6CDB9C}" dt="2024-02-07T11:57:48.448" v="827" actId="20577"/>
          <ac:spMkLst>
            <pc:docMk/>
            <pc:sldMk cId="2794141010" sldId="277"/>
            <ac:spMk id="12" creationId="{00000000-0000-0000-0000-000000000000}"/>
          </ac:spMkLst>
        </pc:spChg>
        <pc:spChg chg="add">
          <ac:chgData name="MARTIN BERMEJO, AARON" userId="S::a.martinbermejo@edu.gva.es::418d6dad-c6e4-4afb-a783-5ef252917dcc" providerId="AD" clId="Web-{4566AE35-8B44-A047-7233-3DBDCA6CDB9C}" dt="2024-02-07T11:56:58.742" v="798"/>
          <ac:spMkLst>
            <pc:docMk/>
            <pc:sldMk cId="2794141010" sldId="277"/>
            <ac:spMk id="14" creationId="{59383CF9-23B5-4335-9B21-1791C4CF1C75}"/>
          </ac:spMkLst>
        </pc:spChg>
        <pc:spChg chg="add">
          <ac:chgData name="MARTIN BERMEJO, AARON" userId="S::a.martinbermejo@edu.gva.es::418d6dad-c6e4-4afb-a783-5ef252917dcc" providerId="AD" clId="Web-{4566AE35-8B44-A047-7233-3DBDCA6CDB9C}" dt="2024-02-07T11:56:58.742" v="798"/>
          <ac:spMkLst>
            <pc:docMk/>
            <pc:sldMk cId="2794141010" sldId="277"/>
            <ac:spMk id="17" creationId="{2EB492CD-616E-47F8-933B-5E2D952A0593}"/>
          </ac:spMkLst>
        </pc:spChg>
        <pc:spChg chg="del">
          <ac:chgData name="MARTIN BERMEJO, AARON" userId="S::a.martinbermejo@edu.gva.es::418d6dad-c6e4-4afb-a783-5ef252917dcc" providerId="AD" clId="Web-{4566AE35-8B44-A047-7233-3DBDCA6CDB9C}" dt="2024-02-07T11:54:19.091" v="638"/>
          <ac:spMkLst>
            <pc:docMk/>
            <pc:sldMk cId="2794141010" sldId="277"/>
            <ac:spMk id="19" creationId="{AC8FA0FA-A22F-A12C-32D9-6E90F2F4A5B0}"/>
          </ac:spMkLst>
        </pc:spChg>
        <pc:spChg chg="del">
          <ac:chgData name="MARTIN BERMEJO, AARON" userId="S::a.martinbermejo@edu.gva.es::418d6dad-c6e4-4afb-a783-5ef252917dcc" providerId="AD" clId="Web-{4566AE35-8B44-A047-7233-3DBDCA6CDB9C}" dt="2024-02-07T11:54:16.779" v="637"/>
          <ac:spMkLst>
            <pc:docMk/>
            <pc:sldMk cId="2794141010" sldId="277"/>
            <ac:spMk id="20" creationId="{E048277C-BB73-986A-F2C4-375D1FBDF8EC}"/>
          </ac:spMkLst>
        </pc:spChg>
        <pc:spChg chg="add">
          <ac:chgData name="MARTIN BERMEJO, AARON" userId="S::a.martinbermejo@edu.gva.es::418d6dad-c6e4-4afb-a783-5ef252917dcc" providerId="AD" clId="Web-{4566AE35-8B44-A047-7233-3DBDCA6CDB9C}" dt="2024-02-07T11:56:58.742" v="798"/>
          <ac:spMkLst>
            <pc:docMk/>
            <pc:sldMk cId="2794141010" sldId="277"/>
            <ac:spMk id="21" creationId="{0007FE00-9498-4706-B255-6437B0252C02}"/>
          </ac:spMkLst>
        </pc:spChg>
        <pc:picChg chg="add mod">
          <ac:chgData name="MARTIN BERMEJO, AARON" userId="S::a.martinbermejo@edu.gva.es::418d6dad-c6e4-4afb-a783-5ef252917dcc" providerId="AD" clId="Web-{4566AE35-8B44-A047-7233-3DBDCA6CDB9C}" dt="2024-02-07T11:56:58.742" v="798"/>
          <ac:picMkLst>
            <pc:docMk/>
            <pc:sldMk cId="2794141010" sldId="277"/>
            <ac:picMk id="8" creationId="{006C9BE2-67D7-56EA-20E2-7FD086A994AA}"/>
          </ac:picMkLst>
        </pc:picChg>
        <pc:picChg chg="del">
          <ac:chgData name="MARTIN BERMEJO, AARON" userId="S::a.martinbermejo@edu.gva.es::418d6dad-c6e4-4afb-a783-5ef252917dcc" providerId="AD" clId="Web-{4566AE35-8B44-A047-7233-3DBDCA6CDB9C}" dt="2024-02-07T11:56:45.507" v="794"/>
          <ac:picMkLst>
            <pc:docMk/>
            <pc:sldMk cId="2794141010" sldId="277"/>
            <ac:picMk id="16" creationId="{CEB31513-B2E1-6A6F-D38B-CE3FBD7A8623}"/>
          </ac:picMkLst>
        </pc:picChg>
        <pc:cxnChg chg="add ord">
          <ac:chgData name="MARTIN BERMEJO, AARON" userId="S::a.martinbermejo@edu.gva.es::418d6dad-c6e4-4afb-a783-5ef252917dcc" providerId="AD" clId="Web-{4566AE35-8B44-A047-7233-3DBDCA6CDB9C}" dt="2024-02-07T11:56:58.742" v="798"/>
          <ac:cxnSpMkLst>
            <pc:docMk/>
            <pc:sldMk cId="2794141010" sldId="277"/>
            <ac:cxnSpMk id="5" creationId="{B7569D06-523C-F513-412D-962F3FF3EEBA}"/>
          </ac:cxnSpMkLst>
        </pc:cxnChg>
      </pc:sldChg>
      <pc:sldChg chg="add">
        <pc:chgData name="MARTIN BERMEJO, AARON" userId="S::a.martinbermejo@edu.gva.es::418d6dad-c6e4-4afb-a783-5ef252917dcc" providerId="AD" clId="Web-{4566AE35-8B44-A047-7233-3DBDCA6CDB9C}" dt="2024-02-07T11:58:31.029" v="830"/>
        <pc:sldMkLst>
          <pc:docMk/>
          <pc:sldMk cId="3331148007" sldId="278"/>
        </pc:sldMkLst>
      </pc:sldChg>
      <pc:sldChg chg="add">
        <pc:chgData name="MARTIN BERMEJO, AARON" userId="S::a.martinbermejo@edu.gva.es::418d6dad-c6e4-4afb-a783-5ef252917dcc" providerId="AD" clId="Web-{4566AE35-8B44-A047-7233-3DBDCA6CDB9C}" dt="2024-02-07T11:58:30.998" v="829"/>
        <pc:sldMkLst>
          <pc:docMk/>
          <pc:sldMk cId="3045053294" sldId="279"/>
        </pc:sldMkLst>
      </pc:sldChg>
      <pc:sldChg chg="add">
        <pc:chgData name="MARTIN BERMEJO, AARON" userId="S::a.martinbermejo@edu.gva.es::418d6dad-c6e4-4afb-a783-5ef252917dcc" providerId="AD" clId="Web-{4566AE35-8B44-A047-7233-3DBDCA6CDB9C}" dt="2024-02-07T11:58:30.936" v="828"/>
        <pc:sldMkLst>
          <pc:docMk/>
          <pc:sldMk cId="214347743" sldId="280"/>
        </pc:sldMkLst>
      </pc:sldChg>
    </pc:docChg>
  </pc:docChgLst>
  <pc:docChgLst>
    <pc:chgData name="SALOM SANTAMARIA, BORJA" userId="S::b.salomsantamaria@edu.gva.es::a15a7e2f-3544-4179-a476-ac3c12d6dfda" providerId="AD" clId="Web-{94B241A1-D2D5-497E-B40A-727DC67F78DF}"/>
    <pc:docChg chg="modSld">
      <pc:chgData name="SALOM SANTAMARIA, BORJA" userId="S::b.salomsantamaria@edu.gva.es::a15a7e2f-3544-4179-a476-ac3c12d6dfda" providerId="AD" clId="Web-{94B241A1-D2D5-497E-B40A-727DC67F78DF}" dt="2022-12-13T15:49:37.350" v="8" actId="20577"/>
      <pc:docMkLst>
        <pc:docMk/>
      </pc:docMkLst>
      <pc:sldChg chg="modSp">
        <pc:chgData name="SALOM SANTAMARIA, BORJA" userId="S::b.salomsantamaria@edu.gva.es::a15a7e2f-3544-4179-a476-ac3c12d6dfda" providerId="AD" clId="Web-{94B241A1-D2D5-497E-B40A-727DC67F78DF}" dt="2022-12-13T15:49:37.350" v="8" actId="20577"/>
        <pc:sldMkLst>
          <pc:docMk/>
          <pc:sldMk cId="1292678473" sldId="288"/>
        </pc:sldMkLst>
        <pc:spChg chg="mod">
          <ac:chgData name="SALOM SANTAMARIA, BORJA" userId="S::b.salomsantamaria@edu.gva.es::a15a7e2f-3544-4179-a476-ac3c12d6dfda" providerId="AD" clId="Web-{94B241A1-D2D5-497E-B40A-727DC67F78DF}" dt="2022-12-13T15:49:37.350" v="8" actId="20577"/>
          <ac:spMkLst>
            <pc:docMk/>
            <pc:sldMk cId="1292678473" sldId="288"/>
            <ac:spMk id="88"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2T12:06:04.937"/>
    </inkml:context>
    <inkml:brush xml:id="br0">
      <inkml:brushProperty name="width" value="0.1" units="cm"/>
      <inkml:brushProperty name="height" value="0.1" units="cm"/>
      <inkml:brushProperty name="color" value="#E71224"/>
    </inkml:brush>
  </inkml:definitions>
  <inkml:trace contextRef="#ctx0" brushRef="#br0">3572 2593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1A01A3C6-3D8E-453C-9CFE-CAD0E7CB4895}"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E029C24-4E4E-44C8-B5DC-B161535B7DF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0F437DC-76C2-432A-93CD-C4CABC77BA5A}"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D111675-47F7-4244-867E-DCD28579D23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54"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323"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23544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ABBAAE20-6404-436A-8A85-21C600D11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1906C88-5CAA-430D-A2E9-E4DF27C0E649}"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73E6CE6E-0384-41E6-83E7-21A3D3EC8198}"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8F4E413-3F45-4DA6-AC26-EF54CF65EB72}"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8536247-FA40-4A24-AEB8-9DE8E86B2450}"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4A45E7E2-ED8D-4B71-816F-BCD53CA14E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02702F76-AE4D-404B-9D90-86B7E0E02337}"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7E3B76AA-6ABE-42BC-9CAA-CE8704EE017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4315A0E-ECB9-45C7-8DA9-DF0AC1CFE61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FC886F1-A93B-412B-8255-5DAC8F4AED9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35280E9-CD61-46A2-9066-15B341A9CC23}"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404A7B64-D6C6-4358-BE7B-9C20F253C10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2B67E2B1-C81B-4303-8DE5-DB8BCB77B011}"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E780EB4D-6285-4D62-9867-593E33F8635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DCEE1AD-895C-47F8-A1C3-7F08B6C7A6F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EEA0AC04-2C3A-4940-9B8C-E9396F3A391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3B927CC-3279-467E-867C-9DA143F7336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374BFBE-E0E6-4A38-A83B-38929EA701D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F363FBE-C36A-42C7-820A-07A8210F326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AEC3C6-5164-46AC-98C0-ADF1EA2F3F7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93000" y="302040"/>
            <a:ext cx="8693640" cy="1095480"/>
          </a:xfrm>
          <a:prstGeom prst="rect">
            <a:avLst/>
          </a:prstGeom>
          <a:noFill/>
          <a:ln w="0">
            <a:noFill/>
          </a:ln>
        </p:spPr>
        <p:txBody>
          <a:bodyPr lIns="0" tIns="0" rIns="0" bIns="0" anchor="ctr">
            <a:noAutofit/>
          </a:bodyPr>
          <a:lstStyle/>
          <a:p>
            <a:pPr indent="0">
              <a:buNone/>
            </a:pPr>
            <a:r>
              <a:rPr lang="en-GB"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93000" y="1509480"/>
            <a:ext cx="8693640" cy="35971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2" name="PlaceHolder 3"/>
          <p:cNvSpPr>
            <a:spLocks noGrp="1"/>
          </p:cNvSpPr>
          <p:nvPr>
            <p:ph type="ftr" idx="1"/>
          </p:nvPr>
        </p:nvSpPr>
        <p:spPr>
          <a:xfrm>
            <a:off x="3339360" y="5255640"/>
            <a:ext cx="3401640" cy="301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s-ES" sz="2130" b="0" strike="noStrike" spc="-1">
                <a:solidFill>
                  <a:srgbClr val="8B8B8B"/>
                </a:solidFill>
                <a:latin typeface="Calibri"/>
              </a:defRPr>
            </a:lvl1pPr>
          </a:lstStyle>
          <a:p>
            <a:pPr indent="0" algn="ctr">
              <a:lnSpc>
                <a:spcPct val="100000"/>
              </a:lnSpc>
              <a:buNone/>
              <a:tabLst>
                <a:tab pos="0" algn="l"/>
              </a:tabLst>
            </a:pPr>
            <a:r>
              <a:rPr lang="es-ES" sz="2130" b="0" strike="noStrike" spc="-1">
                <a:solidFill>
                  <a:srgbClr val="8B8B8B"/>
                </a:solidFill>
                <a:latin typeface="Calibri"/>
              </a:rPr>
              <a:t>&lt;footer&gt;</a:t>
            </a:r>
            <a:endParaRPr lang="en-GB" sz="2130" b="0" strike="noStrike" spc="-1">
              <a:solidFill>
                <a:srgbClr val="000000"/>
              </a:solidFill>
              <a:latin typeface="Times New Roman"/>
            </a:endParaRPr>
          </a:p>
        </p:txBody>
      </p:sp>
      <p:sp>
        <p:nvSpPr>
          <p:cNvPr id="3" name="PlaceHolder 4"/>
          <p:cNvSpPr>
            <a:spLocks noGrp="1"/>
          </p:cNvSpPr>
          <p:nvPr>
            <p:ph type="sldNum" idx="2"/>
          </p:nvPr>
        </p:nvSpPr>
        <p:spPr>
          <a:xfrm>
            <a:off x="7119360" y="5255640"/>
            <a:ext cx="2267280" cy="301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s-ES" sz="2130" b="0" strike="noStrike" spc="-1">
                <a:solidFill>
                  <a:srgbClr val="8B8B8B"/>
                </a:solidFill>
                <a:latin typeface="Calibri"/>
              </a:defRPr>
            </a:lvl1pPr>
          </a:lstStyle>
          <a:p>
            <a:pPr indent="0" algn="r">
              <a:lnSpc>
                <a:spcPct val="100000"/>
              </a:lnSpc>
              <a:buNone/>
              <a:tabLst>
                <a:tab pos="0" algn="l"/>
              </a:tabLst>
            </a:pPr>
            <a:fld id="{7D0FEBA9-F877-4505-95E9-D1A0EA1A8A01}" type="slidenum">
              <a:rPr lang="es-ES" sz="2130" b="0" strike="noStrike" spc="-1">
                <a:solidFill>
                  <a:srgbClr val="8B8B8B"/>
                </a:solidFill>
                <a:latin typeface="Calibri"/>
              </a:rPr>
              <a:t>‹#›</a:t>
            </a:fld>
            <a:endParaRPr lang="en-GB" sz="2130" b="0" strike="noStrike" spc="-1">
              <a:solidFill>
                <a:srgbClr val="000000"/>
              </a:solidFill>
              <a:latin typeface="Times New Roman"/>
            </a:endParaRPr>
          </a:p>
        </p:txBody>
      </p:sp>
      <p:sp>
        <p:nvSpPr>
          <p:cNvPr id="4" name="PlaceHolder 5"/>
          <p:cNvSpPr>
            <a:spLocks noGrp="1"/>
          </p:cNvSpPr>
          <p:nvPr>
            <p:ph type="dt" idx="3"/>
          </p:nvPr>
        </p:nvSpPr>
        <p:spPr>
          <a:xfrm>
            <a:off x="693000" y="5255640"/>
            <a:ext cx="2267280" cy="301320"/>
          </a:xfrm>
          <a:prstGeom prst="rect">
            <a:avLst/>
          </a:prstGeom>
          <a:noFill/>
          <a:ln w="0">
            <a:noFill/>
          </a:ln>
        </p:spPr>
        <p:txBody>
          <a:bodyPr lIns="90000" tIns="45000" rIns="90000" bIns="45000" anchor="ctr">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339360" y="5255640"/>
            <a:ext cx="3401640" cy="301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solidFill>
                  <a:srgbClr val="000000"/>
                </a:solidFill>
                <a:latin typeface="Times New Roman"/>
              </a:defRPr>
            </a:lvl1pPr>
          </a:lstStyle>
          <a:p>
            <a:pPr indent="0" algn="ctr">
              <a:lnSpc>
                <a:spcPct val="100000"/>
              </a:lnSpc>
              <a:buNone/>
              <a:tabLst>
                <a:tab pos="0" algn="l"/>
              </a:tabLst>
            </a:pPr>
            <a:r>
              <a:rPr lang="en-GB" sz="1400" b="0" strike="noStrike" spc="-1">
                <a:solidFill>
                  <a:srgbClr val="000000"/>
                </a:solidFill>
                <a:latin typeface="Times New Roman"/>
              </a:rPr>
              <a:t>&lt;footer&gt;</a:t>
            </a:r>
          </a:p>
        </p:txBody>
      </p:sp>
      <p:sp>
        <p:nvSpPr>
          <p:cNvPr id="42" name="PlaceHolder 2"/>
          <p:cNvSpPr>
            <a:spLocks noGrp="1"/>
          </p:cNvSpPr>
          <p:nvPr>
            <p:ph type="sldNum" idx="5"/>
          </p:nvPr>
        </p:nvSpPr>
        <p:spPr>
          <a:xfrm>
            <a:off x="7119360" y="5255640"/>
            <a:ext cx="2267280" cy="301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2130" b="0" strike="noStrike" spc="-1">
                <a:solidFill>
                  <a:srgbClr val="8B8B8B"/>
                </a:solidFill>
                <a:latin typeface="Calibri"/>
              </a:defRPr>
            </a:lvl1pPr>
          </a:lstStyle>
          <a:p>
            <a:pPr indent="0" algn="r">
              <a:lnSpc>
                <a:spcPct val="100000"/>
              </a:lnSpc>
              <a:buNone/>
              <a:tabLst>
                <a:tab pos="0" algn="l"/>
              </a:tabLst>
            </a:pPr>
            <a:fld id="{69D11A29-405B-4E99-A106-F4C0718A283B}" type="slidenum">
              <a:rPr lang="en-US" sz="2130" b="0" strike="noStrike" spc="-1">
                <a:solidFill>
                  <a:srgbClr val="8B8B8B"/>
                </a:solidFill>
                <a:latin typeface="Calibri"/>
              </a:rPr>
              <a:t>‹#›</a:t>
            </a:fld>
            <a:endParaRPr lang="en-GB" sz="2130" b="0" strike="noStrike" spc="-1">
              <a:solidFill>
                <a:srgbClr val="000000"/>
              </a:solidFill>
              <a:latin typeface="Times New Roman"/>
            </a:endParaRPr>
          </a:p>
        </p:txBody>
      </p:sp>
      <p:sp>
        <p:nvSpPr>
          <p:cNvPr id="43" name="PlaceHolder 3"/>
          <p:cNvSpPr>
            <a:spLocks noGrp="1"/>
          </p:cNvSpPr>
          <p:nvPr>
            <p:ph type="dt" idx="6"/>
          </p:nvPr>
        </p:nvSpPr>
        <p:spPr>
          <a:xfrm>
            <a:off x="693000" y="5255640"/>
            <a:ext cx="2267280" cy="301320"/>
          </a:xfrm>
          <a:prstGeom prst="rect">
            <a:avLst/>
          </a:prstGeom>
          <a:noFill/>
          <a:ln w="0">
            <a:noFill/>
          </a:ln>
        </p:spPr>
        <p:txBody>
          <a:bodyPr lIns="90000" tIns="45000" rIns="90000" bIns="45000" anchor="ctr">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&lt;date/time&gt;</a:t>
            </a: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7000" y="2406960"/>
            <a:ext cx="2055960" cy="945720"/>
          </a:xfrm>
          <a:prstGeom prst="rect">
            <a:avLst/>
          </a:prstGeom>
          <a:noFill/>
          <a:ln w="0">
            <a:noFill/>
          </a:ln>
        </p:spPr>
        <p:txBody>
          <a:bodyPr lIns="0" tIns="0" rIns="0" bIns="0" anchor="ctr">
            <a:noAutofit/>
          </a:bodyPr>
          <a:lstStyle/>
          <a:p>
            <a:pPr indent="0" algn="ctr">
              <a:lnSpc>
                <a:spcPct val="90000"/>
              </a:lnSpc>
              <a:buNone/>
              <a:tabLst>
                <a:tab pos="0" algn="l"/>
              </a:tabLst>
            </a:pPr>
            <a:r>
              <a:rPr lang="en-US" sz="4900" b="1" strike="noStrike" spc="-1" dirty="0">
                <a:solidFill>
                  <a:srgbClr val="000000"/>
                </a:solidFill>
                <a:latin typeface="Calibri"/>
                <a:ea typeface="Helvetica Neue Condensed"/>
              </a:rPr>
              <a:t>UNIT </a:t>
            </a:r>
            <a:r>
              <a:rPr lang="en-US" sz="4900" b="1" spc="-1" dirty="0">
                <a:solidFill>
                  <a:srgbClr val="000000"/>
                </a:solidFill>
                <a:latin typeface="Calibri"/>
                <a:ea typeface="Helvetica Neue Condensed"/>
              </a:rPr>
              <a:t>9</a:t>
            </a:r>
            <a:endParaRPr lang="en-GB" sz="4900" b="0" strike="noStrike" spc="-1" dirty="0">
              <a:solidFill>
                <a:srgbClr val="000000"/>
              </a:solidFill>
              <a:latin typeface="Arial"/>
            </a:endParaRPr>
          </a:p>
        </p:txBody>
      </p:sp>
      <p:sp>
        <p:nvSpPr>
          <p:cNvPr id="83" name="PlaceHolder 2"/>
          <p:cNvSpPr>
            <a:spLocks noGrp="1"/>
          </p:cNvSpPr>
          <p:nvPr>
            <p:ph type="subTitle"/>
          </p:nvPr>
        </p:nvSpPr>
        <p:spPr>
          <a:xfrm>
            <a:off x="3674520" y="2147760"/>
            <a:ext cx="4226998" cy="1374120"/>
          </a:xfrm>
          <a:prstGeom prst="rect">
            <a:avLst/>
          </a:prstGeom>
          <a:noFill/>
          <a:ln w="0">
            <a:noFill/>
          </a:ln>
        </p:spPr>
        <p:txBody>
          <a:bodyPr lIns="0" tIns="0" rIns="0" bIns="0" anchor="ctr">
            <a:noAutofit/>
          </a:bodyPr>
          <a:lstStyle/>
          <a:p>
            <a:pPr indent="0">
              <a:spcBef>
                <a:spcPts val="1001"/>
              </a:spcBef>
              <a:buNone/>
              <a:tabLst>
                <a:tab pos="0" algn="l"/>
              </a:tabLst>
            </a:pPr>
            <a:r>
              <a:rPr lang="en-US" sz="3200" spc="-1" dirty="0">
                <a:solidFill>
                  <a:srgbClr val="262626"/>
                </a:solidFill>
                <a:latin typeface="Calibri"/>
              </a:rPr>
              <a:t>Network Architecture and Components</a:t>
            </a:r>
            <a:endParaRPr lang="en-US" sz="3200" b="0" strike="noStrike" spc="-1" dirty="0">
              <a:solidFill>
                <a:srgbClr val="262626"/>
              </a:solidFill>
              <a:latin typeface="Calibri"/>
            </a:endParaRPr>
          </a:p>
        </p:txBody>
      </p:sp>
      <p:cxnSp>
        <p:nvCxnSpPr>
          <p:cNvPr id="84" name="Conector recto 2"/>
          <p:cNvCxnSpPr/>
          <p:nvPr/>
        </p:nvCxnSpPr>
        <p:spPr>
          <a:xfrm>
            <a:off x="3245760" y="1448280"/>
            <a:ext cx="720" cy="2769480"/>
          </a:xfrm>
          <a:prstGeom prst="straightConnector1">
            <a:avLst/>
          </a:prstGeom>
          <a:ln w="38100">
            <a:solidFill>
              <a:srgbClr val="ED7D31"/>
            </a:solidFill>
            <a:round/>
          </a:ln>
        </p:spPr>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6B4C683-46E3-67E9-2510-D69550108402}"/>
                  </a:ext>
                </a:extLst>
              </p14:cNvPr>
              <p14:cNvContentPartPr/>
              <p14:nvPr/>
            </p14:nvContentPartPr>
            <p14:xfrm>
              <a:off x="-633167" y="726586"/>
              <a:ext cx="10379" cy="10379"/>
            </p14:xfrm>
          </p:contentPart>
        </mc:Choice>
        <mc:Fallback xmlns="">
          <p:pic>
            <p:nvPicPr>
              <p:cNvPr id="2" name="Ink 1">
                <a:extLst>
                  <a:ext uri="{FF2B5EF4-FFF2-40B4-BE49-F238E27FC236}">
                    <a16:creationId xmlns:a16="http://schemas.microsoft.com/office/drawing/2014/main" id="{66B4C683-46E3-67E9-2510-D69550108402}"/>
                  </a:ext>
                </a:extLst>
              </p:cNvPr>
              <p:cNvPicPr/>
              <p:nvPr/>
            </p:nvPicPr>
            <p:blipFill>
              <a:blip r:embed="rId3"/>
              <a:stretch>
                <a:fillRect/>
              </a:stretch>
            </p:blipFill>
            <p:spPr>
              <a:xfrm>
                <a:off x="-1141738" y="218015"/>
                <a:ext cx="1037900" cy="10379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920411" y="975755"/>
            <a:ext cx="8374463" cy="1270885"/>
          </a:xfrm>
          <a:prstGeom prst="rect">
            <a:avLst/>
          </a:prstGeom>
        </p:spPr>
        <p:txBody>
          <a:bodyPr vert="horz" wrap="square" lIns="0" tIns="10501" rIns="0" bIns="0" rtlCol="0">
            <a:spAutoFit/>
          </a:bodyPr>
          <a:lstStyle/>
          <a:p>
            <a:pPr marL="10160">
              <a:lnSpc>
                <a:spcPct val="100000"/>
              </a:lnSpc>
              <a:spcBef>
                <a:spcPts val="972"/>
              </a:spcBef>
            </a:pPr>
            <a:r>
              <a:rPr lang="es-ES" sz="1300" b="0" spc="-4" dirty="0" err="1">
                <a:latin typeface="Arial MT"/>
                <a:cs typeface="Arial MT"/>
              </a:rPr>
              <a:t>The</a:t>
            </a:r>
            <a:r>
              <a:rPr lang="es-ES" sz="1300" b="0" spc="-4" dirty="0">
                <a:latin typeface="Arial MT"/>
                <a:cs typeface="Arial MT"/>
              </a:rPr>
              <a:t> broadcast </a:t>
            </a:r>
            <a:r>
              <a:rPr lang="es-ES" sz="1300" b="0" spc="-4" dirty="0" err="1">
                <a:latin typeface="Arial MT"/>
                <a:cs typeface="Arial MT"/>
              </a:rPr>
              <a:t>address</a:t>
            </a:r>
            <a:r>
              <a:rPr lang="es-ES" sz="1300" b="0" spc="-4" dirty="0">
                <a:latin typeface="Arial MT"/>
                <a:cs typeface="Arial MT"/>
              </a:rPr>
              <a:t> </a:t>
            </a:r>
            <a:r>
              <a:rPr lang="es-ES" sz="1300" b="0" spc="-4" dirty="0" err="1">
                <a:latin typeface="Arial MT"/>
                <a:cs typeface="Arial MT"/>
              </a:rPr>
              <a:t>is</a:t>
            </a:r>
            <a:r>
              <a:rPr lang="es-ES" sz="1300" b="0" spc="-4" dirty="0">
                <a:latin typeface="Arial MT"/>
                <a:cs typeface="Arial MT"/>
              </a:rPr>
              <a:t> </a:t>
            </a:r>
            <a:r>
              <a:rPr lang="es-ES" sz="1300" b="0" spc="-4" dirty="0" err="1">
                <a:latin typeface="Arial MT"/>
                <a:cs typeface="Arial MT"/>
              </a:rPr>
              <a:t>used</a:t>
            </a:r>
            <a:r>
              <a:rPr lang="es-ES" sz="1300" b="0" spc="-4" dirty="0">
                <a:latin typeface="Arial MT"/>
                <a:cs typeface="Arial MT"/>
              </a:rPr>
              <a:t> </a:t>
            </a:r>
            <a:r>
              <a:rPr lang="es-ES" sz="1300" b="0" spc="-4" dirty="0" err="1">
                <a:latin typeface="Arial MT"/>
                <a:cs typeface="Arial MT"/>
              </a:rPr>
              <a:t>by</a:t>
            </a:r>
            <a:r>
              <a:rPr lang="es-ES" sz="1300" b="0" spc="-4" dirty="0">
                <a:latin typeface="Arial MT"/>
                <a:cs typeface="Arial MT"/>
              </a:rPr>
              <a:t> </a:t>
            </a:r>
            <a:r>
              <a:rPr lang="es-ES" sz="1300" b="0" spc="-4" dirty="0" err="1">
                <a:latin typeface="Arial MT"/>
                <a:cs typeface="Arial MT"/>
              </a:rPr>
              <a:t>devices</a:t>
            </a:r>
            <a:r>
              <a:rPr lang="es-ES" sz="1300" b="0" spc="-4" dirty="0">
                <a:latin typeface="Arial MT"/>
                <a:cs typeface="Arial MT"/>
              </a:rPr>
              <a:t> </a:t>
            </a:r>
            <a:r>
              <a:rPr lang="es-ES" sz="1300" b="0" spc="-4" dirty="0" err="1">
                <a:latin typeface="Arial MT"/>
                <a:cs typeface="Arial MT"/>
              </a:rPr>
              <a:t>that</a:t>
            </a:r>
            <a:r>
              <a:rPr lang="es-ES" sz="1300" b="0" spc="-4" dirty="0">
                <a:latin typeface="Arial MT"/>
                <a:cs typeface="Arial MT"/>
              </a:rPr>
              <a:t> </a:t>
            </a:r>
            <a:r>
              <a:rPr lang="es-ES" sz="1300" b="0" spc="-4" dirty="0" err="1">
                <a:latin typeface="Arial MT"/>
                <a:cs typeface="Arial MT"/>
              </a:rPr>
              <a:t>want</a:t>
            </a:r>
            <a:r>
              <a:rPr lang="es-ES" sz="1300" b="0" spc="-4" dirty="0">
                <a:latin typeface="Arial MT"/>
                <a:cs typeface="Arial MT"/>
              </a:rPr>
              <a:t> </a:t>
            </a:r>
            <a:r>
              <a:rPr lang="es-ES" sz="1300" b="0" spc="-4" dirty="0" err="1">
                <a:latin typeface="Arial MT"/>
                <a:cs typeface="Arial MT"/>
              </a:rPr>
              <a:t>to</a:t>
            </a:r>
            <a:r>
              <a:rPr lang="es-ES" sz="1300" b="0" spc="-4" dirty="0">
                <a:latin typeface="Arial MT"/>
                <a:cs typeface="Arial MT"/>
              </a:rPr>
              <a:t> </a:t>
            </a:r>
            <a:r>
              <a:rPr lang="es-ES" sz="1300" b="0" spc="-4" dirty="0" err="1">
                <a:latin typeface="Arial MT"/>
                <a:cs typeface="Arial MT"/>
              </a:rPr>
              <a:t>send</a:t>
            </a:r>
            <a:r>
              <a:rPr lang="es-ES" sz="1300" b="0" spc="-4" dirty="0">
                <a:latin typeface="Arial MT"/>
                <a:cs typeface="Arial MT"/>
              </a:rPr>
              <a:t> a </a:t>
            </a:r>
            <a:r>
              <a:rPr lang="es-ES" sz="1300" b="0" spc="-4" dirty="0" err="1">
                <a:latin typeface="Arial MT"/>
                <a:cs typeface="Arial MT"/>
              </a:rPr>
              <a:t>datagram</a:t>
            </a:r>
            <a:r>
              <a:rPr lang="es-ES" sz="1300" b="0" spc="-4" dirty="0">
                <a:latin typeface="Arial MT"/>
                <a:cs typeface="Arial MT"/>
              </a:rPr>
              <a:t> </a:t>
            </a:r>
            <a:r>
              <a:rPr lang="es-ES" sz="1300" b="0" spc="-4" dirty="0" err="1">
                <a:latin typeface="Arial MT"/>
                <a:cs typeface="Arial MT"/>
              </a:rPr>
              <a:t>that</a:t>
            </a:r>
            <a:r>
              <a:rPr lang="es-ES" sz="1300" b="0" spc="-4" dirty="0">
                <a:latin typeface="Arial MT"/>
                <a:cs typeface="Arial MT"/>
              </a:rPr>
              <a:t> </a:t>
            </a:r>
            <a:r>
              <a:rPr lang="es-ES" sz="1300" b="0" spc="-4" dirty="0" err="1">
                <a:latin typeface="Arial MT"/>
                <a:cs typeface="Arial MT"/>
              </a:rPr>
              <a:t>is</a:t>
            </a:r>
            <a:r>
              <a:rPr lang="es-ES" sz="1300" b="0" spc="-4" dirty="0">
                <a:latin typeface="Arial MT"/>
                <a:cs typeface="Arial MT"/>
              </a:rPr>
              <a:t> </a:t>
            </a:r>
            <a:r>
              <a:rPr lang="es-ES" sz="1300" b="0" spc="-4" dirty="0" err="1">
                <a:latin typeface="Arial MT"/>
                <a:cs typeface="Arial MT"/>
              </a:rPr>
              <a:t>meant</a:t>
            </a:r>
            <a:r>
              <a:rPr lang="es-ES" sz="1300" b="0" spc="-4" dirty="0">
                <a:latin typeface="Arial MT"/>
                <a:cs typeface="Arial MT"/>
              </a:rPr>
              <a:t> </a:t>
            </a:r>
            <a:r>
              <a:rPr lang="es-ES" sz="1300" b="0" spc="-4" dirty="0" err="1">
                <a:latin typeface="Arial MT"/>
                <a:cs typeface="Arial MT"/>
              </a:rPr>
              <a:t>to</a:t>
            </a:r>
            <a:r>
              <a:rPr lang="es-ES" sz="1300" b="0" spc="-4" dirty="0">
                <a:latin typeface="Arial MT"/>
                <a:cs typeface="Arial MT"/>
              </a:rPr>
              <a:t> be </a:t>
            </a:r>
            <a:r>
              <a:rPr lang="es-ES" sz="1300" b="0" spc="-4" dirty="0" err="1">
                <a:latin typeface="Arial MT"/>
                <a:cs typeface="Arial MT"/>
              </a:rPr>
              <a:t>seen</a:t>
            </a:r>
            <a:r>
              <a:rPr lang="es-ES" sz="1300" b="0" spc="-4" dirty="0">
                <a:latin typeface="Arial MT"/>
                <a:cs typeface="Arial MT"/>
              </a:rPr>
              <a:t> </a:t>
            </a:r>
            <a:r>
              <a:rPr lang="es-ES" sz="1300" b="0" spc="-4" dirty="0" err="1">
                <a:latin typeface="Arial MT"/>
                <a:cs typeface="Arial MT"/>
              </a:rPr>
              <a:t>by</a:t>
            </a:r>
            <a:r>
              <a:rPr lang="es-ES" sz="1300" b="0" spc="-4" dirty="0">
                <a:latin typeface="Arial MT"/>
                <a:cs typeface="Arial MT"/>
              </a:rPr>
              <a:t> </a:t>
            </a:r>
            <a:r>
              <a:rPr lang="es-ES" sz="1300" b="0" spc="-4" dirty="0" err="1">
                <a:latin typeface="Arial MT"/>
                <a:cs typeface="Arial MT"/>
              </a:rPr>
              <a:t>any</a:t>
            </a:r>
            <a:r>
              <a:rPr lang="es-ES" sz="1300" b="0" spc="-4" dirty="0">
                <a:latin typeface="Arial MT"/>
                <a:cs typeface="Arial MT"/>
              </a:rPr>
              <a:t> </a:t>
            </a:r>
            <a:r>
              <a:rPr lang="es-ES" sz="1300" b="0" spc="-4" dirty="0" err="1">
                <a:latin typeface="Arial MT"/>
                <a:cs typeface="Arial MT"/>
              </a:rPr>
              <a:t>device</a:t>
            </a:r>
            <a:r>
              <a:rPr lang="es-ES" sz="1300" b="0" spc="-4" dirty="0">
                <a:latin typeface="Arial MT"/>
                <a:cs typeface="Arial MT"/>
              </a:rPr>
              <a:t> in </a:t>
            </a:r>
            <a:r>
              <a:rPr lang="es-ES" sz="1300" b="0" spc="-4" dirty="0" err="1">
                <a:latin typeface="Arial MT"/>
                <a:cs typeface="Arial MT"/>
              </a:rPr>
              <a:t>the</a:t>
            </a:r>
            <a:r>
              <a:rPr lang="es-ES" sz="1300" b="0" spc="-4" dirty="0">
                <a:latin typeface="Arial MT"/>
                <a:cs typeface="Arial MT"/>
              </a:rPr>
              <a:t> </a:t>
            </a:r>
            <a:r>
              <a:rPr lang="es-ES" sz="1300" b="0" spc="-4" dirty="0" err="1">
                <a:latin typeface="Arial MT"/>
                <a:cs typeface="Arial MT"/>
              </a:rPr>
              <a:t>same</a:t>
            </a:r>
            <a:r>
              <a:rPr lang="es-ES" sz="1300" b="0" spc="-4" dirty="0">
                <a:latin typeface="Arial MT"/>
                <a:cs typeface="Arial MT"/>
              </a:rPr>
              <a:t> </a:t>
            </a:r>
            <a:r>
              <a:rPr lang="es-ES" sz="1300" b="0" spc="-4" dirty="0" err="1">
                <a:latin typeface="Arial MT"/>
                <a:cs typeface="Arial MT"/>
              </a:rPr>
              <a:t>network</a:t>
            </a:r>
            <a:endParaRPr lang="es-ES" sz="1300" b="0" spc="-4" dirty="0">
              <a:latin typeface="Arial MT"/>
              <a:cs typeface="Arial MT"/>
            </a:endParaRPr>
          </a:p>
          <a:p>
            <a:pPr marL="10160">
              <a:lnSpc>
                <a:spcPct val="100000"/>
              </a:lnSpc>
              <a:spcBef>
                <a:spcPts val="972"/>
              </a:spcBef>
            </a:pPr>
            <a:r>
              <a:rPr lang="es-ES" sz="1300" b="0" spc="-4" dirty="0" err="1">
                <a:latin typeface="Arial MT"/>
                <a:cs typeface="Arial MT"/>
              </a:rPr>
              <a:t>To</a:t>
            </a:r>
            <a:r>
              <a:rPr lang="es-ES" sz="1300" b="0" spc="-4" dirty="0">
                <a:latin typeface="Arial MT"/>
                <a:cs typeface="Arial MT"/>
              </a:rPr>
              <a:t> </a:t>
            </a:r>
            <a:r>
              <a:rPr lang="es-ES" sz="1300" b="0" spc="-4" dirty="0" err="1">
                <a:latin typeface="Arial MT"/>
                <a:cs typeface="Arial MT"/>
              </a:rPr>
              <a:t>calculate</a:t>
            </a:r>
            <a:r>
              <a:rPr lang="es-ES" sz="1300" b="0" spc="-4" dirty="0">
                <a:latin typeface="Arial MT"/>
                <a:cs typeface="Arial MT"/>
              </a:rPr>
              <a:t> </a:t>
            </a:r>
            <a:r>
              <a:rPr lang="es-ES" sz="1300" b="0" spc="-4" dirty="0" err="1">
                <a:latin typeface="Arial MT"/>
                <a:cs typeface="Arial MT"/>
              </a:rPr>
              <a:t>the</a:t>
            </a:r>
            <a:r>
              <a:rPr lang="es-ES" sz="1300" b="0" spc="-4" dirty="0">
                <a:latin typeface="Arial MT"/>
                <a:cs typeface="Arial MT"/>
              </a:rPr>
              <a:t> default broadcast </a:t>
            </a:r>
            <a:r>
              <a:rPr lang="es-ES" sz="1300" b="0" spc="-4" dirty="0" err="1">
                <a:latin typeface="Arial MT"/>
                <a:cs typeface="Arial MT"/>
              </a:rPr>
              <a:t>address</a:t>
            </a:r>
            <a:r>
              <a:rPr lang="es-ES" sz="1300" b="0" spc="-4" dirty="0">
                <a:latin typeface="Arial MT"/>
                <a:cs typeface="Arial MT"/>
              </a:rPr>
              <a:t> </a:t>
            </a:r>
            <a:r>
              <a:rPr lang="es-ES" sz="1300" u="sng" spc="-4" dirty="0" err="1">
                <a:latin typeface="Arial MT"/>
                <a:cs typeface="Arial MT"/>
              </a:rPr>
              <a:t>the</a:t>
            </a:r>
            <a:r>
              <a:rPr lang="es-ES" sz="1300" u="sng" spc="-4" dirty="0">
                <a:latin typeface="Arial MT"/>
                <a:cs typeface="Arial MT"/>
              </a:rPr>
              <a:t> host bits </a:t>
            </a:r>
            <a:r>
              <a:rPr lang="es-ES" sz="1300" u="sng" spc="-4" dirty="0" err="1">
                <a:latin typeface="Arial MT"/>
                <a:cs typeface="Arial MT"/>
              </a:rPr>
              <a:t>must</a:t>
            </a:r>
            <a:r>
              <a:rPr lang="es-ES" sz="1300" u="sng" spc="-4" dirty="0">
                <a:latin typeface="Arial MT"/>
                <a:cs typeface="Arial MT"/>
              </a:rPr>
              <a:t> be set </a:t>
            </a:r>
            <a:r>
              <a:rPr lang="es-ES" sz="1300" u="sng" spc="-4" dirty="0" err="1">
                <a:latin typeface="Arial MT"/>
                <a:cs typeface="Arial MT"/>
              </a:rPr>
              <a:t>to</a:t>
            </a:r>
            <a:r>
              <a:rPr lang="es-ES" sz="1300" u="sng" spc="-4" dirty="0">
                <a:latin typeface="Arial MT"/>
                <a:cs typeface="Arial MT"/>
              </a:rPr>
              <a:t> 1</a:t>
            </a:r>
            <a:r>
              <a:rPr lang="es-ES" sz="1300" b="0" spc="-4" dirty="0">
                <a:latin typeface="Arial MT"/>
                <a:cs typeface="Arial MT"/>
              </a:rPr>
              <a:t>. </a:t>
            </a:r>
            <a:r>
              <a:rPr lang="es-ES" sz="1300" b="0" spc="-4" dirty="0" err="1">
                <a:latin typeface="Arial MT"/>
                <a:cs typeface="Arial MT"/>
              </a:rPr>
              <a:t>Take</a:t>
            </a:r>
            <a:r>
              <a:rPr lang="es-ES" sz="1300" b="0" spc="-4" dirty="0">
                <a:latin typeface="Arial MT"/>
                <a:cs typeface="Arial MT"/>
              </a:rPr>
              <a:t> </a:t>
            </a:r>
            <a:r>
              <a:rPr lang="es-ES" sz="1300" b="0" spc="-4" dirty="0" err="1">
                <a:latin typeface="Arial MT"/>
                <a:cs typeface="Arial MT"/>
              </a:rPr>
              <a:t>into</a:t>
            </a:r>
            <a:r>
              <a:rPr lang="es-ES" sz="1300" b="0" spc="-4" dirty="0">
                <a:latin typeface="Arial MT"/>
                <a:cs typeface="Arial MT"/>
              </a:rPr>
              <a:t> </a:t>
            </a:r>
            <a:r>
              <a:rPr lang="es-ES" sz="1300" b="0" spc="-4" dirty="0" err="1">
                <a:latin typeface="Arial MT"/>
                <a:cs typeface="Arial MT"/>
              </a:rPr>
              <a:t>account</a:t>
            </a:r>
            <a:r>
              <a:rPr lang="es-ES" sz="1300" b="0" spc="-4" dirty="0">
                <a:latin typeface="Arial MT"/>
                <a:cs typeface="Arial MT"/>
              </a:rPr>
              <a:t> </a:t>
            </a:r>
            <a:r>
              <a:rPr lang="es-ES" sz="1300" b="0" spc="-4" dirty="0" err="1">
                <a:latin typeface="Arial MT"/>
                <a:cs typeface="Arial MT"/>
              </a:rPr>
              <a:t>that</a:t>
            </a:r>
            <a:r>
              <a:rPr lang="es-ES" sz="1300" b="0" spc="-4" dirty="0">
                <a:latin typeface="Arial MT"/>
                <a:cs typeface="Arial MT"/>
              </a:rPr>
              <a:t> </a:t>
            </a:r>
            <a:r>
              <a:rPr lang="es-ES" sz="1300" b="0" spc="-4" dirty="0" err="1">
                <a:latin typeface="Arial MT"/>
                <a:cs typeface="Arial MT"/>
              </a:rPr>
              <a:t>the</a:t>
            </a:r>
            <a:r>
              <a:rPr lang="es-ES" sz="1300" b="0" spc="-4" dirty="0">
                <a:latin typeface="Arial MT"/>
                <a:cs typeface="Arial MT"/>
              </a:rPr>
              <a:t> broadcast </a:t>
            </a:r>
            <a:r>
              <a:rPr lang="es-ES" sz="1300" b="0" spc="-4" dirty="0" err="1">
                <a:latin typeface="Arial MT"/>
                <a:cs typeface="Arial MT"/>
              </a:rPr>
              <a:t>address</a:t>
            </a:r>
            <a:r>
              <a:rPr lang="es-ES" sz="1300" b="0" spc="-4" dirty="0">
                <a:latin typeface="Arial MT"/>
                <a:cs typeface="Arial MT"/>
              </a:rPr>
              <a:t> can </a:t>
            </a:r>
            <a:r>
              <a:rPr lang="es-ES" sz="1300" b="0" spc="-4" dirty="0" err="1">
                <a:latin typeface="Arial MT"/>
                <a:cs typeface="Arial MT"/>
              </a:rPr>
              <a:t>also</a:t>
            </a:r>
            <a:r>
              <a:rPr lang="es-ES" sz="1300" b="0" spc="-4" dirty="0">
                <a:latin typeface="Arial MT"/>
                <a:cs typeface="Arial MT"/>
              </a:rPr>
              <a:t> be </a:t>
            </a:r>
            <a:r>
              <a:rPr lang="es-ES" sz="1300" b="0" spc="-4" dirty="0" err="1">
                <a:latin typeface="Arial MT"/>
                <a:cs typeface="Arial MT"/>
              </a:rPr>
              <a:t>configured</a:t>
            </a:r>
            <a:r>
              <a:rPr lang="es-ES" sz="1300" b="0" spc="-4" dirty="0">
                <a:latin typeface="Arial MT"/>
                <a:cs typeface="Arial MT"/>
              </a:rPr>
              <a:t>.</a:t>
            </a:r>
          </a:p>
          <a:p>
            <a:pPr marL="10160">
              <a:lnSpc>
                <a:spcPct val="100000"/>
              </a:lnSpc>
              <a:spcBef>
                <a:spcPts val="972"/>
              </a:spcBef>
            </a:pPr>
            <a:r>
              <a:rPr lang="es-ES" sz="1300" b="0" spc="-4" dirty="0" err="1">
                <a:latin typeface="Arial MT"/>
                <a:cs typeface="Arial MT"/>
              </a:rPr>
              <a:t>Example</a:t>
            </a:r>
            <a:r>
              <a:rPr lang="es-ES" sz="1300" b="0" spc="-4" dirty="0">
                <a:latin typeface="Arial MT"/>
                <a:cs typeface="Arial MT"/>
              </a:rPr>
              <a:t>:</a:t>
            </a:r>
          </a:p>
        </p:txBody>
      </p:sp>
      <p:graphicFrame>
        <p:nvGraphicFramePr>
          <p:cNvPr id="5" name="object 5"/>
          <p:cNvGraphicFramePr>
            <a:graphicFrameLocks noGrp="1"/>
          </p:cNvGraphicFramePr>
          <p:nvPr/>
        </p:nvGraphicFramePr>
        <p:xfrm>
          <a:off x="3024116" y="2830025"/>
          <a:ext cx="5040488" cy="613260"/>
        </p:xfrm>
        <a:graphic>
          <a:graphicData uri="http://schemas.openxmlformats.org/drawingml/2006/table">
            <a:tbl>
              <a:tblPr firstRow="1" bandRow="1">
                <a:tableStyleId>{2D5ABB26-0587-4C30-8999-92F81FD0307C}</a:tableStyleId>
              </a:tblPr>
              <a:tblGrid>
                <a:gridCol w="1260122">
                  <a:extLst>
                    <a:ext uri="{9D8B030D-6E8A-4147-A177-3AD203B41FA5}">
                      <a16:colId xmlns:a16="http://schemas.microsoft.com/office/drawing/2014/main" val="20000"/>
                    </a:ext>
                  </a:extLst>
                </a:gridCol>
                <a:gridCol w="1260122">
                  <a:extLst>
                    <a:ext uri="{9D8B030D-6E8A-4147-A177-3AD203B41FA5}">
                      <a16:colId xmlns:a16="http://schemas.microsoft.com/office/drawing/2014/main" val="20001"/>
                    </a:ext>
                  </a:extLst>
                </a:gridCol>
                <a:gridCol w="1260122">
                  <a:extLst>
                    <a:ext uri="{9D8B030D-6E8A-4147-A177-3AD203B41FA5}">
                      <a16:colId xmlns:a16="http://schemas.microsoft.com/office/drawing/2014/main" val="20002"/>
                    </a:ext>
                  </a:extLst>
                </a:gridCol>
                <a:gridCol w="1260122">
                  <a:extLst>
                    <a:ext uri="{9D8B030D-6E8A-4147-A177-3AD203B41FA5}">
                      <a16:colId xmlns:a16="http://schemas.microsoft.com/office/drawing/2014/main" val="20003"/>
                    </a:ext>
                  </a:extLst>
                </a:gridCol>
              </a:tblGrid>
              <a:tr h="306630">
                <a:tc>
                  <a:txBody>
                    <a:bodyPr/>
                    <a:lstStyle/>
                    <a:p>
                      <a:pPr marL="90805">
                        <a:lnSpc>
                          <a:spcPct val="100000"/>
                        </a:lnSpc>
                        <a:spcBef>
                          <a:spcPts val="260"/>
                        </a:spcBef>
                      </a:pPr>
                      <a:r>
                        <a:rPr sz="1500" b="1" dirty="0">
                          <a:latin typeface="Calibri"/>
                          <a:cs typeface="Calibri"/>
                        </a:rPr>
                        <a:t>1</a:t>
                      </a:r>
                      <a:r>
                        <a:rPr sz="1500" b="1" spc="-15" dirty="0">
                          <a:latin typeface="Calibri"/>
                          <a:cs typeface="Calibri"/>
                        </a:rPr>
                        <a:t> </a:t>
                      </a:r>
                      <a:r>
                        <a:rPr sz="1500" b="1" spc="-10" dirty="0">
                          <a:latin typeface="Calibri"/>
                          <a:cs typeface="Calibri"/>
                        </a:rPr>
                        <a:t>byte</a:t>
                      </a:r>
                      <a:r>
                        <a:rPr sz="1500" b="1" spc="-20"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8</a:t>
                      </a:r>
                      <a:r>
                        <a:rPr sz="1500" b="1" spc="-10" dirty="0">
                          <a:latin typeface="Calibri"/>
                          <a:cs typeface="Calibri"/>
                        </a:rPr>
                        <a:t> </a:t>
                      </a:r>
                      <a:r>
                        <a:rPr sz="1500" b="1" spc="-5" dirty="0">
                          <a:latin typeface="Calibri"/>
                          <a:cs typeface="Calibri"/>
                        </a:rPr>
                        <a:t>bits</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dirty="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extLst>
                  <a:ext uri="{0D108BD9-81ED-4DB2-BD59-A6C34878D82A}">
                    <a16:rowId xmlns:a16="http://schemas.microsoft.com/office/drawing/2014/main" val="10000"/>
                  </a:ext>
                </a:extLst>
              </a:tr>
              <a:tr h="306630">
                <a:tc>
                  <a:txBody>
                    <a:bodyPr/>
                    <a:lstStyle/>
                    <a:p>
                      <a:pPr marL="90805">
                        <a:lnSpc>
                          <a:spcPct val="100000"/>
                        </a:lnSpc>
                        <a:spcBef>
                          <a:spcPts val="245"/>
                        </a:spcBef>
                      </a:pPr>
                      <a:r>
                        <a:rPr sz="1500" dirty="0">
                          <a:latin typeface="Calibri"/>
                          <a:cs typeface="Calibri"/>
                        </a:rPr>
                        <a:t>1</a:t>
                      </a:r>
                      <a:r>
                        <a:rPr lang="es-ES" sz="1500" dirty="0">
                          <a:latin typeface="Calibri"/>
                          <a:cs typeface="Calibri"/>
                        </a:rPr>
                        <a:t>0</a:t>
                      </a:r>
                      <a:r>
                        <a:rPr sz="1500" dirty="0">
                          <a:latin typeface="Calibri"/>
                          <a:cs typeface="Calibri"/>
                        </a:rPr>
                        <a:t>000000</a:t>
                      </a: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dirty="0">
                          <a:latin typeface="Calibri"/>
                          <a:cs typeface="Calibri"/>
                        </a:rPr>
                        <a:t>00000111</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lang="es-ES" sz="1500" b="1" dirty="0">
                          <a:latin typeface="Calibri"/>
                          <a:cs typeface="Calibri"/>
                        </a:rPr>
                        <a:t>11111111</a:t>
                      </a:r>
                      <a:endParaRPr sz="1500" b="1" dirty="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lang="es-ES" sz="1500" b="1" dirty="0">
                          <a:latin typeface="Calibri"/>
                          <a:cs typeface="Calibri"/>
                        </a:rPr>
                        <a:t>11111111</a:t>
                      </a:r>
                      <a:endParaRPr sz="1500" b="1" dirty="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extLst>
                  <a:ext uri="{0D108BD9-81ED-4DB2-BD59-A6C34878D82A}">
                    <a16:rowId xmlns:a16="http://schemas.microsoft.com/office/drawing/2014/main" val="10001"/>
                  </a:ext>
                </a:extLst>
              </a:tr>
            </a:tbl>
          </a:graphicData>
        </a:graphic>
      </p:graphicFrame>
      <p:grpSp>
        <p:nvGrpSpPr>
          <p:cNvPr id="6" name="object 6"/>
          <p:cNvGrpSpPr/>
          <p:nvPr/>
        </p:nvGrpSpPr>
        <p:grpSpPr>
          <a:xfrm>
            <a:off x="3026742" y="3445909"/>
            <a:ext cx="5045739" cy="276702"/>
            <a:chOff x="2136775" y="4167504"/>
            <a:chExt cx="6102350" cy="334645"/>
          </a:xfrm>
        </p:grpSpPr>
        <p:sp>
          <p:nvSpPr>
            <p:cNvPr id="7" name="object 7"/>
            <p:cNvSpPr/>
            <p:nvPr/>
          </p:nvSpPr>
          <p:spPr>
            <a:xfrm>
              <a:off x="2139950" y="4170679"/>
              <a:ext cx="3048000" cy="328295"/>
            </a:xfrm>
            <a:custGeom>
              <a:avLst/>
              <a:gdLst/>
              <a:ahLst/>
              <a:cxnLst/>
              <a:rect l="l" t="t" r="r" b="b"/>
              <a:pathLst>
                <a:path w="3048000" h="328295">
                  <a:moveTo>
                    <a:pt x="3048000" y="0"/>
                  </a:moveTo>
                  <a:lnTo>
                    <a:pt x="3045851" y="63848"/>
                  </a:lnTo>
                  <a:lnTo>
                    <a:pt x="3039993" y="115987"/>
                  </a:lnTo>
                  <a:lnTo>
                    <a:pt x="3031304" y="151140"/>
                  </a:lnTo>
                  <a:lnTo>
                    <a:pt x="3020663" y="164031"/>
                  </a:lnTo>
                  <a:lnTo>
                    <a:pt x="1551337" y="164031"/>
                  </a:lnTo>
                  <a:lnTo>
                    <a:pt x="1540696" y="176921"/>
                  </a:lnTo>
                  <a:lnTo>
                    <a:pt x="1532006" y="212074"/>
                  </a:lnTo>
                  <a:lnTo>
                    <a:pt x="1526148" y="264213"/>
                  </a:lnTo>
                  <a:lnTo>
                    <a:pt x="1524000" y="328062"/>
                  </a:lnTo>
                  <a:lnTo>
                    <a:pt x="1521851" y="264213"/>
                  </a:lnTo>
                  <a:lnTo>
                    <a:pt x="1515993" y="212074"/>
                  </a:lnTo>
                  <a:lnTo>
                    <a:pt x="1507303" y="176921"/>
                  </a:lnTo>
                  <a:lnTo>
                    <a:pt x="1496663" y="164031"/>
                  </a:lnTo>
                  <a:lnTo>
                    <a:pt x="27337" y="164031"/>
                  </a:lnTo>
                  <a:lnTo>
                    <a:pt x="16696" y="151140"/>
                  </a:lnTo>
                  <a:lnTo>
                    <a:pt x="8006" y="115987"/>
                  </a:lnTo>
                  <a:lnTo>
                    <a:pt x="2148" y="63848"/>
                  </a:lnTo>
                  <a:lnTo>
                    <a:pt x="0" y="0"/>
                  </a:lnTo>
                </a:path>
              </a:pathLst>
            </a:custGeom>
            <a:ln w="6350">
              <a:solidFill>
                <a:srgbClr val="000000"/>
              </a:solidFill>
            </a:ln>
          </p:spPr>
          <p:txBody>
            <a:bodyPr wrap="square" lIns="0" tIns="0" rIns="0" bIns="0" rtlCol="0"/>
            <a:lstStyle/>
            <a:p>
              <a:endParaRPr sz="1488"/>
            </a:p>
          </p:txBody>
        </p:sp>
        <p:sp>
          <p:nvSpPr>
            <p:cNvPr id="8" name="object 8"/>
            <p:cNvSpPr/>
            <p:nvPr/>
          </p:nvSpPr>
          <p:spPr>
            <a:xfrm>
              <a:off x="5187950" y="4170679"/>
              <a:ext cx="3048000" cy="328295"/>
            </a:xfrm>
            <a:custGeom>
              <a:avLst/>
              <a:gdLst/>
              <a:ahLst/>
              <a:cxnLst/>
              <a:rect l="l" t="t" r="r" b="b"/>
              <a:pathLst>
                <a:path w="3048000" h="328295">
                  <a:moveTo>
                    <a:pt x="3048000" y="0"/>
                  </a:moveTo>
                  <a:lnTo>
                    <a:pt x="3045851" y="63848"/>
                  </a:lnTo>
                  <a:lnTo>
                    <a:pt x="3039993" y="115987"/>
                  </a:lnTo>
                  <a:lnTo>
                    <a:pt x="3031304" y="151140"/>
                  </a:lnTo>
                  <a:lnTo>
                    <a:pt x="3020663" y="164031"/>
                  </a:lnTo>
                  <a:lnTo>
                    <a:pt x="1551337" y="164031"/>
                  </a:lnTo>
                  <a:lnTo>
                    <a:pt x="1540696" y="176921"/>
                  </a:lnTo>
                  <a:lnTo>
                    <a:pt x="1532006" y="212074"/>
                  </a:lnTo>
                  <a:lnTo>
                    <a:pt x="1526148" y="264213"/>
                  </a:lnTo>
                  <a:lnTo>
                    <a:pt x="1524000" y="328062"/>
                  </a:lnTo>
                  <a:lnTo>
                    <a:pt x="1521851" y="264213"/>
                  </a:lnTo>
                  <a:lnTo>
                    <a:pt x="1515993" y="212074"/>
                  </a:lnTo>
                  <a:lnTo>
                    <a:pt x="1507303" y="176921"/>
                  </a:lnTo>
                  <a:lnTo>
                    <a:pt x="1496663" y="164031"/>
                  </a:lnTo>
                  <a:lnTo>
                    <a:pt x="27337" y="164031"/>
                  </a:lnTo>
                  <a:lnTo>
                    <a:pt x="16696" y="151140"/>
                  </a:lnTo>
                  <a:lnTo>
                    <a:pt x="8006" y="115987"/>
                  </a:lnTo>
                  <a:lnTo>
                    <a:pt x="2148" y="63848"/>
                  </a:lnTo>
                  <a:lnTo>
                    <a:pt x="0" y="0"/>
                  </a:lnTo>
                </a:path>
              </a:pathLst>
            </a:custGeom>
            <a:ln w="6350">
              <a:solidFill>
                <a:srgbClr val="000000"/>
              </a:solidFill>
            </a:ln>
          </p:spPr>
          <p:txBody>
            <a:bodyPr wrap="square" lIns="0" tIns="0" rIns="0" bIns="0" rtlCol="0"/>
            <a:lstStyle/>
            <a:p>
              <a:endParaRPr sz="1488"/>
            </a:p>
          </p:txBody>
        </p:sp>
      </p:grpSp>
      <p:sp>
        <p:nvSpPr>
          <p:cNvPr id="9" name="object 9"/>
          <p:cNvSpPr txBox="1"/>
          <p:nvPr/>
        </p:nvSpPr>
        <p:spPr>
          <a:xfrm>
            <a:off x="3150615" y="3732801"/>
            <a:ext cx="4324358" cy="210658"/>
          </a:xfrm>
          <a:prstGeom prst="rect">
            <a:avLst/>
          </a:prstGeom>
        </p:spPr>
        <p:txBody>
          <a:bodyPr vert="horz" wrap="square" lIns="0" tIns="10501" rIns="0" bIns="0" rtlCol="0" anchor="t">
            <a:spAutoFit/>
          </a:bodyPr>
          <a:lstStyle/>
          <a:p>
            <a:pPr marL="10160">
              <a:spcBef>
                <a:spcPts val="83"/>
              </a:spcBef>
              <a:tabLst>
                <a:tab pos="2393847" algn="l"/>
              </a:tabLst>
            </a:pPr>
            <a:r>
              <a:rPr lang="en-US" sz="1300" spc="-4" dirty="0">
                <a:latin typeface="Arial MT"/>
                <a:cs typeface="Arial MT"/>
              </a:rPr>
              <a:t>Network section</a:t>
            </a:r>
            <a:r>
              <a:rPr sz="1300" spc="-4" dirty="0">
                <a:latin typeface="Arial MT"/>
                <a:cs typeface="Arial MT"/>
              </a:rPr>
              <a:t>:</a:t>
            </a:r>
            <a:r>
              <a:rPr sz="1300" spc="17" dirty="0">
                <a:latin typeface="Arial MT"/>
                <a:cs typeface="Arial MT"/>
              </a:rPr>
              <a:t> </a:t>
            </a:r>
            <a:r>
              <a:rPr sz="1300" spc="-4" dirty="0">
                <a:latin typeface="Arial MT"/>
                <a:cs typeface="Arial MT"/>
              </a:rPr>
              <a:t>16</a:t>
            </a:r>
            <a:r>
              <a:rPr sz="1300" spc="8" dirty="0">
                <a:latin typeface="Arial MT"/>
                <a:cs typeface="Arial MT"/>
              </a:rPr>
              <a:t> </a:t>
            </a:r>
            <a:r>
              <a:rPr sz="1300" spc="-4" dirty="0">
                <a:latin typeface="Arial MT"/>
                <a:cs typeface="Arial MT"/>
              </a:rPr>
              <a:t>bits</a:t>
            </a:r>
            <a:r>
              <a:rPr lang="en-US" sz="1300" spc="-4" dirty="0">
                <a:latin typeface="Arial MT"/>
                <a:cs typeface="Arial MT"/>
              </a:rPr>
              <a:t>            Host section</a:t>
            </a:r>
            <a:r>
              <a:rPr sz="1300" spc="-4" dirty="0">
                <a:latin typeface="Arial MT"/>
                <a:cs typeface="Arial MT"/>
              </a:rPr>
              <a:t>: 16</a:t>
            </a:r>
            <a:r>
              <a:rPr sz="1300" spc="-8" dirty="0">
                <a:latin typeface="Arial MT"/>
                <a:cs typeface="Arial MT"/>
              </a:rPr>
              <a:t> </a:t>
            </a:r>
            <a:r>
              <a:rPr sz="1300" spc="-4" dirty="0">
                <a:latin typeface="Arial MT"/>
                <a:cs typeface="Arial MT"/>
              </a:rPr>
              <a:t>bits</a:t>
            </a:r>
            <a:endParaRPr lang="en-US" sz="1300">
              <a:latin typeface="Arial MT"/>
              <a:cs typeface="Arial MT"/>
            </a:endParaRPr>
          </a:p>
        </p:txBody>
      </p:sp>
      <p:sp>
        <p:nvSpPr>
          <p:cNvPr id="13" name="object 12">
            <a:extLst>
              <a:ext uri="{FF2B5EF4-FFF2-40B4-BE49-F238E27FC236}">
                <a16:creationId xmlns:a16="http://schemas.microsoft.com/office/drawing/2014/main" id="{DD9BB06C-F32F-896E-2DFC-02B64BD9318A}"/>
              </a:ext>
            </a:extLst>
          </p:cNvPr>
          <p:cNvSpPr txBox="1"/>
          <p:nvPr/>
        </p:nvSpPr>
        <p:spPr>
          <a:xfrm>
            <a:off x="3402153" y="4393206"/>
            <a:ext cx="4484459" cy="222675"/>
          </a:xfrm>
          <a:prstGeom prst="rect">
            <a:avLst/>
          </a:prstGeom>
        </p:spPr>
        <p:txBody>
          <a:bodyPr vert="horz" wrap="square" lIns="0" tIns="18902" rIns="0" bIns="0" rtlCol="0" anchor="t">
            <a:spAutoFit/>
          </a:bodyPr>
          <a:lstStyle/>
          <a:p>
            <a:pPr marL="10160">
              <a:spcBef>
                <a:spcPts val="918"/>
              </a:spcBef>
            </a:pPr>
            <a:r>
              <a:rPr lang="es-ES" sz="1300" dirty="0">
                <a:latin typeface="Arial MT"/>
                <a:cs typeface="Arial MT"/>
              </a:rPr>
              <a:t>Broadcast </a:t>
            </a:r>
            <a:r>
              <a:rPr lang="es-ES" sz="1300" dirty="0" err="1">
                <a:latin typeface="Arial MT"/>
                <a:cs typeface="Arial MT"/>
              </a:rPr>
              <a:t>address</a:t>
            </a:r>
            <a:r>
              <a:rPr lang="es-ES" sz="1300" dirty="0">
                <a:latin typeface="Arial MT"/>
                <a:cs typeface="Arial MT"/>
              </a:rPr>
              <a:t> </a:t>
            </a:r>
            <a:r>
              <a:rPr lang="es-ES" sz="1300" dirty="0" err="1">
                <a:latin typeface="Arial MT"/>
                <a:cs typeface="Arial MT"/>
              </a:rPr>
              <a:t>for</a:t>
            </a:r>
            <a:r>
              <a:rPr lang="es-ES" sz="1300" dirty="0">
                <a:latin typeface="Arial MT"/>
                <a:cs typeface="Arial MT"/>
              </a:rPr>
              <a:t> </a:t>
            </a:r>
            <a:r>
              <a:rPr lang="es-ES" sz="1300" dirty="0" err="1">
                <a:latin typeface="Arial MT"/>
                <a:cs typeface="Arial MT"/>
              </a:rPr>
              <a:t>that</a:t>
            </a:r>
            <a:r>
              <a:rPr lang="es-ES" sz="1300" dirty="0">
                <a:latin typeface="Arial MT"/>
                <a:cs typeface="Arial MT"/>
              </a:rPr>
              <a:t> </a:t>
            </a:r>
            <a:r>
              <a:rPr lang="es-ES" sz="1300" dirty="0" err="1">
                <a:latin typeface="Arial MT"/>
                <a:cs typeface="Arial MT"/>
              </a:rPr>
              <a:t>example</a:t>
            </a:r>
            <a:r>
              <a:rPr sz="1300" dirty="0">
                <a:latin typeface="Arial MT"/>
                <a:cs typeface="Arial MT"/>
              </a:rPr>
              <a:t>:</a:t>
            </a:r>
            <a:r>
              <a:rPr lang="es-ES" sz="1300" dirty="0">
                <a:latin typeface="Arial MT"/>
                <a:cs typeface="Arial MT"/>
              </a:rPr>
              <a:t> </a:t>
            </a:r>
            <a:r>
              <a:rPr lang="es-ES" sz="1300" b="1" dirty="0">
                <a:latin typeface="Arial MT"/>
                <a:cs typeface="Arial MT"/>
              </a:rPr>
              <a:t>128.7.255.255</a:t>
            </a:r>
            <a:endParaRPr lang="en-US" sz="1300" b="1" dirty="0">
              <a:latin typeface="Arial MT"/>
              <a:cs typeface="Arial MT"/>
            </a:endParaRPr>
          </a:p>
        </p:txBody>
      </p:sp>
      <p:cxnSp>
        <p:nvCxnSpPr>
          <p:cNvPr id="11" name="Conector recto 2">
            <a:extLst>
              <a:ext uri="{FF2B5EF4-FFF2-40B4-BE49-F238E27FC236}">
                <a16:creationId xmlns:a16="http://schemas.microsoft.com/office/drawing/2014/main" id="{D30F6D9D-5456-A48B-81B0-F2F50EB8A663}"/>
              </a:ext>
            </a:extLst>
          </p:cNvPr>
          <p:cNvCxnSpPr/>
          <p:nvPr/>
        </p:nvCxnSpPr>
        <p:spPr>
          <a:xfrm>
            <a:off x="869496" y="702793"/>
            <a:ext cx="456120" cy="720"/>
          </a:xfrm>
          <a:prstGeom prst="straightConnector1">
            <a:avLst/>
          </a:prstGeom>
          <a:ln w="38100">
            <a:solidFill>
              <a:srgbClr val="ED7D31"/>
            </a:solidFill>
            <a:round/>
          </a:ln>
        </p:spPr>
      </p:cxnSp>
      <p:sp>
        <p:nvSpPr>
          <p:cNvPr id="14" name="PlaceHolder 1">
            <a:extLst>
              <a:ext uri="{FF2B5EF4-FFF2-40B4-BE49-F238E27FC236}">
                <a16:creationId xmlns:a16="http://schemas.microsoft.com/office/drawing/2014/main" id="{D253CFDF-3A9F-ABC5-3D50-990B910B9512}"/>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 Broadcast Address</a:t>
            </a:r>
            <a:endParaRPr lang="en-GB" sz="3200" spc="-1" dirty="0">
              <a:solidFill>
                <a:srgbClr val="000000"/>
              </a:solidFill>
              <a:latin typeface="Arial"/>
            </a:endParaRPr>
          </a:p>
        </p:txBody>
      </p:sp>
    </p:spTree>
    <p:extLst>
      <p:ext uri="{BB962C8B-B14F-4D97-AF65-F5344CB8AC3E}">
        <p14:creationId xmlns:p14="http://schemas.microsoft.com/office/powerpoint/2010/main" val="58795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7136553" y="405608"/>
            <a:ext cx="2470550" cy="2470463"/>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PlaceHolder 1">
            <a:extLst>
              <a:ext uri="{FF2B5EF4-FFF2-40B4-BE49-F238E27FC236}">
                <a16:creationId xmlns:a16="http://schemas.microsoft.com/office/drawing/2014/main" id="{493D195D-D690-AAD3-CB11-C33256B30282}"/>
              </a:ext>
            </a:extLst>
          </p:cNvPr>
          <p:cNvSpPr txBox="1">
            <a:spLocks/>
          </p:cNvSpPr>
          <p:nvPr/>
        </p:nvSpPr>
        <p:spPr>
          <a:xfrm>
            <a:off x="4874089" y="396469"/>
            <a:ext cx="4513493" cy="1096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spcAft>
                <a:spcPts val="600"/>
              </a:spcAft>
              <a:tabLst>
                <a:tab pos="0" algn="l"/>
              </a:tabLst>
            </a:pPr>
            <a:r>
              <a:rPr lang="en-US" sz="3400" b="1" kern="1200" spc="-1">
                <a:solidFill>
                  <a:schemeClr val="tx1"/>
                </a:solidFill>
                <a:latin typeface="+mj-lt"/>
                <a:ea typeface="+mj-ea"/>
                <a:cs typeface="+mj-cs"/>
              </a:rPr>
              <a:t>IP addresses – Subnet mask</a:t>
            </a:r>
            <a:endParaRPr lang="en-US" sz="3400" kern="1200" spc="-1">
              <a:solidFill>
                <a:schemeClr val="tx1"/>
              </a:solidFill>
              <a:latin typeface="+mj-lt"/>
              <a:ea typeface="+mj-ea"/>
              <a:cs typeface="+mj-cs"/>
            </a:endParaRP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536440"/>
            <a:ext cx="2209984" cy="113411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06C9BE2-67D7-56EA-20E2-7FD086A994AA}"/>
              </a:ext>
            </a:extLst>
          </p:cNvPr>
          <p:cNvPicPr>
            <a:picLocks noChangeAspect="1"/>
          </p:cNvPicPr>
          <p:nvPr/>
        </p:nvPicPr>
        <p:blipFill>
          <a:blip r:embed="rId2"/>
          <a:stretch>
            <a:fillRect/>
          </a:stretch>
        </p:blipFill>
        <p:spPr>
          <a:xfrm>
            <a:off x="828958" y="422763"/>
            <a:ext cx="3454944" cy="4684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 name="object 12"/>
          <p:cNvSpPr txBox="1"/>
          <p:nvPr/>
        </p:nvSpPr>
        <p:spPr>
          <a:xfrm>
            <a:off x="4874089" y="1640840"/>
            <a:ext cx="4513493" cy="3466593"/>
          </a:xfrm>
          <a:prstGeom prst="rect">
            <a:avLst/>
          </a:prstGeom>
        </p:spPr>
        <p:txBody>
          <a:bodyPr vert="horz" lIns="91440" tIns="45720" rIns="91440" bIns="45720" rtlCol="0" anchor="t">
            <a:normAutofit/>
          </a:bodyPr>
          <a:lstStyle/>
          <a:p>
            <a:pPr marL="10160" marR="3810" indent="-228600">
              <a:lnSpc>
                <a:spcPct val="90000"/>
              </a:lnSpc>
              <a:spcBef>
                <a:spcPts val="149"/>
              </a:spcBef>
              <a:buFont typeface="Arial" panose="020B0604020202020204" pitchFamily="34" charset="0"/>
              <a:buChar char="•"/>
            </a:pPr>
            <a:r>
              <a:rPr lang="en-US" spc="-4" dirty="0"/>
              <a:t>The </a:t>
            </a:r>
            <a:r>
              <a:rPr lang="en-US" b="1" u="sng" spc="-4" dirty="0"/>
              <a:t>subnet mask</a:t>
            </a:r>
            <a:r>
              <a:rPr lang="en-US" spc="-4" dirty="0"/>
              <a:t> is a sequence of 32 bits that it's to distinguish which part codifies the network and which one the host.</a:t>
            </a:r>
            <a:endParaRPr lang="en-US"/>
          </a:p>
          <a:p>
            <a:pPr marL="10160" marR="3810" indent="-228600">
              <a:lnSpc>
                <a:spcPct val="90000"/>
              </a:lnSpc>
              <a:spcBef>
                <a:spcPts val="149"/>
              </a:spcBef>
              <a:buFont typeface="Arial" panose="020B0604020202020204" pitchFamily="34" charset="0"/>
              <a:buChar char="•"/>
            </a:pPr>
            <a:r>
              <a:rPr lang="en-US" spc="-4" dirty="0"/>
              <a:t>To get it, you have to set the network section bits to 1s and the host section to 0s</a:t>
            </a:r>
          </a:p>
          <a:p>
            <a:pPr marL="10160" marR="3810" indent="-228600">
              <a:lnSpc>
                <a:spcPct val="90000"/>
              </a:lnSpc>
              <a:spcBef>
                <a:spcPts val="149"/>
              </a:spcBef>
              <a:buFont typeface="Arial" panose="020B0604020202020204" pitchFamily="34" charset="0"/>
              <a:buChar char="•"/>
            </a:pPr>
            <a:endParaRPr lang="en-US"/>
          </a:p>
          <a:p>
            <a:pPr marL="10160" marR="3810" indent="-228600">
              <a:lnSpc>
                <a:spcPct val="90000"/>
              </a:lnSpc>
              <a:spcBef>
                <a:spcPts val="149"/>
              </a:spcBef>
              <a:buFont typeface="Arial" panose="020B0604020202020204" pitchFamily="34" charset="0"/>
              <a:buChar char="•"/>
            </a:pPr>
            <a:r>
              <a:rPr lang="en-US"/>
              <a:t>Subnet mask:</a:t>
            </a:r>
          </a:p>
          <a:p>
            <a:pPr marR="3810">
              <a:lnSpc>
                <a:spcPct val="90000"/>
              </a:lnSpc>
              <a:spcBef>
                <a:spcPts val="149"/>
              </a:spcBef>
            </a:pPr>
            <a:r>
              <a:rPr lang="en-US" spc="8" dirty="0"/>
              <a:t>11111111 11111111</a:t>
            </a:r>
            <a:r>
              <a:rPr lang="en-US" spc="-4" dirty="0"/>
              <a:t>0000000</a:t>
            </a:r>
            <a:r>
              <a:rPr lang="en-US" dirty="0"/>
              <a:t>0 </a:t>
            </a:r>
            <a:r>
              <a:rPr lang="en-US" spc="-4" dirty="0"/>
              <a:t>00000000</a:t>
            </a:r>
            <a:endParaRPr lang="en-US" dirty="0"/>
          </a:p>
          <a:p>
            <a:pPr marR="3810">
              <a:lnSpc>
                <a:spcPct val="90000"/>
              </a:lnSpc>
              <a:spcBef>
                <a:spcPts val="149"/>
              </a:spcBef>
            </a:pPr>
            <a:r>
              <a:rPr lang="en-US" spc="-4" dirty="0"/>
              <a:t>		/16</a:t>
            </a:r>
            <a:endParaRPr lang="en-US" dirty="0"/>
          </a:p>
          <a:p>
            <a:pPr>
              <a:lnSpc>
                <a:spcPct val="90000"/>
              </a:lnSpc>
              <a:spcBef>
                <a:spcPts val="918"/>
              </a:spcBef>
            </a:pPr>
            <a:r>
              <a:rPr lang="en-US" spc="-4" dirty="0"/>
              <a:t>		 255.255.0.0</a:t>
            </a:r>
            <a:endParaRPr lang="en-US"/>
          </a:p>
        </p:txBody>
      </p:sp>
      <p:cxnSp>
        <p:nvCxnSpPr>
          <p:cNvPr id="5" name="Conector recto 2">
            <a:extLst>
              <a:ext uri="{FF2B5EF4-FFF2-40B4-BE49-F238E27FC236}">
                <a16:creationId xmlns:a16="http://schemas.microsoft.com/office/drawing/2014/main" id="{B7569D06-523C-F513-412D-962F3FF3EEBA}"/>
              </a:ext>
            </a:extLst>
          </p:cNvPr>
          <p:cNvCxnSpPr/>
          <p:nvPr/>
        </p:nvCxnSpPr>
        <p:spPr>
          <a:xfrm>
            <a:off x="869496" y="702793"/>
            <a:ext cx="456120" cy="720"/>
          </a:xfrm>
          <a:prstGeom prst="straightConnector1">
            <a:avLst/>
          </a:prstGeom>
          <a:ln w="38100">
            <a:solidFill>
              <a:srgbClr val="ED7D31"/>
            </a:solidFill>
            <a:round/>
          </a:ln>
        </p:spPr>
      </p:cxnSp>
    </p:spTree>
    <p:extLst>
      <p:ext uri="{BB962C8B-B14F-4D97-AF65-F5344CB8AC3E}">
        <p14:creationId xmlns:p14="http://schemas.microsoft.com/office/powerpoint/2010/main" val="279414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36660" y="1449141"/>
            <a:ext cx="8694240" cy="1493336"/>
          </a:xfrm>
          <a:prstGeom prst="rect">
            <a:avLst/>
          </a:prstGeom>
        </p:spPr>
        <p:txBody>
          <a:bodyPr vert="horz" wrap="square" lIns="0" tIns="18902" rIns="0" bIns="0" rtlCol="0" anchor="t">
            <a:spAutoFit/>
          </a:bodyPr>
          <a:lstStyle/>
          <a:p>
            <a:pPr marL="10160" marR="3810">
              <a:lnSpc>
                <a:spcPts val="1571"/>
              </a:lnSpc>
              <a:spcBef>
                <a:spcPts val="149"/>
              </a:spcBef>
            </a:pPr>
            <a:r>
              <a:rPr lang="es-ES" sz="1300" spc="-4" dirty="0" err="1">
                <a:latin typeface="Arial MT"/>
                <a:cs typeface="Arial MT"/>
              </a:rPr>
              <a:t>If</a:t>
            </a:r>
            <a:r>
              <a:rPr lang="es-ES" sz="1300" spc="-4" dirty="0">
                <a:latin typeface="Arial MT"/>
                <a:cs typeface="Arial MT"/>
              </a:rPr>
              <a:t> a </a:t>
            </a:r>
            <a:r>
              <a:rPr lang="es-ES" sz="1300" spc="-4" dirty="0" err="1">
                <a:latin typeface="Arial MT"/>
                <a:cs typeface="Arial MT"/>
              </a:rPr>
              <a:t>network</a:t>
            </a:r>
            <a:r>
              <a:rPr lang="es-ES" sz="1300" spc="-4" dirty="0">
                <a:latin typeface="Arial MT"/>
                <a:cs typeface="Arial MT"/>
              </a:rPr>
              <a:t> </a:t>
            </a:r>
            <a:r>
              <a:rPr lang="es-ES" sz="1300" spc="-4" dirty="0" err="1">
                <a:latin typeface="Arial MT"/>
                <a:cs typeface="Arial MT"/>
              </a:rPr>
              <a:t>grows</a:t>
            </a:r>
            <a:r>
              <a:rPr lang="es-ES" sz="1300" spc="-4" dirty="0">
                <a:latin typeface="Arial MT"/>
                <a:cs typeface="Arial MT"/>
              </a:rPr>
              <a:t> </a:t>
            </a:r>
            <a:r>
              <a:rPr lang="es-ES" sz="1300" spc="-4" dirty="0" err="1">
                <a:latin typeface="Arial MT"/>
                <a:cs typeface="Arial MT"/>
              </a:rPr>
              <a:t>too</a:t>
            </a:r>
            <a:r>
              <a:rPr lang="es-ES" sz="1300" spc="-4" dirty="0">
                <a:latin typeface="Arial MT"/>
                <a:cs typeface="Arial MT"/>
              </a:rPr>
              <a:t> </a:t>
            </a:r>
            <a:r>
              <a:rPr lang="es-ES" sz="1300" spc="-4" dirty="0" err="1">
                <a:latin typeface="Arial MT"/>
                <a:cs typeface="Arial MT"/>
              </a:rPr>
              <a:t>much</a:t>
            </a:r>
            <a:r>
              <a:rPr lang="es-ES" sz="1300" spc="-4" dirty="0">
                <a:latin typeface="Arial MT"/>
                <a:cs typeface="Arial MT"/>
              </a:rPr>
              <a:t> and </a:t>
            </a:r>
            <a:r>
              <a:rPr lang="es-ES" sz="1300" spc="-4" dirty="0" err="1">
                <a:latin typeface="Arial MT"/>
                <a:cs typeface="Arial MT"/>
              </a:rPr>
              <a:t>there</a:t>
            </a:r>
            <a:r>
              <a:rPr lang="es-ES" sz="1300" spc="-4" dirty="0">
                <a:latin typeface="Arial MT"/>
                <a:cs typeface="Arial MT"/>
              </a:rPr>
              <a:t> are </a:t>
            </a:r>
            <a:r>
              <a:rPr lang="es-ES" sz="1300" spc="-4" dirty="0" err="1">
                <a:latin typeface="Arial MT"/>
                <a:cs typeface="Arial MT"/>
              </a:rPr>
              <a:t>too</a:t>
            </a:r>
            <a:r>
              <a:rPr lang="es-ES" sz="1300" spc="-4" dirty="0">
                <a:latin typeface="Arial MT"/>
                <a:cs typeface="Arial MT"/>
              </a:rPr>
              <a:t> </a:t>
            </a:r>
            <a:r>
              <a:rPr lang="es-ES" sz="1300" spc="-4" dirty="0" err="1">
                <a:latin typeface="Arial MT"/>
                <a:cs typeface="Arial MT"/>
              </a:rPr>
              <a:t>many</a:t>
            </a:r>
            <a:r>
              <a:rPr lang="es-ES" sz="1300" spc="-4" dirty="0">
                <a:latin typeface="Arial MT"/>
                <a:cs typeface="Arial MT"/>
              </a:rPr>
              <a:t> </a:t>
            </a:r>
            <a:r>
              <a:rPr lang="es-ES" sz="1300" spc="-4" dirty="0" err="1">
                <a:latin typeface="Arial MT"/>
                <a:cs typeface="Arial MT"/>
              </a:rPr>
              <a:t>devices</a:t>
            </a:r>
            <a:r>
              <a:rPr lang="es-ES" sz="1300" spc="-4" dirty="0">
                <a:latin typeface="Arial MT"/>
                <a:cs typeface="Arial MT"/>
              </a:rPr>
              <a:t> </a:t>
            </a:r>
            <a:r>
              <a:rPr lang="es-ES" sz="1300" spc="-4" dirty="0" err="1">
                <a:latin typeface="Arial MT"/>
                <a:cs typeface="Arial MT"/>
              </a:rPr>
              <a:t>it</a:t>
            </a:r>
            <a:r>
              <a:rPr lang="es-ES" sz="1300" spc="-4" dirty="0">
                <a:latin typeface="Arial MT"/>
                <a:cs typeface="Arial MT"/>
              </a:rPr>
              <a:t> </a:t>
            </a:r>
            <a:r>
              <a:rPr lang="es-ES" sz="1300" spc="-4" dirty="0" err="1">
                <a:latin typeface="Arial MT"/>
                <a:cs typeface="Arial MT"/>
              </a:rPr>
              <a:t>should</a:t>
            </a:r>
            <a:r>
              <a:rPr lang="es-ES" sz="1300" spc="-4" dirty="0">
                <a:latin typeface="Arial MT"/>
                <a:cs typeface="Arial MT"/>
              </a:rPr>
              <a:t> be </a:t>
            </a:r>
            <a:r>
              <a:rPr lang="es-ES" sz="1300" spc="-4" dirty="0" err="1">
                <a:latin typeface="Arial MT"/>
                <a:cs typeface="Arial MT"/>
              </a:rPr>
              <a:t>divided</a:t>
            </a:r>
            <a:r>
              <a:rPr lang="es-ES" sz="1300" spc="-4" dirty="0">
                <a:latin typeface="Arial MT"/>
                <a:cs typeface="Arial MT"/>
              </a:rPr>
              <a:t> </a:t>
            </a:r>
            <a:r>
              <a:rPr lang="es-ES" sz="1300" spc="-4" dirty="0" err="1">
                <a:latin typeface="Arial MT"/>
                <a:cs typeface="Arial MT"/>
              </a:rPr>
              <a:t>because</a:t>
            </a:r>
            <a:r>
              <a:rPr lang="es-ES" sz="1300" spc="-4" dirty="0">
                <a:latin typeface="Arial MT"/>
                <a:cs typeface="Arial MT"/>
              </a:rPr>
              <a:t>:</a:t>
            </a:r>
          </a:p>
          <a:p>
            <a:pPr marL="295910" marR="3810" indent="-285750">
              <a:lnSpc>
                <a:spcPts val="1571"/>
              </a:lnSpc>
              <a:spcBef>
                <a:spcPts val="149"/>
              </a:spcBef>
              <a:buFont typeface="Calibri"/>
              <a:buChar char="-"/>
            </a:pPr>
            <a:r>
              <a:rPr lang="es-ES" sz="1300" spc="-4" dirty="0" err="1">
                <a:latin typeface="Arial MT"/>
                <a:cs typeface="Arial MT"/>
              </a:rPr>
              <a:t>The</a:t>
            </a:r>
            <a:r>
              <a:rPr lang="es-ES" sz="1300" spc="-4" dirty="0">
                <a:latin typeface="Arial MT"/>
                <a:cs typeface="Arial MT"/>
              </a:rPr>
              <a:t> broadcast </a:t>
            </a:r>
            <a:r>
              <a:rPr lang="es-ES" sz="1300" spc="-4" dirty="0" err="1">
                <a:latin typeface="Arial MT"/>
                <a:cs typeface="Arial MT"/>
              </a:rPr>
              <a:t>domains</a:t>
            </a:r>
            <a:r>
              <a:rPr lang="es-ES" sz="1300" spc="-4" dirty="0">
                <a:latin typeface="Arial MT"/>
                <a:cs typeface="Arial MT"/>
              </a:rPr>
              <a:t> </a:t>
            </a:r>
            <a:r>
              <a:rPr lang="es-ES" sz="1300" spc="-4" dirty="0" err="1">
                <a:latin typeface="Arial MT"/>
                <a:cs typeface="Arial MT"/>
              </a:rPr>
              <a:t>get</a:t>
            </a:r>
            <a:r>
              <a:rPr lang="es-ES" sz="1300" spc="-4" dirty="0">
                <a:latin typeface="Arial MT"/>
                <a:cs typeface="Arial MT"/>
              </a:rPr>
              <a:t> </a:t>
            </a:r>
            <a:r>
              <a:rPr lang="es-ES" sz="1300" spc="-4" dirty="0" err="1">
                <a:latin typeface="Arial MT"/>
                <a:cs typeface="Arial MT"/>
              </a:rPr>
              <a:t>smaller</a:t>
            </a:r>
          </a:p>
          <a:p>
            <a:pPr marL="295910" marR="3810" indent="-285750">
              <a:lnSpc>
                <a:spcPts val="1571"/>
              </a:lnSpc>
              <a:spcBef>
                <a:spcPts val="149"/>
              </a:spcBef>
              <a:buFont typeface="Calibri"/>
              <a:buChar char="-"/>
            </a:pPr>
            <a:r>
              <a:rPr lang="es-ES" sz="1300" spc="-4" dirty="0">
                <a:latin typeface="Arial MT"/>
                <a:cs typeface="Arial MT"/>
              </a:rPr>
              <a:t>As </a:t>
            </a: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networks</a:t>
            </a:r>
            <a:r>
              <a:rPr lang="es-ES" sz="1300" spc="-4" dirty="0">
                <a:latin typeface="Arial MT"/>
                <a:cs typeface="Arial MT"/>
              </a:rPr>
              <a:t> </a:t>
            </a:r>
            <a:r>
              <a:rPr lang="es-ES" sz="1300" spc="-4" dirty="0" err="1">
                <a:latin typeface="Arial MT"/>
                <a:cs typeface="Arial MT"/>
              </a:rPr>
              <a:t>gets</a:t>
            </a:r>
            <a:r>
              <a:rPr lang="es-ES" sz="1300" spc="-4" dirty="0">
                <a:latin typeface="Arial MT"/>
                <a:cs typeface="Arial MT"/>
              </a:rPr>
              <a:t> </a:t>
            </a:r>
            <a:r>
              <a:rPr lang="es-ES" sz="1300" spc="-4" dirty="0" err="1">
                <a:latin typeface="Arial MT"/>
                <a:cs typeface="Arial MT"/>
              </a:rPr>
              <a:t>smaller</a:t>
            </a:r>
            <a:r>
              <a:rPr lang="es-ES" sz="1300" spc="-4" dirty="0">
                <a:latin typeface="Arial MT"/>
                <a:cs typeface="Arial MT"/>
              </a:rPr>
              <a:t> </a:t>
            </a:r>
            <a:r>
              <a:rPr lang="es-ES" sz="1300" spc="-4" dirty="0" err="1">
                <a:latin typeface="Arial MT"/>
                <a:cs typeface="Arial MT"/>
              </a:rPr>
              <a:t>is</a:t>
            </a:r>
            <a:r>
              <a:rPr lang="es-ES" sz="1300" spc="-4" dirty="0">
                <a:latin typeface="Arial MT"/>
                <a:cs typeface="Arial MT"/>
              </a:rPr>
              <a:t> </a:t>
            </a:r>
            <a:r>
              <a:rPr lang="es-ES" sz="1300" spc="-4" dirty="0" err="1">
                <a:latin typeface="Arial MT"/>
                <a:cs typeface="Arial MT"/>
              </a:rPr>
              <a:t>easier</a:t>
            </a:r>
            <a:r>
              <a:rPr lang="es-ES" sz="1300" spc="-4" dirty="0">
                <a:latin typeface="Arial MT"/>
                <a:cs typeface="Arial MT"/>
              </a:rPr>
              <a:t> </a:t>
            </a:r>
            <a:r>
              <a:rPr lang="es-ES" sz="1300" spc="-4" dirty="0" err="1">
                <a:latin typeface="Arial MT"/>
                <a:cs typeface="Arial MT"/>
              </a:rPr>
              <a:t>to</a:t>
            </a:r>
            <a:r>
              <a:rPr lang="es-ES" sz="1300" spc="-4" dirty="0">
                <a:latin typeface="Arial MT"/>
                <a:cs typeface="Arial MT"/>
              </a:rPr>
              <a:t> </a:t>
            </a:r>
            <a:r>
              <a:rPr lang="es-ES" sz="1300" spc="-4" dirty="0" err="1">
                <a:latin typeface="Arial MT"/>
                <a:cs typeface="Arial MT"/>
              </a:rPr>
              <a:t>manage</a:t>
            </a:r>
          </a:p>
          <a:p>
            <a:pPr marL="295910" marR="3810" indent="-285750">
              <a:lnSpc>
                <a:spcPts val="1571"/>
              </a:lnSpc>
              <a:spcBef>
                <a:spcPts val="149"/>
              </a:spcBef>
              <a:buFont typeface="Calibri"/>
              <a:buChar char="-"/>
            </a:pPr>
            <a:endParaRPr lang="es-ES" sz="1300" spc="-4" dirty="0">
              <a:latin typeface="Arial MT"/>
              <a:cs typeface="Arial MT"/>
            </a:endParaRPr>
          </a:p>
          <a:p>
            <a:pPr marL="10160" marR="3810">
              <a:lnSpc>
                <a:spcPts val="1571"/>
              </a:lnSpc>
              <a:spcBef>
                <a:spcPts val="149"/>
              </a:spcBef>
            </a:pP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easiest</a:t>
            </a:r>
            <a:r>
              <a:rPr lang="es-ES" sz="1300" spc="-4" dirty="0">
                <a:latin typeface="Arial MT"/>
                <a:cs typeface="Arial MT"/>
              </a:rPr>
              <a:t> </a:t>
            </a:r>
            <a:r>
              <a:rPr lang="es-ES" sz="1300" spc="-4" dirty="0" err="1">
                <a:latin typeface="Arial MT"/>
                <a:cs typeface="Arial MT"/>
              </a:rPr>
              <a:t>way</a:t>
            </a:r>
            <a:r>
              <a:rPr lang="es-ES" sz="1300" spc="-4" dirty="0">
                <a:latin typeface="Arial MT"/>
                <a:cs typeface="Arial MT"/>
              </a:rPr>
              <a:t> </a:t>
            </a:r>
            <a:r>
              <a:rPr lang="es-ES" sz="1300" spc="-4" dirty="0" err="1">
                <a:latin typeface="Arial MT"/>
                <a:cs typeface="Arial MT"/>
              </a:rPr>
              <a:t>to</a:t>
            </a:r>
            <a:r>
              <a:rPr lang="es-ES" sz="1300" spc="-4" dirty="0">
                <a:latin typeface="Arial MT"/>
                <a:cs typeface="Arial MT"/>
              </a:rPr>
              <a:t> do </a:t>
            </a:r>
            <a:r>
              <a:rPr lang="es-ES" sz="1300" spc="-4" dirty="0" err="1">
                <a:latin typeface="Arial MT"/>
                <a:cs typeface="Arial MT"/>
              </a:rPr>
              <a:t>it</a:t>
            </a:r>
            <a:r>
              <a:rPr lang="es-ES" sz="1300" spc="-4" dirty="0">
                <a:latin typeface="Arial MT"/>
                <a:cs typeface="Arial MT"/>
              </a:rPr>
              <a:t> </a:t>
            </a:r>
            <a:r>
              <a:rPr lang="es-ES" sz="1300" spc="-4" dirty="0" err="1">
                <a:latin typeface="Arial MT"/>
                <a:cs typeface="Arial MT"/>
              </a:rPr>
              <a:t>is</a:t>
            </a:r>
            <a:r>
              <a:rPr lang="es-ES" sz="1300" spc="-4" dirty="0">
                <a:latin typeface="Arial MT"/>
                <a:cs typeface="Arial MT"/>
              </a:rPr>
              <a:t> </a:t>
            </a:r>
            <a:r>
              <a:rPr lang="es-ES" sz="1300" spc="-4" dirty="0" err="1">
                <a:latin typeface="Arial MT"/>
                <a:cs typeface="Arial MT"/>
              </a:rPr>
              <a:t>to</a:t>
            </a:r>
            <a:r>
              <a:rPr lang="es-ES" sz="1300" spc="-4" dirty="0">
                <a:latin typeface="Arial MT"/>
                <a:cs typeface="Arial MT"/>
              </a:rPr>
              <a:t> divide a </a:t>
            </a:r>
            <a:r>
              <a:rPr lang="es-ES" sz="1300" spc="-4" dirty="0" err="1">
                <a:latin typeface="Arial MT"/>
                <a:cs typeface="Arial MT"/>
              </a:rPr>
              <a:t>network</a:t>
            </a:r>
            <a:r>
              <a:rPr lang="es-ES" sz="1300" spc="-4" dirty="0">
                <a:latin typeface="Arial MT"/>
                <a:cs typeface="Arial MT"/>
              </a:rPr>
              <a:t> in </a:t>
            </a:r>
            <a:r>
              <a:rPr lang="es-ES" sz="1300" spc="-4" dirty="0" err="1">
                <a:latin typeface="Arial MT"/>
                <a:cs typeface="Arial MT"/>
              </a:rPr>
              <a:t>subnets</a:t>
            </a:r>
            <a:r>
              <a:rPr lang="es-ES" sz="1300" spc="-4" dirty="0">
                <a:latin typeface="Arial MT"/>
                <a:cs typeface="Arial MT"/>
              </a:rPr>
              <a:t> </a:t>
            </a:r>
            <a:r>
              <a:rPr lang="es-ES" sz="1300" spc="-4" dirty="0" err="1">
                <a:latin typeface="Arial MT"/>
                <a:cs typeface="Arial MT"/>
              </a:rPr>
              <a:t>that</a:t>
            </a:r>
            <a:r>
              <a:rPr lang="es-ES" sz="1300" spc="-4" dirty="0">
                <a:latin typeface="Arial MT"/>
                <a:cs typeface="Arial MT"/>
              </a:rPr>
              <a:t> </a:t>
            </a:r>
            <a:r>
              <a:rPr lang="es-ES" sz="1300" spc="-4" dirty="0" err="1">
                <a:latin typeface="Arial MT"/>
                <a:cs typeface="Arial MT"/>
              </a:rPr>
              <a:t>have</a:t>
            </a:r>
            <a:r>
              <a:rPr lang="es-ES" sz="1300" spc="-4" dirty="0">
                <a:latin typeface="Arial MT"/>
                <a:cs typeface="Arial MT"/>
              </a:rPr>
              <a:t> </a:t>
            </a: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same</a:t>
            </a:r>
            <a:r>
              <a:rPr lang="es-ES" sz="1300" spc="-4" dirty="0">
                <a:latin typeface="Arial MT"/>
                <a:cs typeface="Arial MT"/>
              </a:rPr>
              <a:t> </a:t>
            </a:r>
            <a:r>
              <a:rPr lang="es-ES" sz="1300" spc="-4" dirty="0" err="1">
                <a:latin typeface="Arial MT"/>
                <a:cs typeface="Arial MT"/>
              </a:rPr>
              <a:t>size</a:t>
            </a:r>
            <a:r>
              <a:rPr lang="es-ES" sz="1300" spc="-4" dirty="0">
                <a:latin typeface="Arial MT"/>
                <a:cs typeface="Arial MT"/>
              </a:rPr>
              <a:t>. </a:t>
            </a:r>
            <a:r>
              <a:rPr lang="es-ES" sz="1300" spc="-4" dirty="0" err="1">
                <a:latin typeface="Arial MT"/>
                <a:cs typeface="Arial MT"/>
              </a:rPr>
              <a:t>However</a:t>
            </a:r>
            <a:r>
              <a:rPr lang="es-ES" sz="1300" spc="-4" dirty="0">
                <a:latin typeface="Arial MT"/>
                <a:cs typeface="Arial MT"/>
              </a:rPr>
              <a:t>, as </a:t>
            </a: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IPs</a:t>
            </a:r>
            <a:r>
              <a:rPr lang="es-ES" sz="1300" spc="-4" dirty="0">
                <a:latin typeface="Arial MT"/>
                <a:cs typeface="Arial MT"/>
              </a:rPr>
              <a:t> </a:t>
            </a:r>
            <a:r>
              <a:rPr lang="es-ES" sz="1300" spc="-4" dirty="0" err="1">
                <a:latin typeface="Arial MT"/>
                <a:cs typeface="Arial MT"/>
              </a:rPr>
              <a:t>quantity</a:t>
            </a:r>
            <a:r>
              <a:rPr lang="es-ES" sz="1300" spc="-4" dirty="0">
                <a:latin typeface="Arial MT"/>
                <a:cs typeface="Arial MT"/>
              </a:rPr>
              <a:t> </a:t>
            </a:r>
            <a:r>
              <a:rPr lang="es-ES" sz="1300" spc="-4" dirty="0" err="1">
                <a:latin typeface="Arial MT"/>
                <a:cs typeface="Arial MT"/>
              </a:rPr>
              <a:t>is</a:t>
            </a:r>
            <a:r>
              <a:rPr lang="es-ES" sz="1300" spc="-4" dirty="0">
                <a:latin typeface="Arial MT"/>
                <a:cs typeface="Arial MT"/>
              </a:rPr>
              <a:t> </a:t>
            </a:r>
            <a:r>
              <a:rPr lang="es-ES" sz="1300" spc="-4" dirty="0" err="1">
                <a:latin typeface="Arial MT"/>
                <a:cs typeface="Arial MT"/>
              </a:rPr>
              <a:t>limited</a:t>
            </a:r>
            <a:r>
              <a:rPr lang="es-ES" sz="1300" spc="-4" dirty="0">
                <a:latin typeface="Arial MT"/>
                <a:cs typeface="Arial MT"/>
              </a:rPr>
              <a:t> and </a:t>
            </a:r>
            <a:r>
              <a:rPr lang="es-ES" sz="1300" spc="-4" dirty="0" err="1">
                <a:latin typeface="Arial MT"/>
                <a:cs typeface="Arial MT"/>
              </a:rPr>
              <a:t>there</a:t>
            </a:r>
            <a:r>
              <a:rPr lang="es-ES" sz="1300" spc="-4" dirty="0">
                <a:latin typeface="Arial MT"/>
                <a:cs typeface="Arial MT"/>
              </a:rPr>
              <a:t> are more and more </a:t>
            </a:r>
            <a:r>
              <a:rPr lang="es-ES" sz="1300" spc="-4" dirty="0" err="1">
                <a:latin typeface="Arial MT"/>
                <a:cs typeface="Arial MT"/>
              </a:rPr>
              <a:t>devices</a:t>
            </a:r>
            <a:r>
              <a:rPr lang="es-ES" sz="1300" spc="-4" dirty="0">
                <a:latin typeface="Arial MT"/>
                <a:cs typeface="Arial MT"/>
              </a:rPr>
              <a:t> </a:t>
            </a:r>
            <a:r>
              <a:rPr lang="es-ES" sz="1300" spc="-4" dirty="0" err="1">
                <a:latin typeface="Arial MT"/>
                <a:cs typeface="Arial MT"/>
              </a:rPr>
              <a:t>that</a:t>
            </a:r>
            <a:r>
              <a:rPr lang="es-ES" sz="1300" spc="-4" dirty="0">
                <a:latin typeface="Arial MT"/>
                <a:cs typeface="Arial MT"/>
              </a:rPr>
              <a:t> </a:t>
            </a:r>
            <a:r>
              <a:rPr lang="es-ES" sz="1300" spc="-4" dirty="0" err="1">
                <a:latin typeface="Arial MT"/>
                <a:cs typeface="Arial MT"/>
              </a:rPr>
              <a:t>need</a:t>
            </a:r>
            <a:r>
              <a:rPr lang="es-ES" sz="1300" spc="-4" dirty="0">
                <a:latin typeface="Arial MT"/>
                <a:cs typeface="Arial MT"/>
              </a:rPr>
              <a:t> </a:t>
            </a:r>
            <a:r>
              <a:rPr lang="es-ES" sz="1300" spc="-4" dirty="0" err="1">
                <a:latin typeface="Arial MT"/>
                <a:cs typeface="Arial MT"/>
              </a:rPr>
              <a:t>connectivity</a:t>
            </a:r>
            <a:r>
              <a:rPr lang="es-ES" sz="1300" spc="-4" dirty="0">
                <a:latin typeface="Arial MT"/>
                <a:cs typeface="Arial MT"/>
              </a:rPr>
              <a:t> </a:t>
            </a:r>
            <a:r>
              <a:rPr lang="es-ES" sz="1300" spc="-4" dirty="0" err="1">
                <a:latin typeface="Arial MT"/>
                <a:cs typeface="Arial MT"/>
              </a:rPr>
              <a:t>usually</a:t>
            </a:r>
            <a:r>
              <a:rPr lang="es-ES" sz="1300" spc="-4" dirty="0">
                <a:latin typeface="Arial MT"/>
                <a:cs typeface="Arial MT"/>
              </a:rPr>
              <a:t> </a:t>
            </a:r>
            <a:r>
              <a:rPr lang="es-ES" sz="1300" spc="-4" dirty="0" err="1">
                <a:latin typeface="Arial MT"/>
                <a:cs typeface="Arial MT"/>
              </a:rPr>
              <a:t>each</a:t>
            </a:r>
            <a:r>
              <a:rPr lang="es-ES" sz="1300" spc="-4" dirty="0">
                <a:latin typeface="Arial MT"/>
                <a:cs typeface="Arial MT"/>
              </a:rPr>
              <a:t> </a:t>
            </a:r>
            <a:r>
              <a:rPr lang="es-ES" sz="1300" spc="-4" dirty="0" err="1">
                <a:latin typeface="Arial MT"/>
                <a:cs typeface="Arial MT"/>
              </a:rPr>
              <a:t>subnet</a:t>
            </a:r>
            <a:r>
              <a:rPr lang="es-ES" sz="1300" spc="-4" dirty="0">
                <a:latin typeface="Arial MT"/>
                <a:cs typeface="Arial MT"/>
              </a:rPr>
              <a:t> has a </a:t>
            </a:r>
            <a:r>
              <a:rPr lang="es-ES" sz="1300" spc="-4" dirty="0" err="1">
                <a:latin typeface="Arial MT"/>
                <a:cs typeface="Arial MT"/>
              </a:rPr>
              <a:t>different</a:t>
            </a:r>
            <a:r>
              <a:rPr lang="es-ES" sz="1300" spc="-4" dirty="0">
                <a:latin typeface="Arial MT"/>
                <a:cs typeface="Arial MT"/>
              </a:rPr>
              <a:t> </a:t>
            </a:r>
            <a:r>
              <a:rPr lang="es-ES" sz="1300" spc="-4" dirty="0" err="1">
                <a:latin typeface="Arial MT"/>
                <a:cs typeface="Arial MT"/>
              </a:rPr>
              <a:t>size</a:t>
            </a:r>
            <a:r>
              <a:rPr lang="es-ES" sz="1300" spc="-4" dirty="0">
                <a:latin typeface="Arial MT"/>
                <a:cs typeface="Arial MT"/>
              </a:rPr>
              <a:t>, </a:t>
            </a:r>
            <a:r>
              <a:rPr lang="es-ES" sz="1300" spc="-4" dirty="0" err="1">
                <a:latin typeface="Arial MT"/>
                <a:cs typeface="Arial MT"/>
              </a:rPr>
              <a:t>adapted</a:t>
            </a:r>
            <a:r>
              <a:rPr lang="es-ES" sz="1300" spc="-4" dirty="0">
                <a:latin typeface="Arial MT"/>
                <a:cs typeface="Arial MT"/>
              </a:rPr>
              <a:t> </a:t>
            </a:r>
            <a:r>
              <a:rPr lang="es-ES" sz="1300" spc="-4" dirty="0" err="1">
                <a:latin typeface="Arial MT"/>
                <a:cs typeface="Arial MT"/>
              </a:rPr>
              <a:t>to</a:t>
            </a:r>
            <a:r>
              <a:rPr lang="es-ES" sz="1300" spc="-4" dirty="0">
                <a:latin typeface="Arial MT"/>
                <a:cs typeface="Arial MT"/>
              </a:rPr>
              <a:t> </a:t>
            </a: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number</a:t>
            </a:r>
            <a:r>
              <a:rPr lang="es-ES" sz="1300" spc="-4" dirty="0">
                <a:latin typeface="Arial MT"/>
                <a:cs typeface="Arial MT"/>
              </a:rPr>
              <a:t> </a:t>
            </a:r>
            <a:r>
              <a:rPr lang="es-ES" sz="1300" spc="-4" dirty="0" err="1">
                <a:latin typeface="Arial MT"/>
                <a:cs typeface="Arial MT"/>
              </a:rPr>
              <a:t>of</a:t>
            </a:r>
            <a:r>
              <a:rPr lang="es-ES" sz="1300" spc="-4" dirty="0">
                <a:latin typeface="Arial MT"/>
                <a:cs typeface="Arial MT"/>
              </a:rPr>
              <a:t> </a:t>
            </a:r>
            <a:r>
              <a:rPr lang="es-ES" sz="1300" spc="-4" dirty="0" err="1">
                <a:latin typeface="Arial MT"/>
                <a:cs typeface="Arial MT"/>
              </a:rPr>
              <a:t>devices</a:t>
            </a:r>
            <a:r>
              <a:rPr lang="es-ES" sz="1300" spc="-4" dirty="0">
                <a:latin typeface="Arial MT"/>
                <a:cs typeface="Arial MT"/>
              </a:rPr>
              <a:t> </a:t>
            </a:r>
            <a:r>
              <a:rPr lang="es-ES" sz="1300" spc="-4" dirty="0" err="1">
                <a:latin typeface="Arial MT"/>
                <a:cs typeface="Arial MT"/>
              </a:rPr>
              <a:t>it</a:t>
            </a:r>
            <a:r>
              <a:rPr lang="es-ES" sz="1300" spc="-4" dirty="0">
                <a:latin typeface="Arial MT"/>
                <a:cs typeface="Arial MT"/>
              </a:rPr>
              <a:t> </a:t>
            </a:r>
            <a:r>
              <a:rPr lang="es-ES" sz="1300" spc="-4" dirty="0" err="1">
                <a:latin typeface="Arial MT"/>
                <a:cs typeface="Arial MT"/>
              </a:rPr>
              <a:t>needs</a:t>
            </a:r>
            <a:r>
              <a:rPr lang="es-ES" sz="1300" spc="-4" dirty="0">
                <a:latin typeface="Arial MT"/>
                <a:cs typeface="Arial MT"/>
              </a:rPr>
              <a:t> </a:t>
            </a:r>
            <a:r>
              <a:rPr lang="es-ES" sz="1300" spc="-4" dirty="0" err="1">
                <a:latin typeface="Arial MT"/>
                <a:cs typeface="Arial MT"/>
              </a:rPr>
              <a:t>to</a:t>
            </a:r>
            <a:r>
              <a:rPr lang="es-ES" sz="1300" spc="-4" dirty="0">
                <a:latin typeface="Arial MT"/>
                <a:cs typeface="Arial MT"/>
              </a:rPr>
              <a:t> </a:t>
            </a:r>
            <a:r>
              <a:rPr lang="es-ES" sz="1300" spc="-4" dirty="0" err="1">
                <a:latin typeface="Arial MT"/>
                <a:cs typeface="Arial MT"/>
              </a:rPr>
              <a:t>manage</a:t>
            </a:r>
            <a:r>
              <a:rPr lang="es-ES" sz="1300" spc="-4" dirty="0">
                <a:latin typeface="Arial MT"/>
                <a:cs typeface="Arial MT"/>
              </a:rPr>
              <a:t>.</a:t>
            </a:r>
            <a:endParaRPr lang="es-ES" sz="1323" spc="-4" dirty="0">
              <a:latin typeface="Arial MT"/>
              <a:cs typeface="Arial MT"/>
            </a:endParaRPr>
          </a:p>
        </p:txBody>
      </p:sp>
      <p:cxnSp>
        <p:nvCxnSpPr>
          <p:cNvPr id="7" name="Conector recto 2">
            <a:extLst>
              <a:ext uri="{FF2B5EF4-FFF2-40B4-BE49-F238E27FC236}">
                <a16:creationId xmlns:a16="http://schemas.microsoft.com/office/drawing/2014/main" id="{F4AC8292-2364-941F-E6DC-A8D7D66EB8A4}"/>
              </a:ext>
            </a:extLst>
          </p:cNvPr>
          <p:cNvCxnSpPr/>
          <p:nvPr/>
        </p:nvCxnSpPr>
        <p:spPr>
          <a:xfrm>
            <a:off x="869496" y="702793"/>
            <a:ext cx="456120" cy="720"/>
          </a:xfrm>
          <a:prstGeom prst="straightConnector1">
            <a:avLst/>
          </a:prstGeom>
          <a:ln w="38100">
            <a:solidFill>
              <a:srgbClr val="ED7D31"/>
            </a:solidFill>
            <a:round/>
          </a:ln>
        </p:spPr>
      </p:cxnSp>
      <p:sp>
        <p:nvSpPr>
          <p:cNvPr id="9" name="PlaceHolder 1">
            <a:extLst>
              <a:ext uri="{FF2B5EF4-FFF2-40B4-BE49-F238E27FC236}">
                <a16:creationId xmlns:a16="http://schemas.microsoft.com/office/drawing/2014/main" id="{DC680839-F6E5-79DE-3384-E1F171654BC9}"/>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 Subnetting</a:t>
            </a:r>
            <a:endParaRPr lang="en-GB" sz="3200" spc="-1" dirty="0">
              <a:solidFill>
                <a:srgbClr val="000000"/>
              </a:solidFill>
              <a:latin typeface="Arial"/>
            </a:endParaRPr>
          </a:p>
        </p:txBody>
      </p:sp>
    </p:spTree>
    <p:extLst>
      <p:ext uri="{BB962C8B-B14F-4D97-AF65-F5344CB8AC3E}">
        <p14:creationId xmlns:p14="http://schemas.microsoft.com/office/powerpoint/2010/main" val="333114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36660" y="764843"/>
            <a:ext cx="8694752" cy="4776992"/>
          </a:xfrm>
          <a:prstGeom prst="rect">
            <a:avLst/>
          </a:prstGeom>
        </p:spPr>
        <p:txBody>
          <a:bodyPr vert="horz" wrap="square" lIns="0" tIns="18902" rIns="0" bIns="0" rtlCol="0" anchor="t">
            <a:spAutoFit/>
          </a:bodyPr>
          <a:lstStyle/>
          <a:p>
            <a:pPr marL="10160" marR="3810">
              <a:lnSpc>
                <a:spcPts val="1571"/>
              </a:lnSpc>
              <a:spcBef>
                <a:spcPts val="149"/>
              </a:spcBef>
            </a:pPr>
            <a:endParaRPr lang="es-ES" sz="1300" spc="-4" dirty="0">
              <a:latin typeface="Arial MT"/>
              <a:cs typeface="Arial MT"/>
            </a:endParaRPr>
          </a:p>
          <a:p>
            <a:pPr marL="10160" marR="3810">
              <a:lnSpc>
                <a:spcPts val="1571"/>
              </a:lnSpc>
              <a:spcBef>
                <a:spcPts val="149"/>
              </a:spcBef>
            </a:pPr>
            <a:r>
              <a:rPr lang="es-ES" sz="1300" spc="-4" dirty="0" err="1">
                <a:latin typeface="Arial MT"/>
              </a:rPr>
              <a:t>Having</a:t>
            </a:r>
            <a:r>
              <a:rPr lang="es-ES" sz="1300" spc="-4" dirty="0">
                <a:latin typeface="Arial MT"/>
              </a:rPr>
              <a:t> </a:t>
            </a:r>
            <a:r>
              <a:rPr lang="es-ES" sz="1300" spc="-4" dirty="0" err="1">
                <a:latin typeface="Arial MT"/>
              </a:rPr>
              <a:t>this</a:t>
            </a:r>
            <a:r>
              <a:rPr lang="es-ES" sz="1300" spc="-4" dirty="0">
                <a:latin typeface="Arial MT"/>
              </a:rPr>
              <a:t> </a:t>
            </a:r>
            <a:r>
              <a:rPr lang="es-ES" sz="1300" spc="-4" dirty="0" err="1">
                <a:latin typeface="Arial MT"/>
              </a:rPr>
              <a:t>network</a:t>
            </a:r>
            <a:r>
              <a:rPr lang="es-ES" sz="1300" spc="-4" dirty="0">
                <a:latin typeface="Arial MT"/>
              </a:rPr>
              <a:t>:</a:t>
            </a:r>
            <a:endParaRPr lang="es-ES" dirty="0"/>
          </a:p>
          <a:p>
            <a:pPr marL="10160" marR="3810">
              <a:lnSpc>
                <a:spcPts val="1571"/>
              </a:lnSpc>
              <a:spcBef>
                <a:spcPts val="149"/>
              </a:spcBef>
            </a:pPr>
            <a:r>
              <a:rPr lang="es-ES" sz="1323" spc="-4" dirty="0">
                <a:latin typeface="Arial MT"/>
                <a:cs typeface="Arial MT"/>
              </a:rPr>
              <a:t>	192.168.0.0/24</a:t>
            </a:r>
          </a:p>
          <a:p>
            <a:pPr marL="10160" marR="3810">
              <a:lnSpc>
                <a:spcPts val="1571"/>
              </a:lnSpc>
              <a:spcBef>
                <a:spcPts val="149"/>
              </a:spcBef>
            </a:pPr>
            <a:endParaRPr lang="es-ES" sz="1323" spc="-4" dirty="0">
              <a:latin typeface="Arial MT"/>
              <a:cs typeface="Arial MT"/>
            </a:endParaRPr>
          </a:p>
          <a:p>
            <a:pPr marL="294005" marR="3810" indent="-283210">
              <a:lnSpc>
                <a:spcPts val="1571"/>
              </a:lnSpc>
              <a:spcBef>
                <a:spcPts val="149"/>
              </a:spcBef>
              <a:buAutoNum type="arabicParenR"/>
            </a:pPr>
            <a:r>
              <a:rPr lang="es-ES" sz="1300" spc="-4" dirty="0" err="1">
                <a:latin typeface="Arial MT"/>
                <a:cs typeface="Arial MT"/>
              </a:rPr>
              <a:t>We</a:t>
            </a:r>
            <a:r>
              <a:rPr lang="es-ES" sz="1300" spc="-4" dirty="0">
                <a:latin typeface="Arial MT"/>
                <a:cs typeface="Arial MT"/>
              </a:rPr>
              <a:t> </a:t>
            </a:r>
            <a:r>
              <a:rPr lang="es-ES" sz="1300" spc="-4" dirty="0" err="1">
                <a:latin typeface="Arial MT"/>
                <a:cs typeface="Arial MT"/>
              </a:rPr>
              <a:t>calculate</a:t>
            </a:r>
            <a:r>
              <a:rPr lang="es-ES" sz="1300" spc="-4" dirty="0">
                <a:latin typeface="Arial MT"/>
                <a:cs typeface="Arial MT"/>
              </a:rPr>
              <a:t> hoy </a:t>
            </a:r>
            <a:r>
              <a:rPr lang="es-ES" sz="1300" spc="-4" dirty="0" err="1">
                <a:latin typeface="Arial MT"/>
                <a:cs typeface="Arial MT"/>
              </a:rPr>
              <a:t>many</a:t>
            </a:r>
            <a:r>
              <a:rPr lang="es-ES" sz="1300" spc="-4" dirty="0">
                <a:latin typeface="Arial MT"/>
                <a:cs typeface="Arial MT"/>
              </a:rPr>
              <a:t> </a:t>
            </a:r>
            <a:r>
              <a:rPr lang="es-ES" sz="1300" spc="-4" dirty="0" err="1">
                <a:latin typeface="Arial MT"/>
                <a:cs typeface="Arial MT"/>
              </a:rPr>
              <a:t>IPs</a:t>
            </a:r>
            <a:r>
              <a:rPr lang="es-ES" sz="1300" spc="-4" dirty="0">
                <a:latin typeface="Arial MT"/>
                <a:cs typeface="Arial MT"/>
              </a:rPr>
              <a:t> are </a:t>
            </a:r>
            <a:r>
              <a:rPr lang="es-ES" sz="1300" spc="-4" dirty="0" err="1">
                <a:latin typeface="Arial MT"/>
                <a:cs typeface="Arial MT"/>
              </a:rPr>
              <a:t>available</a:t>
            </a:r>
            <a:r>
              <a:rPr lang="es-ES" sz="1300" spc="-4" dirty="0">
                <a:latin typeface="Arial MT"/>
                <a:cs typeface="Arial MT"/>
              </a:rPr>
              <a:t>, </a:t>
            </a:r>
            <a:r>
              <a:rPr lang="es-ES" sz="1300" spc="-4" dirty="0" err="1">
                <a:latin typeface="Arial MT"/>
                <a:cs typeface="Arial MT"/>
              </a:rPr>
              <a:t>including</a:t>
            </a:r>
            <a:r>
              <a:rPr lang="es-ES" sz="1300" spc="-4" dirty="0">
                <a:latin typeface="Arial MT"/>
                <a:cs typeface="Arial MT"/>
              </a:rPr>
              <a:t> </a:t>
            </a: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network</a:t>
            </a:r>
            <a:r>
              <a:rPr lang="es-ES" sz="1300" spc="-4" dirty="0">
                <a:latin typeface="Arial MT"/>
                <a:cs typeface="Arial MT"/>
              </a:rPr>
              <a:t> and broadcast </a:t>
            </a:r>
            <a:r>
              <a:rPr lang="es-ES" sz="1300" spc="-4" dirty="0" err="1">
                <a:latin typeface="Arial MT"/>
                <a:cs typeface="Arial MT"/>
              </a:rPr>
              <a:t>address</a:t>
            </a:r>
            <a:r>
              <a:rPr lang="es-ES" sz="1300" spc="-4" dirty="0">
                <a:latin typeface="Arial MT"/>
                <a:cs typeface="Arial MT"/>
              </a:rPr>
              <a:t>:</a:t>
            </a:r>
            <a:br>
              <a:rPr lang="es-ES" sz="1300" spc="-4" dirty="0">
                <a:latin typeface="Arial MT"/>
                <a:cs typeface="Arial MT"/>
              </a:rPr>
            </a:br>
            <a:r>
              <a:rPr lang="es-ES" sz="1300" spc="-4" dirty="0">
                <a:latin typeface="Arial MT"/>
                <a:cs typeface="Arial MT"/>
              </a:rPr>
              <a:t>C </a:t>
            </a:r>
            <a:r>
              <a:rPr lang="es-ES" sz="1300" spc="-4" dirty="0" err="1">
                <a:latin typeface="Arial MT"/>
                <a:cs typeface="Arial MT"/>
              </a:rPr>
              <a:t>Class</a:t>
            </a:r>
            <a:r>
              <a:rPr lang="es-ES" sz="1300" spc="-4" dirty="0">
                <a:latin typeface="Arial MT"/>
                <a:cs typeface="Arial MT"/>
              </a:rPr>
              <a:t>= 256</a:t>
            </a:r>
            <a:endParaRPr lang="es-ES" dirty="0"/>
          </a:p>
          <a:p>
            <a:pPr marL="387985" marR="3810" lvl="1">
              <a:lnSpc>
                <a:spcPts val="1571"/>
              </a:lnSpc>
              <a:spcBef>
                <a:spcPts val="149"/>
              </a:spcBef>
            </a:pPr>
            <a:endParaRPr lang="es-ES" sz="1323" spc="-4" dirty="0">
              <a:latin typeface="Arial MT"/>
              <a:cs typeface="Arial MT"/>
            </a:endParaRPr>
          </a:p>
          <a:p>
            <a:pPr marL="294005" marR="3810" indent="-283210">
              <a:lnSpc>
                <a:spcPts val="1571"/>
              </a:lnSpc>
              <a:spcBef>
                <a:spcPts val="149"/>
              </a:spcBef>
              <a:buAutoNum type="arabicParenR" startAt="2"/>
            </a:pPr>
            <a:r>
              <a:rPr lang="es-ES" sz="1300" spc="-4" dirty="0" err="1">
                <a:latin typeface="Arial MT"/>
                <a:cs typeface="Arial MT"/>
              </a:rPr>
              <a:t>We</a:t>
            </a:r>
            <a:r>
              <a:rPr lang="es-ES" sz="1300" spc="-4" dirty="0">
                <a:latin typeface="Arial MT"/>
                <a:cs typeface="Arial MT"/>
              </a:rPr>
              <a:t> </a:t>
            </a:r>
            <a:r>
              <a:rPr lang="es-ES" sz="1300" spc="-4" dirty="0" err="1">
                <a:latin typeface="Arial MT"/>
                <a:cs typeface="Arial MT"/>
              </a:rPr>
              <a:t>choose</a:t>
            </a:r>
            <a:r>
              <a:rPr lang="es-ES" sz="1300" spc="-4" dirty="0">
                <a:latin typeface="Arial MT"/>
                <a:cs typeface="Arial MT"/>
              </a:rPr>
              <a:t> hoy </a:t>
            </a:r>
            <a:r>
              <a:rPr lang="es-ES" sz="1300" spc="-4" dirty="0" err="1">
                <a:latin typeface="Arial MT"/>
                <a:cs typeface="Arial MT"/>
              </a:rPr>
              <a:t>many</a:t>
            </a:r>
            <a:r>
              <a:rPr lang="es-ES" sz="1300" spc="-4" dirty="0">
                <a:latin typeface="Arial MT"/>
                <a:cs typeface="Arial MT"/>
              </a:rPr>
              <a:t> </a:t>
            </a:r>
            <a:r>
              <a:rPr lang="es-ES" sz="1300" spc="-4" dirty="0" err="1">
                <a:latin typeface="Arial MT"/>
                <a:cs typeface="Arial MT"/>
              </a:rPr>
              <a:t>subnets</a:t>
            </a:r>
            <a:r>
              <a:rPr lang="es-ES" sz="1300" spc="-4" dirty="0">
                <a:latin typeface="Arial MT"/>
                <a:cs typeface="Arial MT"/>
              </a:rPr>
              <a:t> </a:t>
            </a:r>
            <a:r>
              <a:rPr lang="es-ES" sz="1300" spc="-4" dirty="0" err="1">
                <a:latin typeface="Arial MT"/>
                <a:cs typeface="Arial MT"/>
              </a:rPr>
              <a:t>we'll</a:t>
            </a:r>
            <a:r>
              <a:rPr lang="es-ES" sz="1300" spc="-4" dirty="0">
                <a:latin typeface="Arial MT"/>
                <a:cs typeface="Arial MT"/>
              </a:rPr>
              <a:t> divide </a:t>
            </a:r>
            <a:r>
              <a:rPr lang="es-ES" sz="1300" spc="-4" dirty="0" err="1">
                <a:latin typeface="Arial MT"/>
                <a:cs typeface="Arial MT"/>
              </a:rPr>
              <a:t>it</a:t>
            </a:r>
            <a:r>
              <a:rPr lang="es-ES" sz="1300" spc="-4" dirty="0">
                <a:latin typeface="Arial MT"/>
                <a:cs typeface="Arial MT"/>
              </a:rPr>
              <a:t>, in </a:t>
            </a:r>
            <a:r>
              <a:rPr lang="es-ES" sz="1300" spc="-4" dirty="0" err="1">
                <a:latin typeface="Arial MT"/>
                <a:cs typeface="Arial MT"/>
              </a:rPr>
              <a:t>this</a:t>
            </a:r>
            <a:r>
              <a:rPr lang="es-ES" sz="1300" spc="-4" dirty="0">
                <a:latin typeface="Arial MT"/>
                <a:cs typeface="Arial MT"/>
              </a:rPr>
              <a:t> </a:t>
            </a:r>
            <a:r>
              <a:rPr lang="es-ES" sz="1300" spc="-4" dirty="0" err="1">
                <a:latin typeface="Arial MT"/>
                <a:cs typeface="Arial MT"/>
              </a:rPr>
              <a:t>example</a:t>
            </a:r>
            <a:r>
              <a:rPr lang="es-ES" sz="1300" spc="-4" dirty="0">
                <a:latin typeface="Arial MT"/>
                <a:cs typeface="Arial MT"/>
              </a:rPr>
              <a:t> 2 </a:t>
            </a:r>
            <a:r>
              <a:rPr lang="es-ES" sz="1300" spc="-4" dirty="0" err="1">
                <a:latin typeface="Arial MT"/>
                <a:cs typeface="Arial MT"/>
              </a:rPr>
              <a:t>subnets</a:t>
            </a:r>
            <a:r>
              <a:rPr lang="es-ES" sz="1300" spc="-4" dirty="0">
                <a:latin typeface="Arial MT"/>
                <a:cs typeface="Arial MT"/>
              </a:rPr>
              <a:t> </a:t>
            </a:r>
            <a:r>
              <a:rPr lang="es-ES" sz="1300" spc="-4" dirty="0" err="1">
                <a:latin typeface="Arial MT"/>
                <a:cs typeface="Arial MT"/>
              </a:rPr>
              <a:t>each</a:t>
            </a:r>
            <a:r>
              <a:rPr lang="es-ES" sz="1300" spc="-4" dirty="0">
                <a:latin typeface="Arial MT"/>
                <a:cs typeface="Arial MT"/>
              </a:rPr>
              <a:t> </a:t>
            </a:r>
            <a:r>
              <a:rPr lang="es-ES" sz="1300" spc="-4" dirty="0" err="1">
                <a:latin typeface="Arial MT"/>
                <a:cs typeface="Arial MT"/>
              </a:rPr>
              <a:t>one</a:t>
            </a:r>
            <a:r>
              <a:rPr lang="es-ES" sz="1300" spc="-4" dirty="0">
                <a:latin typeface="Arial MT"/>
                <a:cs typeface="Arial MT"/>
              </a:rPr>
              <a:t> </a:t>
            </a:r>
            <a:r>
              <a:rPr lang="es-ES" sz="1300" spc="-4" dirty="0" err="1">
                <a:latin typeface="Arial MT"/>
                <a:cs typeface="Arial MT"/>
              </a:rPr>
              <a:t>with</a:t>
            </a:r>
            <a:r>
              <a:rPr lang="es-ES" sz="1300" spc="-4" dirty="0">
                <a:latin typeface="Arial MT"/>
                <a:cs typeface="Arial MT"/>
              </a:rPr>
              <a:t> 128 hosts</a:t>
            </a:r>
          </a:p>
          <a:p>
            <a:pPr marL="3034665" marR="3810" lvl="8">
              <a:lnSpc>
                <a:spcPts val="1571"/>
              </a:lnSpc>
              <a:spcBef>
                <a:spcPts val="149"/>
              </a:spcBef>
            </a:pPr>
            <a:r>
              <a:rPr lang="es-ES" sz="1300" b="1" spc="-4" dirty="0">
                <a:latin typeface="Arial MT"/>
                <a:cs typeface="Arial MT"/>
              </a:rPr>
              <a:t>SUBNET 1:</a:t>
            </a:r>
          </a:p>
          <a:p>
            <a:pPr marL="3034665" marR="3810" lvl="8">
              <a:lnSpc>
                <a:spcPts val="1571"/>
              </a:lnSpc>
              <a:spcBef>
                <a:spcPts val="149"/>
              </a:spcBef>
            </a:pPr>
            <a:r>
              <a:rPr lang="es-ES" sz="1300" spc="-4" dirty="0">
                <a:latin typeface="Arial MT"/>
                <a:cs typeface="Arial MT"/>
              </a:rPr>
              <a:t>	Network </a:t>
            </a:r>
            <a:r>
              <a:rPr lang="es-ES" sz="1300" spc="-4" dirty="0" err="1">
                <a:latin typeface="Arial MT"/>
                <a:cs typeface="Arial MT"/>
              </a:rPr>
              <a:t>address</a:t>
            </a:r>
            <a:r>
              <a:rPr lang="es-ES" sz="1300" spc="-4" dirty="0">
                <a:latin typeface="Arial MT"/>
                <a:cs typeface="Arial MT"/>
              </a:rPr>
              <a:t>: 192.168.0.0</a:t>
            </a:r>
          </a:p>
          <a:p>
            <a:pPr marL="3034665" marR="3810" lvl="8">
              <a:lnSpc>
                <a:spcPts val="1571"/>
              </a:lnSpc>
              <a:spcBef>
                <a:spcPts val="149"/>
              </a:spcBef>
            </a:pPr>
            <a:r>
              <a:rPr lang="es-ES" sz="1300" spc="-4" dirty="0">
                <a:latin typeface="Arial MT"/>
                <a:cs typeface="Arial MT"/>
              </a:rPr>
              <a:t>	</a:t>
            </a:r>
            <a:r>
              <a:rPr lang="es-ES" sz="1300" spc="-4" dirty="0" err="1">
                <a:latin typeface="Arial MT"/>
                <a:cs typeface="Arial MT"/>
              </a:rPr>
              <a:t>Mask</a:t>
            </a:r>
            <a:r>
              <a:rPr lang="es-ES" sz="1300" spc="-4" dirty="0">
                <a:latin typeface="Arial MT"/>
                <a:cs typeface="Arial MT"/>
              </a:rPr>
              <a:t>: 256-128 = 128</a:t>
            </a:r>
          </a:p>
          <a:p>
            <a:pPr marL="3034665" marR="3810" lvl="8">
              <a:lnSpc>
                <a:spcPts val="1571"/>
              </a:lnSpc>
              <a:spcBef>
                <a:spcPts val="149"/>
              </a:spcBef>
            </a:pPr>
            <a:r>
              <a:rPr lang="es-ES" sz="1323" spc="-4" dirty="0">
                <a:latin typeface="Arial MT"/>
                <a:cs typeface="Arial MT"/>
              </a:rPr>
              <a:t>		255.255.255.128 = /25</a:t>
            </a:r>
          </a:p>
          <a:p>
            <a:pPr marL="3034665" marR="3810" lvl="8">
              <a:lnSpc>
                <a:spcPts val="1571"/>
              </a:lnSpc>
              <a:spcBef>
                <a:spcPts val="149"/>
              </a:spcBef>
            </a:pPr>
            <a:r>
              <a:rPr lang="es-ES" sz="1300" spc="-4" dirty="0">
                <a:latin typeface="Arial MT"/>
                <a:cs typeface="Arial MT"/>
              </a:rPr>
              <a:t>	</a:t>
            </a:r>
            <a:r>
              <a:rPr lang="es-ES" sz="1300" spc="-4" dirty="0" err="1">
                <a:latin typeface="Arial MT"/>
                <a:cs typeface="Arial MT"/>
              </a:rPr>
              <a:t>First</a:t>
            </a:r>
            <a:r>
              <a:rPr lang="es-ES" sz="1300" spc="-4" dirty="0">
                <a:latin typeface="Arial MT"/>
                <a:cs typeface="Arial MT"/>
              </a:rPr>
              <a:t> host: 192.168.0.1</a:t>
            </a:r>
          </a:p>
          <a:p>
            <a:pPr marL="3034665" marR="3810" lvl="8">
              <a:lnSpc>
                <a:spcPts val="1571"/>
              </a:lnSpc>
              <a:spcBef>
                <a:spcPts val="149"/>
              </a:spcBef>
            </a:pPr>
            <a:r>
              <a:rPr lang="es-ES" sz="1300" spc="-4" dirty="0">
                <a:latin typeface="Arial MT"/>
                <a:cs typeface="Arial MT"/>
              </a:rPr>
              <a:t>            </a:t>
            </a:r>
            <a:r>
              <a:rPr lang="es-ES" sz="1300" spc="-4" dirty="0" err="1">
                <a:latin typeface="Arial MT"/>
                <a:cs typeface="Arial MT"/>
              </a:rPr>
              <a:t>Last</a:t>
            </a:r>
            <a:r>
              <a:rPr lang="es-ES" sz="1300" spc="-4" dirty="0">
                <a:latin typeface="Arial MT"/>
                <a:cs typeface="Arial MT"/>
              </a:rPr>
              <a:t> host: 192.168.0.126</a:t>
            </a:r>
          </a:p>
          <a:p>
            <a:pPr marL="3034665" marR="3810" lvl="8">
              <a:lnSpc>
                <a:spcPts val="1571"/>
              </a:lnSpc>
              <a:spcBef>
                <a:spcPts val="149"/>
              </a:spcBef>
            </a:pPr>
            <a:r>
              <a:rPr lang="es-ES" sz="1323" spc="-4" dirty="0">
                <a:latin typeface="Arial MT"/>
                <a:cs typeface="Arial MT"/>
              </a:rPr>
              <a:t>	Broadcast: 192.168.0.127</a:t>
            </a:r>
          </a:p>
          <a:p>
            <a:pPr marL="3034665" marR="3810" lvl="8">
              <a:lnSpc>
                <a:spcPts val="1571"/>
              </a:lnSpc>
              <a:spcBef>
                <a:spcPts val="149"/>
              </a:spcBef>
            </a:pPr>
            <a:r>
              <a:rPr lang="es-ES" sz="1323" b="1" spc="-4" dirty="0">
                <a:latin typeface="Arial MT"/>
                <a:cs typeface="Arial MT"/>
              </a:rPr>
              <a:t>SUBRED 2:</a:t>
            </a:r>
          </a:p>
          <a:p>
            <a:pPr marL="3034665" marR="3810" lvl="8">
              <a:lnSpc>
                <a:spcPts val="1571"/>
              </a:lnSpc>
              <a:spcBef>
                <a:spcPts val="149"/>
              </a:spcBef>
            </a:pPr>
            <a:r>
              <a:rPr lang="es-ES" sz="1300" spc="-4" dirty="0">
                <a:latin typeface="Arial MT"/>
                <a:ea typeface="+mn-lt"/>
                <a:cs typeface="+mn-lt"/>
              </a:rPr>
              <a:t>	Network</a:t>
            </a:r>
            <a:r>
              <a:rPr lang="es-ES" sz="1300" spc="-4" dirty="0">
                <a:latin typeface="Arial MT"/>
                <a:cs typeface="+mn-lt"/>
              </a:rPr>
              <a:t> </a:t>
            </a:r>
            <a:r>
              <a:rPr lang="es-ES" sz="1300" spc="-4" dirty="0" err="1">
                <a:latin typeface="Arial MT"/>
                <a:cs typeface="+mn-lt"/>
              </a:rPr>
              <a:t>address</a:t>
            </a:r>
            <a:r>
              <a:rPr lang="es-ES" sz="1300" spc="-4" dirty="0">
                <a:latin typeface="Arial MT"/>
                <a:cs typeface="Arial MT"/>
              </a:rPr>
              <a:t>: 192.168.0.128</a:t>
            </a:r>
            <a:endParaRPr lang="es-ES" dirty="0"/>
          </a:p>
          <a:p>
            <a:pPr marL="3034665" marR="3810" lvl="8">
              <a:lnSpc>
                <a:spcPts val="1571"/>
              </a:lnSpc>
              <a:spcBef>
                <a:spcPts val="149"/>
              </a:spcBef>
            </a:pPr>
            <a:r>
              <a:rPr lang="es-ES" sz="1300" spc="-4" dirty="0">
                <a:latin typeface="Arial MT"/>
                <a:cs typeface="Arial MT"/>
              </a:rPr>
              <a:t>	</a:t>
            </a:r>
            <a:r>
              <a:rPr lang="es-ES" sz="1300" spc="-4" dirty="0" err="1">
                <a:ea typeface="+mn-lt"/>
                <a:cs typeface="+mn-lt"/>
              </a:rPr>
              <a:t>Mask</a:t>
            </a:r>
            <a:r>
              <a:rPr lang="es-ES" sz="1300" spc="-4" dirty="0">
                <a:latin typeface="Arial MT"/>
                <a:cs typeface="Arial MT"/>
              </a:rPr>
              <a:t>: 256-128 = 128</a:t>
            </a:r>
          </a:p>
          <a:p>
            <a:pPr marL="3034665" marR="3810" lvl="8">
              <a:lnSpc>
                <a:spcPts val="1571"/>
              </a:lnSpc>
              <a:spcBef>
                <a:spcPts val="149"/>
              </a:spcBef>
            </a:pPr>
            <a:r>
              <a:rPr lang="es-ES" sz="1323" spc="-4" dirty="0">
                <a:latin typeface="Arial MT"/>
                <a:cs typeface="Arial MT"/>
              </a:rPr>
              <a:t>		255.255.255.128 = /25</a:t>
            </a:r>
          </a:p>
          <a:p>
            <a:pPr marL="3034665" marR="3810" lvl="8">
              <a:lnSpc>
                <a:spcPts val="1571"/>
              </a:lnSpc>
              <a:spcBef>
                <a:spcPts val="149"/>
              </a:spcBef>
            </a:pPr>
            <a:r>
              <a:rPr lang="es-ES" sz="1300" spc="-4" dirty="0">
                <a:latin typeface="Arial MT"/>
                <a:ea typeface="+mn-lt"/>
                <a:cs typeface="+mn-lt"/>
              </a:rPr>
              <a:t>	</a:t>
            </a:r>
            <a:r>
              <a:rPr lang="es-ES" sz="1300" spc="-4" dirty="0" err="1">
                <a:latin typeface="Arial MT"/>
                <a:ea typeface="+mn-lt"/>
                <a:cs typeface="+mn-lt"/>
              </a:rPr>
              <a:t>First</a:t>
            </a:r>
            <a:r>
              <a:rPr lang="es-ES" sz="1300" spc="-4" dirty="0">
                <a:latin typeface="Arial MT"/>
                <a:ea typeface="+mn-lt"/>
                <a:cs typeface="+mn-lt"/>
              </a:rPr>
              <a:t> host</a:t>
            </a:r>
            <a:r>
              <a:rPr lang="es-ES" sz="1300" spc="-4" dirty="0">
                <a:latin typeface="Arial MT"/>
                <a:cs typeface="Arial MT"/>
              </a:rPr>
              <a:t>: 192.168.0.129</a:t>
            </a:r>
            <a:endParaRPr lang="es-ES" dirty="0"/>
          </a:p>
          <a:p>
            <a:pPr marL="3034665" marR="3810" lvl="8">
              <a:lnSpc>
                <a:spcPts val="1571"/>
              </a:lnSpc>
              <a:spcBef>
                <a:spcPts val="149"/>
              </a:spcBef>
            </a:pPr>
            <a:r>
              <a:rPr lang="es-ES" sz="1300" spc="-4" dirty="0">
                <a:latin typeface="Arial MT"/>
                <a:cs typeface="Arial MT"/>
              </a:rPr>
              <a:t>	</a:t>
            </a:r>
            <a:r>
              <a:rPr lang="es-ES" sz="1300" spc="-4" dirty="0" err="1">
                <a:latin typeface="Arial MT"/>
                <a:cs typeface="Arial MT"/>
              </a:rPr>
              <a:t>Last</a:t>
            </a:r>
            <a:r>
              <a:rPr lang="es-ES" sz="1300" spc="-4" dirty="0">
                <a:latin typeface="Arial MT"/>
                <a:cs typeface="Arial MT"/>
              </a:rPr>
              <a:t> host: 192.168.0.254</a:t>
            </a:r>
          </a:p>
          <a:p>
            <a:pPr marL="3034665" marR="3810" lvl="8">
              <a:lnSpc>
                <a:spcPts val="1571"/>
              </a:lnSpc>
              <a:spcBef>
                <a:spcPts val="149"/>
              </a:spcBef>
            </a:pPr>
            <a:r>
              <a:rPr lang="es-ES" sz="1323" spc="-4" dirty="0">
                <a:latin typeface="Arial MT"/>
                <a:cs typeface="Arial MT"/>
              </a:rPr>
              <a:t>	Broadcast: 192.168.0.255</a:t>
            </a:r>
          </a:p>
        </p:txBody>
      </p:sp>
      <p:pic>
        <p:nvPicPr>
          <p:cNvPr id="5" name="Imagen 4">
            <a:extLst>
              <a:ext uri="{FF2B5EF4-FFF2-40B4-BE49-F238E27FC236}">
                <a16:creationId xmlns:a16="http://schemas.microsoft.com/office/drawing/2014/main" id="{7A623DEE-2959-CE9F-DC21-BA23413D8494}"/>
              </a:ext>
            </a:extLst>
          </p:cNvPr>
          <p:cNvPicPr>
            <a:picLocks noChangeAspect="1"/>
          </p:cNvPicPr>
          <p:nvPr/>
        </p:nvPicPr>
        <p:blipFill>
          <a:blip r:embed="rId2"/>
          <a:stretch>
            <a:fillRect/>
          </a:stretch>
        </p:blipFill>
        <p:spPr>
          <a:xfrm>
            <a:off x="1521338" y="2743165"/>
            <a:ext cx="1654124" cy="1645597"/>
          </a:xfrm>
          <a:prstGeom prst="rect">
            <a:avLst/>
          </a:prstGeom>
        </p:spPr>
      </p:pic>
      <p:cxnSp>
        <p:nvCxnSpPr>
          <p:cNvPr id="8" name="Conector recto 2">
            <a:extLst>
              <a:ext uri="{FF2B5EF4-FFF2-40B4-BE49-F238E27FC236}">
                <a16:creationId xmlns:a16="http://schemas.microsoft.com/office/drawing/2014/main" id="{6F7CA3DF-A874-B84B-E8ED-8A930A8DD7A9}"/>
              </a:ext>
            </a:extLst>
          </p:cNvPr>
          <p:cNvCxnSpPr/>
          <p:nvPr/>
        </p:nvCxnSpPr>
        <p:spPr>
          <a:xfrm>
            <a:off x="869496" y="702793"/>
            <a:ext cx="456120" cy="720"/>
          </a:xfrm>
          <a:prstGeom prst="straightConnector1">
            <a:avLst/>
          </a:prstGeom>
          <a:ln w="38100">
            <a:solidFill>
              <a:srgbClr val="ED7D31"/>
            </a:solidFill>
            <a:round/>
          </a:ln>
        </p:spPr>
      </p:cxnSp>
      <p:sp>
        <p:nvSpPr>
          <p:cNvPr id="10" name="PlaceHolder 1">
            <a:extLst>
              <a:ext uri="{FF2B5EF4-FFF2-40B4-BE49-F238E27FC236}">
                <a16:creationId xmlns:a16="http://schemas.microsoft.com/office/drawing/2014/main" id="{21423C4F-DCAD-A09D-4B09-491A588D315F}"/>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 Subnetting</a:t>
            </a:r>
            <a:endParaRPr lang="en-GB" sz="3200" spc="-1" dirty="0">
              <a:solidFill>
                <a:srgbClr val="000000"/>
              </a:solidFill>
              <a:latin typeface="Arial"/>
            </a:endParaRPr>
          </a:p>
        </p:txBody>
      </p:sp>
    </p:spTree>
    <p:extLst>
      <p:ext uri="{BB962C8B-B14F-4D97-AF65-F5344CB8AC3E}">
        <p14:creationId xmlns:p14="http://schemas.microsoft.com/office/powerpoint/2010/main" val="304505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70633" y="905369"/>
            <a:ext cx="8694751" cy="5007825"/>
          </a:xfrm>
          <a:prstGeom prst="rect">
            <a:avLst/>
          </a:prstGeom>
        </p:spPr>
        <p:txBody>
          <a:bodyPr vert="horz" wrap="square" lIns="0" tIns="18902" rIns="0" bIns="0" rtlCol="0" anchor="t">
            <a:spAutoFit/>
          </a:bodyPr>
          <a:lstStyle/>
          <a:p>
            <a:pPr marL="10160" marR="3810">
              <a:lnSpc>
                <a:spcPts val="1571"/>
              </a:lnSpc>
              <a:spcBef>
                <a:spcPts val="149"/>
              </a:spcBef>
            </a:pPr>
            <a:r>
              <a:rPr lang="es-ES" sz="1300" spc="-4" dirty="0" err="1">
                <a:latin typeface="Arial MT"/>
                <a:cs typeface="Arial MT"/>
              </a:rPr>
              <a:t>The</a:t>
            </a:r>
            <a:r>
              <a:rPr lang="es-ES" sz="1300" spc="-4" dirty="0">
                <a:latin typeface="Arial MT"/>
                <a:cs typeface="Arial MT"/>
              </a:rPr>
              <a:t> </a:t>
            </a:r>
            <a:r>
              <a:rPr lang="es-ES" sz="1300" spc="-4" dirty="0" err="1">
                <a:latin typeface="Arial MT"/>
                <a:cs typeface="Arial MT"/>
              </a:rPr>
              <a:t>same</a:t>
            </a:r>
            <a:r>
              <a:rPr lang="es-ES" sz="1300" spc="-4" dirty="0">
                <a:latin typeface="Arial MT"/>
                <a:cs typeface="Arial MT"/>
              </a:rPr>
              <a:t> </a:t>
            </a:r>
            <a:r>
              <a:rPr lang="es-ES" sz="1300" spc="-4" dirty="0" err="1">
                <a:latin typeface="Arial MT"/>
                <a:cs typeface="Arial MT"/>
              </a:rPr>
              <a:t>network</a:t>
            </a:r>
            <a:r>
              <a:rPr lang="es-ES" sz="1300" spc="-4" dirty="0">
                <a:latin typeface="Arial MT"/>
                <a:cs typeface="Arial MT"/>
              </a:rPr>
              <a:t> </a:t>
            </a:r>
            <a:r>
              <a:rPr lang="es-ES" sz="1300" spc="-4" dirty="0" err="1">
                <a:latin typeface="Arial MT"/>
                <a:cs typeface="Arial MT"/>
              </a:rPr>
              <a:t>but</a:t>
            </a:r>
            <a:r>
              <a:rPr lang="es-ES" sz="1300" spc="-4" dirty="0">
                <a:latin typeface="Arial MT"/>
                <a:cs typeface="Arial MT"/>
              </a:rPr>
              <a:t> in 4 </a:t>
            </a:r>
            <a:r>
              <a:rPr lang="es-ES" sz="1300" spc="-4" dirty="0" err="1">
                <a:latin typeface="Arial MT"/>
                <a:cs typeface="Arial MT"/>
              </a:rPr>
              <a:t>subnets</a:t>
            </a:r>
            <a:r>
              <a:rPr lang="es-ES" sz="1300" spc="-4" dirty="0">
                <a:latin typeface="Arial MT"/>
                <a:cs typeface="Arial MT"/>
              </a:rPr>
              <a:t> </a:t>
            </a:r>
            <a:r>
              <a:rPr lang="es-ES" sz="1300" spc="-4" dirty="0" err="1">
                <a:latin typeface="Arial MT"/>
                <a:cs typeface="Arial MT"/>
              </a:rPr>
              <a:t>with</a:t>
            </a:r>
            <a:r>
              <a:rPr lang="es-ES" sz="1300" spc="-4" dirty="0">
                <a:latin typeface="Arial MT"/>
                <a:cs typeface="Arial MT"/>
              </a:rPr>
              <a:t> 64 hosts </a:t>
            </a:r>
            <a:r>
              <a:rPr lang="es-ES" sz="1300" spc="-4" dirty="0" err="1">
                <a:latin typeface="Arial MT"/>
                <a:cs typeface="Arial MT"/>
              </a:rPr>
              <a:t>each</a:t>
            </a:r>
            <a:r>
              <a:rPr lang="es-ES" sz="1300" spc="-4" dirty="0">
                <a:latin typeface="Arial MT"/>
                <a:cs typeface="Arial MT"/>
              </a:rPr>
              <a:t> </a:t>
            </a:r>
            <a:r>
              <a:rPr lang="es-ES" sz="1300" spc="-4" dirty="0" err="1">
                <a:latin typeface="Arial MT"/>
                <a:cs typeface="Arial MT"/>
              </a:rPr>
              <a:t>one</a:t>
            </a:r>
            <a:r>
              <a:rPr lang="es-ES" sz="1300" spc="-4" dirty="0">
                <a:latin typeface="Arial MT"/>
                <a:cs typeface="Arial MT"/>
              </a:rPr>
              <a:t>:</a:t>
            </a:r>
            <a:endParaRPr lang="es-ES" sz="1300" dirty="0"/>
          </a:p>
          <a:p>
            <a:pPr marL="3034665" marR="3810" lvl="8">
              <a:lnSpc>
                <a:spcPts val="1571"/>
              </a:lnSpc>
              <a:spcBef>
                <a:spcPts val="149"/>
              </a:spcBef>
            </a:pPr>
            <a:endParaRPr lang="es-ES" sz="1323" spc="-4" dirty="0">
              <a:latin typeface="Arial MT"/>
              <a:cs typeface="Arial MT"/>
            </a:endParaRPr>
          </a:p>
          <a:p>
            <a:pPr marL="3034665" marR="3810" lvl="8">
              <a:lnSpc>
                <a:spcPts val="1571"/>
              </a:lnSpc>
              <a:spcBef>
                <a:spcPts val="149"/>
              </a:spcBef>
            </a:pPr>
            <a:r>
              <a:rPr lang="es-ES" sz="1300" b="1" spc="-4" dirty="0">
                <a:latin typeface="Arial MT"/>
                <a:cs typeface="Arial MT"/>
              </a:rPr>
              <a:t>SUBNET 1:</a:t>
            </a:r>
          </a:p>
          <a:p>
            <a:pPr marL="3034665" marR="3810" lvl="8">
              <a:lnSpc>
                <a:spcPts val="1571"/>
              </a:lnSpc>
              <a:spcBef>
                <a:spcPts val="149"/>
              </a:spcBef>
            </a:pPr>
            <a:r>
              <a:rPr lang="es-ES" sz="1300" spc="-4" dirty="0">
                <a:latin typeface="Arial MT"/>
                <a:cs typeface="Arial MT"/>
              </a:rPr>
              <a:t>	Network </a:t>
            </a:r>
            <a:r>
              <a:rPr lang="es-ES" sz="1300" spc="-4" dirty="0" err="1">
                <a:latin typeface="Arial MT"/>
                <a:cs typeface="Arial MT"/>
              </a:rPr>
              <a:t>address</a:t>
            </a:r>
            <a:r>
              <a:rPr lang="es-ES" sz="1300" spc="-4" dirty="0">
                <a:latin typeface="Arial MT"/>
                <a:cs typeface="Arial MT"/>
              </a:rPr>
              <a:t>: 192.168.0.0</a:t>
            </a:r>
          </a:p>
          <a:p>
            <a:pPr marL="3034665" marR="3810" lvl="8">
              <a:lnSpc>
                <a:spcPts val="1571"/>
              </a:lnSpc>
              <a:spcBef>
                <a:spcPts val="149"/>
              </a:spcBef>
            </a:pPr>
            <a:r>
              <a:rPr lang="es-ES" sz="1300" spc="-4" dirty="0">
                <a:latin typeface="Arial MT"/>
                <a:cs typeface="Arial MT"/>
              </a:rPr>
              <a:t>	</a:t>
            </a:r>
            <a:r>
              <a:rPr lang="es-ES" sz="1300" spc="-4" dirty="0" err="1">
                <a:latin typeface="Arial MT"/>
                <a:cs typeface="Arial MT"/>
              </a:rPr>
              <a:t>First</a:t>
            </a:r>
            <a:r>
              <a:rPr lang="es-ES" sz="1300" spc="-4" dirty="0">
                <a:latin typeface="Arial MT"/>
                <a:cs typeface="Arial MT"/>
              </a:rPr>
              <a:t> host: 192.168.0.1</a:t>
            </a:r>
          </a:p>
          <a:p>
            <a:pPr marL="3034665" marR="3810" lvl="8">
              <a:lnSpc>
                <a:spcPts val="1571"/>
              </a:lnSpc>
              <a:spcBef>
                <a:spcPts val="149"/>
              </a:spcBef>
            </a:pPr>
            <a:r>
              <a:rPr lang="es-ES" sz="1300" spc="-4" dirty="0">
                <a:latin typeface="Arial MT"/>
                <a:cs typeface="Arial MT"/>
              </a:rPr>
              <a:t>	</a:t>
            </a:r>
            <a:r>
              <a:rPr lang="es-ES" sz="1300" spc="-4" err="1">
                <a:latin typeface="Arial MT"/>
                <a:cs typeface="Arial MT"/>
              </a:rPr>
              <a:t>Last</a:t>
            </a:r>
            <a:r>
              <a:rPr lang="es-ES" sz="1300" spc="-4">
                <a:latin typeface="Arial MT"/>
                <a:cs typeface="Arial MT"/>
              </a:rPr>
              <a:t> host: 192.168.0.62</a:t>
            </a:r>
          </a:p>
          <a:p>
            <a:pPr marL="3034665" marR="3810" lvl="8">
              <a:lnSpc>
                <a:spcPts val="1571"/>
              </a:lnSpc>
              <a:spcBef>
                <a:spcPts val="149"/>
              </a:spcBef>
            </a:pPr>
            <a:r>
              <a:rPr lang="es-ES" sz="1323" spc="-4" dirty="0">
                <a:latin typeface="Arial MT"/>
                <a:cs typeface="Arial MT"/>
              </a:rPr>
              <a:t>	Broadcast: 192.168.0.63</a:t>
            </a:r>
          </a:p>
          <a:p>
            <a:pPr marL="3034665" marR="3810" lvl="8">
              <a:lnSpc>
                <a:spcPts val="1571"/>
              </a:lnSpc>
              <a:spcBef>
                <a:spcPts val="149"/>
              </a:spcBef>
            </a:pPr>
            <a:r>
              <a:rPr lang="es-ES" sz="1323" b="1" spc="-4" dirty="0">
                <a:latin typeface="Arial MT"/>
                <a:cs typeface="Arial MT"/>
              </a:rPr>
              <a:t>SUBRED 2:</a:t>
            </a:r>
          </a:p>
          <a:p>
            <a:pPr marL="3034665" marR="3810" lvl="8">
              <a:lnSpc>
                <a:spcPts val="1571"/>
              </a:lnSpc>
              <a:spcBef>
                <a:spcPts val="149"/>
              </a:spcBef>
            </a:pPr>
            <a:r>
              <a:rPr lang="es-ES" sz="1300" spc="-4" dirty="0">
                <a:latin typeface="Arial"/>
                <a:cs typeface="Arial"/>
              </a:rPr>
              <a:t>              Network</a:t>
            </a:r>
            <a:r>
              <a:rPr lang="es-ES" sz="1300" spc="-4" dirty="0">
                <a:ea typeface="+mn-lt"/>
                <a:cs typeface="+mn-lt"/>
              </a:rPr>
              <a:t> </a:t>
            </a:r>
            <a:r>
              <a:rPr lang="es-ES" sz="1300" spc="-4" dirty="0" err="1">
                <a:ea typeface="+mn-lt"/>
                <a:cs typeface="+mn-lt"/>
              </a:rPr>
              <a:t>address</a:t>
            </a:r>
            <a:r>
              <a:rPr lang="es-ES" sz="1300" spc="-4" dirty="0">
                <a:latin typeface="Arial MT"/>
                <a:cs typeface="Arial MT"/>
              </a:rPr>
              <a:t>: 192.168.0.64</a:t>
            </a:r>
          </a:p>
          <a:p>
            <a:pPr marL="3034665" marR="3810" lvl="8">
              <a:lnSpc>
                <a:spcPts val="1571"/>
              </a:lnSpc>
              <a:spcBef>
                <a:spcPts val="149"/>
              </a:spcBef>
            </a:pPr>
            <a:r>
              <a:rPr lang="es-ES" sz="1300" spc="-4" dirty="0">
                <a:latin typeface="Arial MT"/>
                <a:cs typeface="Arial MT"/>
              </a:rPr>
              <a:t>	</a:t>
            </a:r>
            <a:r>
              <a:rPr lang="es-ES" sz="1300" spc="-4" err="1">
                <a:ea typeface="+mn-lt"/>
                <a:cs typeface="+mn-lt"/>
              </a:rPr>
              <a:t>First</a:t>
            </a:r>
            <a:r>
              <a:rPr lang="es-ES" sz="1300" spc="-4">
                <a:ea typeface="+mn-lt"/>
                <a:cs typeface="+mn-lt"/>
              </a:rPr>
              <a:t> </a:t>
            </a:r>
            <a:r>
              <a:rPr lang="es-ES" sz="1300" spc="-4">
                <a:latin typeface="Arial MT"/>
                <a:cs typeface="Arial MT"/>
              </a:rPr>
              <a:t>host: 192.168.0.65</a:t>
            </a:r>
          </a:p>
          <a:p>
            <a:pPr marL="3034665" marR="3810" lvl="8">
              <a:lnSpc>
                <a:spcPts val="1571"/>
              </a:lnSpc>
              <a:spcBef>
                <a:spcPts val="149"/>
              </a:spcBef>
            </a:pPr>
            <a:r>
              <a:rPr lang="es-ES" sz="1300" spc="-4" dirty="0">
                <a:latin typeface="Arial MT"/>
                <a:cs typeface="Arial MT"/>
              </a:rPr>
              <a:t>	</a:t>
            </a:r>
            <a:r>
              <a:rPr lang="es-ES" sz="1300" spc="-4" err="1">
                <a:ea typeface="+mn-lt"/>
                <a:cs typeface="+mn-lt"/>
              </a:rPr>
              <a:t>Last</a:t>
            </a:r>
            <a:r>
              <a:rPr lang="es-ES" sz="1300" spc="-4">
                <a:ea typeface="+mn-lt"/>
                <a:cs typeface="+mn-lt"/>
              </a:rPr>
              <a:t> </a:t>
            </a:r>
            <a:r>
              <a:rPr lang="es-ES" sz="1300" spc="-4">
                <a:latin typeface="Arial MT"/>
                <a:cs typeface="Arial MT"/>
              </a:rPr>
              <a:t>host: 192.168.0.126</a:t>
            </a:r>
          </a:p>
          <a:p>
            <a:pPr marL="3034665" marR="3810" lvl="8">
              <a:lnSpc>
                <a:spcPts val="1571"/>
              </a:lnSpc>
              <a:spcBef>
                <a:spcPts val="149"/>
              </a:spcBef>
            </a:pPr>
            <a:r>
              <a:rPr lang="es-ES" sz="1323" spc="-4" dirty="0">
                <a:latin typeface="Arial MT"/>
                <a:cs typeface="Arial MT"/>
              </a:rPr>
              <a:t>	Broadcast: 192.168.0.127</a:t>
            </a:r>
          </a:p>
          <a:p>
            <a:pPr marL="3034665" marR="3810" lvl="8">
              <a:lnSpc>
                <a:spcPts val="1571"/>
              </a:lnSpc>
              <a:spcBef>
                <a:spcPts val="149"/>
              </a:spcBef>
            </a:pPr>
            <a:r>
              <a:rPr lang="es-ES" sz="1323" b="1" spc="-4" dirty="0">
                <a:latin typeface="Arial MT"/>
                <a:cs typeface="Arial MT"/>
              </a:rPr>
              <a:t>SUBRED 3:</a:t>
            </a:r>
          </a:p>
          <a:p>
            <a:pPr marL="3034665" marR="3810" lvl="8">
              <a:lnSpc>
                <a:spcPts val="1571"/>
              </a:lnSpc>
              <a:spcBef>
                <a:spcPts val="149"/>
              </a:spcBef>
            </a:pPr>
            <a:r>
              <a:rPr lang="es-ES" sz="1300" spc="-4" dirty="0">
                <a:latin typeface="Arial MT"/>
                <a:cs typeface="Arial MT"/>
              </a:rPr>
              <a:t>	</a:t>
            </a:r>
            <a:r>
              <a:rPr lang="es-ES" sz="1300" spc="-4" dirty="0">
                <a:ea typeface="+mn-lt"/>
                <a:cs typeface="+mn-lt"/>
              </a:rPr>
              <a:t>Network </a:t>
            </a:r>
            <a:r>
              <a:rPr lang="es-ES" sz="1300" spc="-4" dirty="0" err="1">
                <a:ea typeface="+mn-lt"/>
                <a:cs typeface="+mn-lt"/>
              </a:rPr>
              <a:t>address</a:t>
            </a:r>
            <a:r>
              <a:rPr lang="es-ES" sz="1300" spc="-4" dirty="0">
                <a:latin typeface="Arial MT"/>
                <a:cs typeface="Arial MT"/>
              </a:rPr>
              <a:t>: 192.168.0.128</a:t>
            </a:r>
          </a:p>
          <a:p>
            <a:pPr marL="3034665" marR="3810" lvl="8">
              <a:lnSpc>
                <a:spcPts val="1571"/>
              </a:lnSpc>
              <a:spcBef>
                <a:spcPts val="149"/>
              </a:spcBef>
            </a:pPr>
            <a:r>
              <a:rPr lang="es-ES" sz="1300" spc="-4" dirty="0">
                <a:latin typeface="Arial MT"/>
                <a:cs typeface="Arial MT"/>
              </a:rPr>
              <a:t>	</a:t>
            </a:r>
            <a:r>
              <a:rPr lang="es-ES" sz="1300" spc="-4" dirty="0" err="1">
                <a:ea typeface="+mn-lt"/>
                <a:cs typeface="+mn-lt"/>
              </a:rPr>
              <a:t>First</a:t>
            </a:r>
            <a:r>
              <a:rPr lang="es-ES" sz="1300" spc="-4" dirty="0">
                <a:ea typeface="+mn-lt"/>
                <a:cs typeface="+mn-lt"/>
              </a:rPr>
              <a:t> </a:t>
            </a:r>
            <a:r>
              <a:rPr lang="es-ES" sz="1300" spc="-4" dirty="0">
                <a:latin typeface="Arial MT"/>
                <a:cs typeface="Arial MT"/>
              </a:rPr>
              <a:t>host: 192.168.0.129</a:t>
            </a:r>
          </a:p>
          <a:p>
            <a:pPr marL="3034665" marR="3810" lvl="8">
              <a:lnSpc>
                <a:spcPts val="1571"/>
              </a:lnSpc>
              <a:spcBef>
                <a:spcPts val="149"/>
              </a:spcBef>
            </a:pPr>
            <a:r>
              <a:rPr lang="es-ES" sz="1300" spc="-4" dirty="0">
                <a:latin typeface="Arial MT"/>
                <a:cs typeface="Arial MT"/>
              </a:rPr>
              <a:t>	</a:t>
            </a:r>
            <a:r>
              <a:rPr lang="es-ES" sz="1300" spc="-4" dirty="0" err="1">
                <a:ea typeface="+mn-lt"/>
                <a:cs typeface="+mn-lt"/>
              </a:rPr>
              <a:t>Last</a:t>
            </a:r>
            <a:r>
              <a:rPr lang="es-ES" sz="1300" spc="-4" dirty="0">
                <a:ea typeface="+mn-lt"/>
                <a:cs typeface="+mn-lt"/>
              </a:rPr>
              <a:t> </a:t>
            </a:r>
            <a:r>
              <a:rPr lang="es-ES" sz="1300" spc="-4" dirty="0">
                <a:latin typeface="Arial MT"/>
                <a:cs typeface="Arial MT"/>
              </a:rPr>
              <a:t>host: 192.168.0.190</a:t>
            </a:r>
          </a:p>
          <a:p>
            <a:pPr marL="3034665" marR="3810" lvl="8">
              <a:lnSpc>
                <a:spcPts val="1571"/>
              </a:lnSpc>
              <a:spcBef>
                <a:spcPts val="149"/>
              </a:spcBef>
            </a:pPr>
            <a:r>
              <a:rPr lang="es-ES" sz="1323" spc="-4" dirty="0">
                <a:latin typeface="Arial MT"/>
                <a:cs typeface="Arial MT"/>
              </a:rPr>
              <a:t>	Broadcast: 192.168.0.191</a:t>
            </a:r>
          </a:p>
          <a:p>
            <a:pPr marL="3034665" marR="3810" lvl="8">
              <a:lnSpc>
                <a:spcPts val="1571"/>
              </a:lnSpc>
              <a:spcBef>
                <a:spcPts val="149"/>
              </a:spcBef>
            </a:pPr>
            <a:r>
              <a:rPr lang="es-ES" sz="1323" b="1" spc="-4" dirty="0">
                <a:latin typeface="Arial MT"/>
                <a:cs typeface="Arial MT"/>
              </a:rPr>
              <a:t>SUBRED 4:</a:t>
            </a:r>
          </a:p>
          <a:p>
            <a:pPr marL="3034665" marR="3810" lvl="8">
              <a:lnSpc>
                <a:spcPts val="1571"/>
              </a:lnSpc>
              <a:spcBef>
                <a:spcPts val="149"/>
              </a:spcBef>
            </a:pPr>
            <a:r>
              <a:rPr lang="es-ES" sz="1300" spc="-4" dirty="0">
                <a:latin typeface="Arial MT"/>
                <a:cs typeface="Arial MT"/>
              </a:rPr>
              <a:t>	</a:t>
            </a:r>
            <a:r>
              <a:rPr lang="es-ES" sz="1300" spc="-4" dirty="0">
                <a:ea typeface="+mn-lt"/>
                <a:cs typeface="+mn-lt"/>
              </a:rPr>
              <a:t>Network </a:t>
            </a:r>
            <a:r>
              <a:rPr lang="es-ES" sz="1300" spc="-4" dirty="0" err="1">
                <a:ea typeface="+mn-lt"/>
                <a:cs typeface="+mn-lt"/>
              </a:rPr>
              <a:t>address</a:t>
            </a:r>
            <a:r>
              <a:rPr lang="es-ES" sz="1300" spc="-4" dirty="0">
                <a:latin typeface="Arial MT"/>
                <a:cs typeface="Arial MT"/>
              </a:rPr>
              <a:t>: 192.168.0.192</a:t>
            </a:r>
          </a:p>
          <a:p>
            <a:pPr marL="3034665" marR="3810" lvl="8">
              <a:lnSpc>
                <a:spcPts val="1571"/>
              </a:lnSpc>
              <a:spcBef>
                <a:spcPts val="149"/>
              </a:spcBef>
            </a:pPr>
            <a:r>
              <a:rPr lang="es-ES" sz="1300" spc="-4" dirty="0">
                <a:latin typeface="Arial MT"/>
                <a:cs typeface="Arial MT"/>
              </a:rPr>
              <a:t>	</a:t>
            </a:r>
            <a:r>
              <a:rPr lang="es-ES" sz="1300" spc="-4" err="1">
                <a:ea typeface="+mn-lt"/>
                <a:cs typeface="+mn-lt"/>
              </a:rPr>
              <a:t>First</a:t>
            </a:r>
            <a:r>
              <a:rPr lang="es-ES" sz="1300" spc="-4">
                <a:ea typeface="+mn-lt"/>
                <a:cs typeface="+mn-lt"/>
              </a:rPr>
              <a:t> </a:t>
            </a:r>
            <a:r>
              <a:rPr lang="es-ES" sz="1300" spc="-4">
                <a:latin typeface="Arial MT"/>
                <a:cs typeface="Arial MT"/>
              </a:rPr>
              <a:t>host: 192.168.0.193</a:t>
            </a:r>
          </a:p>
          <a:p>
            <a:pPr marL="3034665" marR="3810" lvl="8">
              <a:lnSpc>
                <a:spcPts val="1571"/>
              </a:lnSpc>
              <a:spcBef>
                <a:spcPts val="149"/>
              </a:spcBef>
            </a:pPr>
            <a:r>
              <a:rPr lang="es-ES" sz="1300" spc="-4" dirty="0">
                <a:latin typeface="Arial MT"/>
                <a:cs typeface="Arial MT"/>
              </a:rPr>
              <a:t>	</a:t>
            </a:r>
            <a:r>
              <a:rPr lang="es-ES" sz="1300" spc="-4" dirty="0" err="1">
                <a:ea typeface="+mn-lt"/>
                <a:cs typeface="+mn-lt"/>
              </a:rPr>
              <a:t>Last</a:t>
            </a:r>
            <a:r>
              <a:rPr lang="es-ES" sz="1300" spc="-4" dirty="0">
                <a:ea typeface="+mn-lt"/>
                <a:cs typeface="+mn-lt"/>
              </a:rPr>
              <a:t> </a:t>
            </a:r>
            <a:r>
              <a:rPr lang="es-ES" sz="1300" spc="-4" dirty="0">
                <a:latin typeface="Arial MT"/>
                <a:cs typeface="Arial MT"/>
              </a:rPr>
              <a:t>host: 192.168.0.254</a:t>
            </a:r>
          </a:p>
          <a:p>
            <a:pPr marL="3034665" marR="3810" lvl="8">
              <a:lnSpc>
                <a:spcPts val="1571"/>
              </a:lnSpc>
              <a:spcBef>
                <a:spcPts val="149"/>
              </a:spcBef>
            </a:pPr>
            <a:r>
              <a:rPr lang="es-ES" sz="1323" spc="-4" dirty="0">
                <a:latin typeface="Arial MT"/>
                <a:cs typeface="Arial MT"/>
              </a:rPr>
              <a:t>	Broadcast: 192.168.0.255</a:t>
            </a:r>
          </a:p>
          <a:p>
            <a:pPr marL="3034665" marR="3810" lvl="8">
              <a:lnSpc>
                <a:spcPts val="1571"/>
              </a:lnSpc>
              <a:spcBef>
                <a:spcPts val="149"/>
              </a:spcBef>
            </a:pPr>
            <a:endParaRPr lang="es-ES" sz="1323" spc="-4" dirty="0">
              <a:latin typeface="Arial MT"/>
              <a:cs typeface="Arial MT"/>
            </a:endParaRPr>
          </a:p>
        </p:txBody>
      </p:sp>
      <p:pic>
        <p:nvPicPr>
          <p:cNvPr id="6" name="Imagen 5">
            <a:extLst>
              <a:ext uri="{FF2B5EF4-FFF2-40B4-BE49-F238E27FC236}">
                <a16:creationId xmlns:a16="http://schemas.microsoft.com/office/drawing/2014/main" id="{97179907-9BCB-41B7-4315-AE101976E699}"/>
              </a:ext>
            </a:extLst>
          </p:cNvPr>
          <p:cNvPicPr>
            <a:picLocks noChangeAspect="1"/>
          </p:cNvPicPr>
          <p:nvPr/>
        </p:nvPicPr>
        <p:blipFill>
          <a:blip r:embed="rId2"/>
          <a:stretch>
            <a:fillRect/>
          </a:stretch>
        </p:blipFill>
        <p:spPr>
          <a:xfrm>
            <a:off x="1234061" y="1703146"/>
            <a:ext cx="2029791" cy="1944326"/>
          </a:xfrm>
          <a:prstGeom prst="rect">
            <a:avLst/>
          </a:prstGeom>
        </p:spPr>
      </p:pic>
      <p:sp>
        <p:nvSpPr>
          <p:cNvPr id="7" name="object 12">
            <a:extLst>
              <a:ext uri="{FF2B5EF4-FFF2-40B4-BE49-F238E27FC236}">
                <a16:creationId xmlns:a16="http://schemas.microsoft.com/office/drawing/2014/main" id="{4E7B783C-C717-56F5-A8C9-1B640E14CE38}"/>
              </a:ext>
            </a:extLst>
          </p:cNvPr>
          <p:cNvSpPr txBox="1"/>
          <p:nvPr/>
        </p:nvSpPr>
        <p:spPr>
          <a:xfrm>
            <a:off x="1051332" y="3848277"/>
            <a:ext cx="2299190" cy="865665"/>
          </a:xfrm>
          <a:prstGeom prst="rect">
            <a:avLst/>
          </a:prstGeom>
        </p:spPr>
        <p:txBody>
          <a:bodyPr vert="horz" wrap="square" lIns="0" tIns="18902" rIns="0" bIns="0" rtlCol="0">
            <a:spAutoFit/>
          </a:bodyPr>
          <a:lstStyle/>
          <a:p>
            <a:pPr marL="10502" marR="4201">
              <a:lnSpc>
                <a:spcPts val="1571"/>
              </a:lnSpc>
              <a:spcBef>
                <a:spcPts val="149"/>
              </a:spcBef>
            </a:pPr>
            <a:r>
              <a:rPr lang="es-ES" sz="1323" spc="-4" dirty="0">
                <a:latin typeface="Arial MT"/>
                <a:cs typeface="Arial MT"/>
              </a:rPr>
              <a:t>Máscara para las 4 subredes:</a:t>
            </a:r>
          </a:p>
          <a:p>
            <a:pPr marL="10502" marR="4201">
              <a:lnSpc>
                <a:spcPts val="1571"/>
              </a:lnSpc>
              <a:spcBef>
                <a:spcPts val="149"/>
              </a:spcBef>
            </a:pPr>
            <a:r>
              <a:rPr lang="es-ES" sz="1323" spc="-4" dirty="0">
                <a:latin typeface="Arial MT"/>
                <a:cs typeface="Arial MT"/>
              </a:rPr>
              <a:t>	256 – 64 = 192</a:t>
            </a:r>
          </a:p>
          <a:p>
            <a:pPr marL="10502" marR="4201">
              <a:lnSpc>
                <a:spcPts val="1571"/>
              </a:lnSpc>
              <a:spcBef>
                <a:spcPts val="149"/>
              </a:spcBef>
            </a:pPr>
            <a:r>
              <a:rPr lang="es-ES" sz="1323" spc="-4" dirty="0">
                <a:latin typeface="Arial MT"/>
                <a:cs typeface="Arial MT"/>
              </a:rPr>
              <a:t>	255.255.255.192 </a:t>
            </a:r>
          </a:p>
          <a:p>
            <a:pPr marL="10502" marR="4201">
              <a:lnSpc>
                <a:spcPts val="1571"/>
              </a:lnSpc>
              <a:spcBef>
                <a:spcPts val="149"/>
              </a:spcBef>
            </a:pPr>
            <a:r>
              <a:rPr lang="es-ES" sz="1323" spc="-4" dirty="0">
                <a:latin typeface="Arial MT"/>
                <a:cs typeface="Arial MT"/>
              </a:rPr>
              <a:t>	/26</a:t>
            </a:r>
          </a:p>
        </p:txBody>
      </p:sp>
      <p:cxnSp>
        <p:nvCxnSpPr>
          <p:cNvPr id="9" name="Conector recto 2">
            <a:extLst>
              <a:ext uri="{FF2B5EF4-FFF2-40B4-BE49-F238E27FC236}">
                <a16:creationId xmlns:a16="http://schemas.microsoft.com/office/drawing/2014/main" id="{2058B41F-2C65-0B55-CDD3-8CCA1E3F247A}"/>
              </a:ext>
            </a:extLst>
          </p:cNvPr>
          <p:cNvCxnSpPr/>
          <p:nvPr/>
        </p:nvCxnSpPr>
        <p:spPr>
          <a:xfrm>
            <a:off x="869496" y="702793"/>
            <a:ext cx="456120" cy="720"/>
          </a:xfrm>
          <a:prstGeom prst="straightConnector1">
            <a:avLst/>
          </a:prstGeom>
          <a:ln w="38100">
            <a:solidFill>
              <a:srgbClr val="ED7D31"/>
            </a:solidFill>
            <a:round/>
          </a:ln>
        </p:spPr>
      </p:cxnSp>
      <p:sp>
        <p:nvSpPr>
          <p:cNvPr id="11" name="PlaceHolder 1">
            <a:extLst>
              <a:ext uri="{FF2B5EF4-FFF2-40B4-BE49-F238E27FC236}">
                <a16:creationId xmlns:a16="http://schemas.microsoft.com/office/drawing/2014/main" id="{ADF2B2C4-1E3D-F8F2-A1D8-0419B9F236BF}"/>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 Subnetting</a:t>
            </a:r>
            <a:endParaRPr lang="en-GB" sz="3200" spc="-1" dirty="0">
              <a:solidFill>
                <a:srgbClr val="000000"/>
              </a:solidFill>
              <a:latin typeface="Arial"/>
            </a:endParaRPr>
          </a:p>
        </p:txBody>
      </p:sp>
    </p:spTree>
    <p:extLst>
      <p:ext uri="{BB962C8B-B14F-4D97-AF65-F5344CB8AC3E}">
        <p14:creationId xmlns:p14="http://schemas.microsoft.com/office/powerpoint/2010/main" val="21434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200960" y="2361960"/>
            <a:ext cx="7681680" cy="945720"/>
          </a:xfrm>
          <a:prstGeom prst="rect">
            <a:avLst/>
          </a:prstGeom>
          <a:noFill/>
          <a:ln w="0">
            <a:noFill/>
          </a:ln>
        </p:spPr>
        <p:txBody>
          <a:bodyPr lIns="0" tIns="0" rIns="0" bIns="0" anchor="ctr">
            <a:noAutofit/>
          </a:bodyPr>
          <a:lstStyle/>
          <a:p>
            <a:pPr algn="ctr">
              <a:tabLst>
                <a:tab pos="0" algn="l"/>
              </a:tabLst>
            </a:pPr>
            <a:r>
              <a:rPr lang="en-US" sz="4900" b="1" spc="-1" dirty="0">
                <a:solidFill>
                  <a:schemeClr val="accent2"/>
                </a:solidFill>
                <a:latin typeface="Calibri"/>
              </a:rPr>
              <a:t>IPs</a:t>
            </a:r>
            <a:endParaRPr lang="en-US" sz="4900" b="1" strike="noStrike" spc="-1" dirty="0">
              <a:solidFill>
                <a:schemeClr val="accent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046350" y="2565650"/>
            <a:ext cx="1091056" cy="189018"/>
          </a:xfrm>
          <a:custGeom>
            <a:avLst/>
            <a:gdLst/>
            <a:ahLst/>
            <a:cxnLst/>
            <a:rect l="l" t="t" r="r" b="b"/>
            <a:pathLst>
              <a:path w="1319529" h="228600">
                <a:moveTo>
                  <a:pt x="1319212" y="0"/>
                </a:moveTo>
                <a:lnTo>
                  <a:pt x="868362" y="0"/>
                </a:lnTo>
                <a:lnTo>
                  <a:pt x="811212" y="0"/>
                </a:lnTo>
                <a:lnTo>
                  <a:pt x="0" y="0"/>
                </a:lnTo>
                <a:lnTo>
                  <a:pt x="0" y="228600"/>
                </a:lnTo>
                <a:lnTo>
                  <a:pt x="811212" y="228600"/>
                </a:lnTo>
                <a:lnTo>
                  <a:pt x="868362" y="228600"/>
                </a:lnTo>
                <a:lnTo>
                  <a:pt x="1319212" y="228600"/>
                </a:lnTo>
                <a:lnTo>
                  <a:pt x="1319212" y="0"/>
                </a:lnTo>
                <a:close/>
              </a:path>
            </a:pathLst>
          </a:custGeom>
          <a:solidFill>
            <a:srgbClr val="FF9300"/>
          </a:solidFill>
        </p:spPr>
        <p:txBody>
          <a:bodyPr wrap="square" lIns="0" tIns="0" rIns="0" bIns="0" rtlCol="0"/>
          <a:lstStyle/>
          <a:p>
            <a:endParaRPr sz="1488"/>
          </a:p>
        </p:txBody>
      </p:sp>
      <p:sp>
        <p:nvSpPr>
          <p:cNvPr id="8" name="object 8"/>
          <p:cNvSpPr txBox="1"/>
          <p:nvPr/>
        </p:nvSpPr>
        <p:spPr>
          <a:xfrm>
            <a:off x="945956" y="2933984"/>
            <a:ext cx="7389049" cy="1480512"/>
          </a:xfrm>
          <a:prstGeom prst="rect">
            <a:avLst/>
          </a:prstGeom>
        </p:spPr>
        <p:txBody>
          <a:bodyPr vert="horz" wrap="square" lIns="0" tIns="18902" rIns="0" bIns="0" rtlCol="0" anchor="t">
            <a:spAutoFit/>
          </a:bodyPr>
          <a:lstStyle/>
          <a:p>
            <a:pPr marL="10160" marR="3810" algn="just">
              <a:lnSpc>
                <a:spcPts val="1571"/>
              </a:lnSpc>
              <a:spcBef>
                <a:spcPts val="149"/>
              </a:spcBef>
            </a:pPr>
            <a:r>
              <a:rPr lang="en-US" sz="1300" spc="-4" dirty="0">
                <a:latin typeface="Arial MT"/>
                <a:cs typeface="Arial MT"/>
              </a:rPr>
              <a:t>MAC </a:t>
            </a:r>
            <a:r>
              <a:rPr lang="en-US" sz="1300" spc="-4" dirty="0" err="1">
                <a:latin typeface="Arial MT"/>
                <a:cs typeface="Arial MT"/>
              </a:rPr>
              <a:t>adresses</a:t>
            </a:r>
            <a:r>
              <a:rPr lang="en-US" sz="1300" spc="-4" dirty="0">
                <a:latin typeface="Arial MT"/>
                <a:cs typeface="Arial MT"/>
              </a:rPr>
              <a:t> or physical </a:t>
            </a:r>
            <a:r>
              <a:rPr lang="en-US" sz="1300" spc="-4" dirty="0" err="1">
                <a:latin typeface="Arial MT"/>
                <a:cs typeface="Arial MT"/>
              </a:rPr>
              <a:t>adresses</a:t>
            </a:r>
            <a:r>
              <a:rPr lang="en-US" sz="1300" spc="-4" dirty="0">
                <a:latin typeface="Arial MT"/>
                <a:cs typeface="Arial MT"/>
              </a:rPr>
              <a:t> allow data movement inside the same network.</a:t>
            </a:r>
            <a:endParaRPr lang="en-US" sz="1300" dirty="0">
              <a:latin typeface="Arial MT"/>
              <a:cs typeface="Arial MT"/>
            </a:endParaRPr>
          </a:p>
          <a:p>
            <a:pPr marL="10160" marR="3810" algn="just">
              <a:lnSpc>
                <a:spcPts val="1571"/>
              </a:lnSpc>
              <a:spcBef>
                <a:spcPts val="149"/>
              </a:spcBef>
            </a:pPr>
            <a:r>
              <a:rPr lang="en-US" sz="1300" spc="-4" dirty="0">
                <a:latin typeface="Arial MT"/>
                <a:cs typeface="Arial MT"/>
              </a:rPr>
              <a:t>However, MAC </a:t>
            </a:r>
            <a:r>
              <a:rPr lang="en-US" sz="1300" spc="-4" dirty="0" err="1">
                <a:latin typeface="Arial MT"/>
                <a:cs typeface="Arial MT"/>
              </a:rPr>
              <a:t>adresses</a:t>
            </a:r>
            <a:r>
              <a:rPr lang="en-US" sz="1300" spc="-4" dirty="0">
                <a:latin typeface="Arial MT"/>
                <a:cs typeface="Arial MT"/>
              </a:rPr>
              <a:t> do not give any info about where each device is, so they are useless to communicate among different networks.</a:t>
            </a:r>
          </a:p>
          <a:p>
            <a:pPr marL="10160" marR="3810" algn="just">
              <a:lnSpc>
                <a:spcPts val="1571"/>
              </a:lnSpc>
              <a:spcBef>
                <a:spcPts val="149"/>
              </a:spcBef>
            </a:pPr>
            <a:endParaRPr lang="en-US" sz="1300" spc="-4" dirty="0">
              <a:latin typeface="Arial MT"/>
              <a:cs typeface="Arial MT"/>
            </a:endParaRPr>
          </a:p>
          <a:p>
            <a:pPr marL="10160" marR="3810" algn="just">
              <a:lnSpc>
                <a:spcPts val="1571"/>
              </a:lnSpc>
              <a:spcBef>
                <a:spcPts val="149"/>
              </a:spcBef>
            </a:pPr>
            <a:r>
              <a:rPr lang="en-US" sz="1300" spc="-4" dirty="0">
                <a:latin typeface="Arial MT"/>
                <a:cs typeface="Arial MT"/>
              </a:rPr>
              <a:t>To do so, we'll use IP </a:t>
            </a:r>
            <a:r>
              <a:rPr lang="en-US" sz="1300" spc="-4" dirty="0" err="1">
                <a:latin typeface="Arial MT"/>
                <a:cs typeface="Arial MT"/>
              </a:rPr>
              <a:t>adresses</a:t>
            </a:r>
            <a:r>
              <a:rPr lang="en-US" sz="1300" spc="-4" dirty="0">
                <a:latin typeface="Arial MT"/>
                <a:cs typeface="Arial MT"/>
              </a:rPr>
              <a:t> or logical </a:t>
            </a:r>
            <a:r>
              <a:rPr lang="en-US" sz="1300" spc="-4" dirty="0" err="1">
                <a:latin typeface="Arial MT"/>
                <a:cs typeface="Arial MT"/>
              </a:rPr>
              <a:t>adresses</a:t>
            </a:r>
            <a:r>
              <a:rPr lang="en-US" sz="1300" spc="-4" dirty="0">
                <a:latin typeface="Arial MT"/>
                <a:cs typeface="Arial MT"/>
              </a:rPr>
              <a:t> which indicate in which network is each device. That way routers are able to route network packages from the origin network to the destination network.</a:t>
            </a:r>
          </a:p>
        </p:txBody>
      </p:sp>
      <p:pic>
        <p:nvPicPr>
          <p:cNvPr id="13" name="object 13"/>
          <p:cNvPicPr/>
          <p:nvPr/>
        </p:nvPicPr>
        <p:blipFill>
          <a:blip r:embed="rId2" cstate="print"/>
          <a:stretch>
            <a:fillRect/>
          </a:stretch>
        </p:blipFill>
        <p:spPr>
          <a:xfrm>
            <a:off x="3339802" y="802397"/>
            <a:ext cx="3355670" cy="1405333"/>
          </a:xfrm>
          <a:prstGeom prst="rect">
            <a:avLst/>
          </a:prstGeom>
        </p:spPr>
      </p:pic>
      <p:grpSp>
        <p:nvGrpSpPr>
          <p:cNvPr id="20" name="Group 19">
            <a:extLst>
              <a:ext uri="{FF2B5EF4-FFF2-40B4-BE49-F238E27FC236}">
                <a16:creationId xmlns:a16="http://schemas.microsoft.com/office/drawing/2014/main" id="{C80FD571-E318-D291-FA74-CB0AF8449B1B}"/>
              </a:ext>
            </a:extLst>
          </p:cNvPr>
          <p:cNvGrpSpPr/>
          <p:nvPr/>
        </p:nvGrpSpPr>
        <p:grpSpPr>
          <a:xfrm>
            <a:off x="720360" y="81586"/>
            <a:ext cx="8694400" cy="1095480"/>
            <a:chOff x="720360" y="81586"/>
            <a:chExt cx="8694400" cy="1095480"/>
          </a:xfrm>
        </p:grpSpPr>
        <p:sp>
          <p:nvSpPr>
            <p:cNvPr id="17" name="PlaceHolder 1">
              <a:extLst>
                <a:ext uri="{FF2B5EF4-FFF2-40B4-BE49-F238E27FC236}">
                  <a16:creationId xmlns:a16="http://schemas.microsoft.com/office/drawing/2014/main" id="{A7F4DA7D-DD86-66F1-92FD-B3D1FD97F6D8}"/>
                </a:ext>
              </a:extLst>
            </p:cNvPr>
            <p:cNvSpPr txBox="1">
              <a:spLocks/>
            </p:cNvSpPr>
            <p:nvPr/>
          </p:nvSpPr>
          <p:spPr>
            <a:xfrm>
              <a:off x="721120" y="81586"/>
              <a:ext cx="8693640" cy="109548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MAC vs IP</a:t>
              </a:r>
              <a:endParaRPr lang="en-GB" sz="3200" spc="-1" dirty="0">
                <a:solidFill>
                  <a:srgbClr val="000000"/>
                </a:solidFill>
                <a:latin typeface="Arial"/>
              </a:endParaRPr>
            </a:p>
          </p:txBody>
        </p:sp>
        <p:cxnSp>
          <p:nvCxnSpPr>
            <p:cNvPr id="19" name="Conector recto 2">
              <a:extLst>
                <a:ext uri="{FF2B5EF4-FFF2-40B4-BE49-F238E27FC236}">
                  <a16:creationId xmlns:a16="http://schemas.microsoft.com/office/drawing/2014/main" id="{2839A513-3C7F-B24E-C6FE-BB1312D66A50}"/>
                </a:ext>
              </a:extLst>
            </p:cNvPr>
            <p:cNvCxnSpPr/>
            <p:nvPr/>
          </p:nvCxnSpPr>
          <p:spPr>
            <a:xfrm>
              <a:off x="720360" y="885077"/>
              <a:ext cx="456120" cy="720"/>
            </a:xfrm>
            <a:prstGeom prst="straightConnector1">
              <a:avLst/>
            </a:prstGeom>
            <a:ln w="38100">
              <a:solidFill>
                <a:srgbClr val="ED7D31"/>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759283" y="1418334"/>
            <a:ext cx="8420070" cy="867248"/>
          </a:xfrm>
          <a:prstGeom prst="rect">
            <a:avLst/>
          </a:prstGeom>
        </p:spPr>
        <p:txBody>
          <a:bodyPr vert="horz" wrap="square" lIns="0" tIns="10501" rIns="0" bIns="0" rtlCol="0">
            <a:spAutoFit/>
          </a:bodyPr>
          <a:lstStyle/>
          <a:p>
            <a:pPr marL="10160">
              <a:lnSpc>
                <a:spcPct val="100000"/>
              </a:lnSpc>
              <a:spcBef>
                <a:spcPts val="83"/>
              </a:spcBef>
            </a:pPr>
            <a:r>
              <a:rPr sz="1300" spc="-4" dirty="0"/>
              <a:t>IPV4</a:t>
            </a:r>
            <a:r>
              <a:rPr lang="en-US" sz="1300" spc="-4" dirty="0"/>
              <a:t> general format</a:t>
            </a:r>
            <a:endParaRPr lang="en-US" dirty="0"/>
          </a:p>
          <a:p>
            <a:pPr marL="10160" marR="3810">
              <a:lnSpc>
                <a:spcPct val="100000"/>
              </a:lnSpc>
              <a:spcBef>
                <a:spcPts val="972"/>
              </a:spcBef>
            </a:pPr>
            <a:r>
              <a:rPr lang="en-US" sz="1300" b="0" spc="-4" dirty="0">
                <a:latin typeface="Arial MT"/>
                <a:cs typeface="Arial MT"/>
              </a:rPr>
              <a:t>IP </a:t>
            </a:r>
            <a:r>
              <a:rPr lang="en-US" sz="1300" b="0" spc="-4" dirty="0" err="1">
                <a:latin typeface="Arial MT"/>
                <a:cs typeface="Arial MT"/>
              </a:rPr>
              <a:t>adresses</a:t>
            </a:r>
            <a:r>
              <a:rPr lang="en-US" sz="1300" b="0" spc="-4" dirty="0">
                <a:latin typeface="Arial MT"/>
                <a:cs typeface="Arial MT"/>
              </a:rPr>
              <a:t> are composed by 32 bits grouped in 1 byte blocks (or 8 bits)</a:t>
            </a:r>
            <a:endParaRPr sz="1300" b="0" spc="-4" dirty="0">
              <a:latin typeface="Arial MT"/>
              <a:cs typeface="Arial MT"/>
            </a:endParaRPr>
          </a:p>
          <a:p>
            <a:pPr marL="10160">
              <a:lnSpc>
                <a:spcPct val="100000"/>
              </a:lnSpc>
            </a:pPr>
            <a:r>
              <a:rPr lang="en-US" sz="1300" b="0" spc="-4" dirty="0">
                <a:latin typeface="Arial MT"/>
                <a:cs typeface="Arial MT"/>
              </a:rPr>
              <a:t>An IP example</a:t>
            </a:r>
            <a:r>
              <a:rPr sz="1300" b="0" spc="-4" dirty="0">
                <a:latin typeface="Arial MT"/>
                <a:cs typeface="Arial MT"/>
              </a:rPr>
              <a:t>:</a:t>
            </a:r>
          </a:p>
        </p:txBody>
      </p:sp>
      <p:graphicFrame>
        <p:nvGraphicFramePr>
          <p:cNvPr id="5" name="object 5"/>
          <p:cNvGraphicFramePr>
            <a:graphicFrameLocks noGrp="1"/>
          </p:cNvGraphicFramePr>
          <p:nvPr>
            <p:extLst>
              <p:ext uri="{D42A27DB-BD31-4B8C-83A1-F6EECF244321}">
                <p14:modId xmlns:p14="http://schemas.microsoft.com/office/powerpoint/2010/main" val="1107876180"/>
              </p:ext>
            </p:extLst>
          </p:nvPr>
        </p:nvGraphicFramePr>
        <p:xfrm>
          <a:off x="2327180" y="2024586"/>
          <a:ext cx="5040488" cy="919890"/>
        </p:xfrm>
        <a:graphic>
          <a:graphicData uri="http://schemas.openxmlformats.org/drawingml/2006/table">
            <a:tbl>
              <a:tblPr firstRow="1" bandRow="1">
                <a:tableStyleId>{2D5ABB26-0587-4C30-8999-92F81FD0307C}</a:tableStyleId>
              </a:tblPr>
              <a:tblGrid>
                <a:gridCol w="1260122">
                  <a:extLst>
                    <a:ext uri="{9D8B030D-6E8A-4147-A177-3AD203B41FA5}">
                      <a16:colId xmlns:a16="http://schemas.microsoft.com/office/drawing/2014/main" val="20000"/>
                    </a:ext>
                  </a:extLst>
                </a:gridCol>
                <a:gridCol w="1260122">
                  <a:extLst>
                    <a:ext uri="{9D8B030D-6E8A-4147-A177-3AD203B41FA5}">
                      <a16:colId xmlns:a16="http://schemas.microsoft.com/office/drawing/2014/main" val="20001"/>
                    </a:ext>
                  </a:extLst>
                </a:gridCol>
                <a:gridCol w="1260122">
                  <a:extLst>
                    <a:ext uri="{9D8B030D-6E8A-4147-A177-3AD203B41FA5}">
                      <a16:colId xmlns:a16="http://schemas.microsoft.com/office/drawing/2014/main" val="20002"/>
                    </a:ext>
                  </a:extLst>
                </a:gridCol>
                <a:gridCol w="1260122">
                  <a:extLst>
                    <a:ext uri="{9D8B030D-6E8A-4147-A177-3AD203B41FA5}">
                      <a16:colId xmlns:a16="http://schemas.microsoft.com/office/drawing/2014/main" val="20003"/>
                    </a:ext>
                  </a:extLst>
                </a:gridCol>
              </a:tblGrid>
              <a:tr h="306630">
                <a:tc>
                  <a:txBody>
                    <a:bodyPr/>
                    <a:lstStyle/>
                    <a:p>
                      <a:pPr marL="90805">
                        <a:lnSpc>
                          <a:spcPct val="100000"/>
                        </a:lnSpc>
                        <a:spcBef>
                          <a:spcPts val="245"/>
                        </a:spcBef>
                      </a:pPr>
                      <a:r>
                        <a:rPr sz="1500" b="1" dirty="0">
                          <a:latin typeface="Calibri"/>
                          <a:cs typeface="Calibri"/>
                        </a:rPr>
                        <a:t>1</a:t>
                      </a:r>
                      <a:r>
                        <a:rPr sz="1500" b="1" spc="-15" dirty="0">
                          <a:latin typeface="Calibri"/>
                          <a:cs typeface="Calibri"/>
                        </a:rPr>
                        <a:t> </a:t>
                      </a:r>
                      <a:r>
                        <a:rPr sz="1500" b="1" spc="-10" dirty="0">
                          <a:latin typeface="Calibri"/>
                          <a:cs typeface="Calibri"/>
                        </a:rPr>
                        <a:t>byte</a:t>
                      </a:r>
                      <a:r>
                        <a:rPr sz="1500" b="1" spc="-20"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8</a:t>
                      </a:r>
                      <a:r>
                        <a:rPr sz="1500" b="1" spc="-10" dirty="0">
                          <a:latin typeface="Calibri"/>
                          <a:cs typeface="Calibri"/>
                        </a:rPr>
                        <a:t> </a:t>
                      </a:r>
                      <a:r>
                        <a:rPr sz="1500" b="1" spc="-5" dirty="0">
                          <a:latin typeface="Calibri"/>
                          <a:cs typeface="Calibri"/>
                        </a:rPr>
                        <a:t>bits</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45"/>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45"/>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45"/>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extLst>
                  <a:ext uri="{0D108BD9-81ED-4DB2-BD59-A6C34878D82A}">
                    <a16:rowId xmlns:a16="http://schemas.microsoft.com/office/drawing/2014/main" val="10000"/>
                  </a:ext>
                </a:extLst>
              </a:tr>
              <a:tr h="306630">
                <a:tc>
                  <a:txBody>
                    <a:bodyPr/>
                    <a:lstStyle/>
                    <a:p>
                      <a:pPr marL="90805">
                        <a:lnSpc>
                          <a:spcPct val="100000"/>
                        </a:lnSpc>
                        <a:spcBef>
                          <a:spcPts val="254"/>
                        </a:spcBef>
                      </a:pPr>
                      <a:r>
                        <a:rPr sz="1500" dirty="0">
                          <a:latin typeface="Calibri"/>
                          <a:cs typeface="Calibri"/>
                        </a:rPr>
                        <a:t>11000000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53975">
                      <a:solidFill>
                        <a:srgbClr val="FFFFFF"/>
                      </a:solidFill>
                      <a:prstDash val="solid"/>
                    </a:lnB>
                    <a:solidFill>
                      <a:srgbClr val="FFFAE3"/>
                    </a:solidFill>
                  </a:tcPr>
                </a:tc>
                <a:tc>
                  <a:txBody>
                    <a:bodyPr/>
                    <a:lstStyle/>
                    <a:p>
                      <a:pPr marL="90805">
                        <a:lnSpc>
                          <a:spcPct val="100000"/>
                        </a:lnSpc>
                        <a:spcBef>
                          <a:spcPts val="254"/>
                        </a:spcBef>
                      </a:pPr>
                      <a:r>
                        <a:rPr sz="1500" dirty="0">
                          <a:latin typeface="Calibri"/>
                          <a:cs typeface="Calibri"/>
                        </a:rPr>
                        <a:t>00000111</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53975">
                      <a:solidFill>
                        <a:srgbClr val="FFFFFF"/>
                      </a:solidFill>
                      <a:prstDash val="solid"/>
                    </a:lnB>
                    <a:solidFill>
                      <a:srgbClr val="FFFAE3"/>
                    </a:solidFill>
                  </a:tcPr>
                </a:tc>
                <a:tc>
                  <a:txBody>
                    <a:bodyPr/>
                    <a:lstStyle/>
                    <a:p>
                      <a:pPr marL="90805">
                        <a:lnSpc>
                          <a:spcPct val="100000"/>
                        </a:lnSpc>
                        <a:spcBef>
                          <a:spcPts val="254"/>
                        </a:spcBef>
                      </a:pPr>
                      <a:r>
                        <a:rPr sz="1500" dirty="0">
                          <a:latin typeface="Calibri"/>
                          <a:cs typeface="Calibri"/>
                        </a:rPr>
                        <a:t>00100010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53975">
                      <a:solidFill>
                        <a:srgbClr val="FFFFFF"/>
                      </a:solidFill>
                      <a:prstDash val="solid"/>
                    </a:lnB>
                    <a:solidFill>
                      <a:srgbClr val="FFFAE3"/>
                    </a:solidFill>
                  </a:tcPr>
                </a:tc>
                <a:tc>
                  <a:txBody>
                    <a:bodyPr/>
                    <a:lstStyle/>
                    <a:p>
                      <a:pPr marL="90805">
                        <a:lnSpc>
                          <a:spcPct val="100000"/>
                        </a:lnSpc>
                        <a:spcBef>
                          <a:spcPts val="254"/>
                        </a:spcBef>
                      </a:pPr>
                      <a:r>
                        <a:rPr sz="1500" dirty="0">
                          <a:latin typeface="Calibri"/>
                          <a:cs typeface="Calibri"/>
                        </a:rPr>
                        <a:t>00001010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53975">
                      <a:solidFill>
                        <a:srgbClr val="FFFFFF"/>
                      </a:solidFill>
                      <a:prstDash val="solid"/>
                    </a:lnB>
                    <a:solidFill>
                      <a:srgbClr val="FFFAE3"/>
                    </a:solidFill>
                  </a:tcPr>
                </a:tc>
                <a:extLst>
                  <a:ext uri="{0D108BD9-81ED-4DB2-BD59-A6C34878D82A}">
                    <a16:rowId xmlns:a16="http://schemas.microsoft.com/office/drawing/2014/main" val="10001"/>
                  </a:ext>
                </a:extLst>
              </a:tr>
              <a:tr h="306630">
                <a:tc>
                  <a:txBody>
                    <a:bodyPr/>
                    <a:lstStyle/>
                    <a:p>
                      <a:pPr marL="90805" lvl="0">
                        <a:lnSpc>
                          <a:spcPct val="100000"/>
                        </a:lnSpc>
                        <a:spcBef>
                          <a:spcPts val="254"/>
                        </a:spcBef>
                        <a:buNone/>
                      </a:pPr>
                      <a:r>
                        <a:rPr lang="en-US" sz="1500" dirty="0">
                          <a:latin typeface="Calibri"/>
                          <a:cs typeface="Calibri"/>
                        </a:rPr>
                        <a:t>192</a:t>
                      </a:r>
                      <a:endParaRPr sz="1500" dirty="0">
                        <a:latin typeface="Calibri"/>
                        <a:cs typeface="Calibri"/>
                      </a:endParaRPr>
                    </a:p>
                  </a:txBody>
                  <a:tcPr marL="0" marR="0" marT="26776" marB="0">
                    <a:lnL w="19050">
                      <a:solidFill>
                        <a:srgbClr val="FFFFFF"/>
                      </a:solidFill>
                    </a:lnL>
                    <a:lnR w="19050">
                      <a:solidFill>
                        <a:srgbClr val="FFFFFF"/>
                      </a:solidFill>
                    </a:lnR>
                    <a:lnT w="53975">
                      <a:solidFill>
                        <a:srgbClr val="FFFFFF"/>
                      </a:solidFill>
                    </a:lnT>
                    <a:lnB w="19050">
                      <a:solidFill>
                        <a:srgbClr val="FFFFFF"/>
                      </a:solidFill>
                    </a:lnB>
                    <a:solidFill>
                      <a:srgbClr val="FFFAE3"/>
                    </a:solidFill>
                  </a:tcPr>
                </a:tc>
                <a:tc>
                  <a:txBody>
                    <a:bodyPr/>
                    <a:lstStyle/>
                    <a:p>
                      <a:pPr marL="90805" lvl="0">
                        <a:lnSpc>
                          <a:spcPct val="100000"/>
                        </a:lnSpc>
                        <a:spcBef>
                          <a:spcPts val="254"/>
                        </a:spcBef>
                        <a:buNone/>
                      </a:pPr>
                      <a:r>
                        <a:rPr lang="en-US" sz="1500">
                          <a:latin typeface="Calibri"/>
                          <a:cs typeface="Calibri"/>
                        </a:rPr>
                        <a:t>7</a:t>
                      </a:r>
                      <a:endParaRPr sz="1500" dirty="0">
                        <a:latin typeface="Calibri"/>
                        <a:cs typeface="Calibri"/>
                      </a:endParaRPr>
                    </a:p>
                  </a:txBody>
                  <a:tcPr marL="0" marR="0" marT="26776" marB="0">
                    <a:lnL w="19050">
                      <a:solidFill>
                        <a:srgbClr val="FFFFFF"/>
                      </a:solidFill>
                    </a:lnL>
                    <a:lnR w="19050">
                      <a:solidFill>
                        <a:srgbClr val="FFFFFF"/>
                      </a:solidFill>
                    </a:lnR>
                    <a:lnT w="53975">
                      <a:solidFill>
                        <a:srgbClr val="FFFFFF"/>
                      </a:solidFill>
                    </a:lnT>
                    <a:lnB w="19050">
                      <a:solidFill>
                        <a:srgbClr val="FFFFFF"/>
                      </a:solidFill>
                    </a:lnB>
                    <a:solidFill>
                      <a:srgbClr val="FFFAE3"/>
                    </a:solidFill>
                  </a:tcPr>
                </a:tc>
                <a:tc>
                  <a:txBody>
                    <a:bodyPr/>
                    <a:lstStyle/>
                    <a:p>
                      <a:pPr marL="90805" lvl="0">
                        <a:lnSpc>
                          <a:spcPct val="100000"/>
                        </a:lnSpc>
                        <a:spcBef>
                          <a:spcPts val="254"/>
                        </a:spcBef>
                        <a:buNone/>
                      </a:pPr>
                      <a:r>
                        <a:rPr lang="en-US" sz="1500" dirty="0">
                          <a:latin typeface="Calibri"/>
                          <a:cs typeface="Calibri"/>
                        </a:rPr>
                        <a:t>34</a:t>
                      </a:r>
                      <a:endParaRPr sz="1500" dirty="0">
                        <a:latin typeface="Calibri"/>
                        <a:cs typeface="Calibri"/>
                      </a:endParaRPr>
                    </a:p>
                  </a:txBody>
                  <a:tcPr marL="0" marR="0" marT="26776" marB="0">
                    <a:lnL w="19050">
                      <a:solidFill>
                        <a:srgbClr val="FFFFFF"/>
                      </a:solidFill>
                    </a:lnL>
                    <a:lnR w="19050">
                      <a:solidFill>
                        <a:srgbClr val="FFFFFF"/>
                      </a:solidFill>
                    </a:lnR>
                    <a:lnT w="53975">
                      <a:solidFill>
                        <a:srgbClr val="FFFFFF"/>
                      </a:solidFill>
                    </a:lnT>
                    <a:lnB w="19050">
                      <a:solidFill>
                        <a:srgbClr val="FFFFFF"/>
                      </a:solidFill>
                    </a:lnB>
                    <a:solidFill>
                      <a:srgbClr val="FFFAE3"/>
                    </a:solidFill>
                  </a:tcPr>
                </a:tc>
                <a:tc>
                  <a:txBody>
                    <a:bodyPr/>
                    <a:lstStyle/>
                    <a:p>
                      <a:pPr marL="90805" lvl="0">
                        <a:lnSpc>
                          <a:spcPct val="100000"/>
                        </a:lnSpc>
                        <a:spcBef>
                          <a:spcPts val="254"/>
                        </a:spcBef>
                        <a:buNone/>
                      </a:pPr>
                      <a:r>
                        <a:rPr lang="en-US" sz="1500" dirty="0">
                          <a:latin typeface="Calibri"/>
                          <a:cs typeface="Calibri"/>
                        </a:rPr>
                        <a:t>10</a:t>
                      </a:r>
                      <a:endParaRPr sz="1500" dirty="0">
                        <a:latin typeface="Calibri"/>
                        <a:cs typeface="Calibri"/>
                      </a:endParaRPr>
                    </a:p>
                  </a:txBody>
                  <a:tcPr marL="0" marR="0" marT="26776" marB="0">
                    <a:lnL w="19050">
                      <a:solidFill>
                        <a:srgbClr val="FFFFFF"/>
                      </a:solidFill>
                    </a:lnL>
                    <a:lnR w="19050">
                      <a:solidFill>
                        <a:srgbClr val="FFFFFF"/>
                      </a:solidFill>
                    </a:lnR>
                    <a:lnT w="53975">
                      <a:solidFill>
                        <a:srgbClr val="FFFFFF"/>
                      </a:solidFill>
                    </a:lnT>
                    <a:lnB w="19050">
                      <a:solidFill>
                        <a:srgbClr val="FFFFFF"/>
                      </a:solidFill>
                    </a:lnB>
                    <a:solidFill>
                      <a:srgbClr val="FFFAE3"/>
                    </a:solidFill>
                  </a:tcPr>
                </a:tc>
                <a:extLst>
                  <a:ext uri="{0D108BD9-81ED-4DB2-BD59-A6C34878D82A}">
                    <a16:rowId xmlns:a16="http://schemas.microsoft.com/office/drawing/2014/main" val="2085273352"/>
                  </a:ext>
                </a:extLst>
              </a:tr>
            </a:tbl>
          </a:graphicData>
        </a:graphic>
      </p:graphicFrame>
      <p:sp>
        <p:nvSpPr>
          <p:cNvPr id="6" name="object 6"/>
          <p:cNvSpPr txBox="1"/>
          <p:nvPr/>
        </p:nvSpPr>
        <p:spPr>
          <a:xfrm>
            <a:off x="722126" y="3039835"/>
            <a:ext cx="7574217" cy="783398"/>
          </a:xfrm>
          <a:prstGeom prst="rect">
            <a:avLst/>
          </a:prstGeom>
        </p:spPr>
        <p:txBody>
          <a:bodyPr vert="horz" wrap="square" lIns="0" tIns="18902" rIns="0" bIns="0" rtlCol="0" anchor="t">
            <a:spAutoFit/>
          </a:bodyPr>
          <a:lstStyle/>
          <a:p>
            <a:pPr marL="10160" marR="3810">
              <a:lnSpc>
                <a:spcPts val="1571"/>
              </a:lnSpc>
              <a:spcBef>
                <a:spcPts val="149"/>
              </a:spcBef>
              <a:tabLst>
                <a:tab pos="386459" algn="l"/>
                <a:tab pos="1080618" algn="l"/>
                <a:tab pos="1382015" algn="l"/>
                <a:tab pos="2364442" algn="l"/>
                <a:tab pos="2693668" algn="l"/>
                <a:tab pos="3656668" algn="l"/>
                <a:tab pos="3927610" algn="l"/>
                <a:tab pos="4219555" algn="l"/>
                <a:tab pos="5025030" algn="l"/>
                <a:tab pos="5326427" algn="l"/>
              </a:tabLst>
            </a:pPr>
            <a:r>
              <a:rPr lang="en-US" sz="1300" spc="-4" dirty="0">
                <a:latin typeface="Arial MT"/>
                <a:cs typeface="Arial MT"/>
              </a:rPr>
              <a:t>To be human friendlier, IP </a:t>
            </a:r>
            <a:r>
              <a:rPr lang="en-US" sz="1300" spc="-4" dirty="0" err="1">
                <a:latin typeface="Arial MT"/>
                <a:cs typeface="Arial MT"/>
              </a:rPr>
              <a:t>adresses</a:t>
            </a:r>
            <a:r>
              <a:rPr lang="en-US" sz="1300" spc="-4" dirty="0">
                <a:latin typeface="Arial MT"/>
                <a:cs typeface="Arial MT"/>
              </a:rPr>
              <a:t> usually are expressed as decimal numbers separated by dots:</a:t>
            </a:r>
            <a:endParaRPr lang="en-US" sz="1300" dirty="0">
              <a:latin typeface="Arial MT"/>
              <a:cs typeface="Arial MT"/>
            </a:endParaRPr>
          </a:p>
          <a:p>
            <a:pPr marL="10160" marR="3810">
              <a:lnSpc>
                <a:spcPts val="1571"/>
              </a:lnSpc>
              <a:spcBef>
                <a:spcPts val="149"/>
              </a:spcBef>
              <a:tabLst>
                <a:tab pos="386459" algn="l"/>
                <a:tab pos="1080618" algn="l"/>
                <a:tab pos="1382015" algn="l"/>
                <a:tab pos="2364442" algn="l"/>
                <a:tab pos="2693668" algn="l"/>
                <a:tab pos="3656668" algn="l"/>
                <a:tab pos="3927610" algn="l"/>
                <a:tab pos="4219555" algn="l"/>
                <a:tab pos="5025030" algn="l"/>
                <a:tab pos="5326427" algn="l"/>
              </a:tabLst>
            </a:pPr>
            <a:r>
              <a:rPr lang="en-US" sz="1300" dirty="0">
                <a:latin typeface="Arial MT"/>
                <a:cs typeface="Arial MT"/>
              </a:rPr>
              <a:t>Decimal </a:t>
            </a:r>
            <a:r>
              <a:rPr sz="1300" dirty="0">
                <a:latin typeface="Arial MT"/>
                <a:cs typeface="Arial MT"/>
              </a:rPr>
              <a:t>IP</a:t>
            </a:r>
            <a:r>
              <a:rPr sz="1300" spc="-4" dirty="0">
                <a:latin typeface="Arial MT"/>
                <a:cs typeface="Arial MT"/>
              </a:rPr>
              <a:t>:</a:t>
            </a:r>
            <a:r>
              <a:rPr sz="1300" dirty="0">
                <a:latin typeface="Arial MT"/>
                <a:cs typeface="Arial MT"/>
              </a:rPr>
              <a:t> </a:t>
            </a:r>
            <a:r>
              <a:rPr sz="1300" spc="-4" dirty="0">
                <a:latin typeface="Arial MT"/>
                <a:cs typeface="Arial MT"/>
              </a:rPr>
              <a:t>192.7.34.10</a:t>
            </a:r>
            <a:endParaRPr lang="en-US" sz="1300">
              <a:latin typeface="Arial MT"/>
              <a:cs typeface="Arial MT"/>
            </a:endParaRPr>
          </a:p>
          <a:p>
            <a:pPr marL="10160">
              <a:spcBef>
                <a:spcPts val="1054"/>
              </a:spcBef>
            </a:pPr>
            <a:r>
              <a:rPr lang="en-US" sz="1300" b="1" spc="-4" dirty="0">
                <a:latin typeface="Arial MT"/>
                <a:cs typeface="Arial MT"/>
              </a:rPr>
              <a:t>Converting an 8 bits number from binary to decimal...</a:t>
            </a:r>
            <a:endParaRPr sz="1300" b="1" dirty="0">
              <a:latin typeface="Arial MT"/>
              <a:cs typeface="Arial MT"/>
            </a:endParaRPr>
          </a:p>
        </p:txBody>
      </p:sp>
      <p:graphicFrame>
        <p:nvGraphicFramePr>
          <p:cNvPr id="7" name="object 7"/>
          <p:cNvGraphicFramePr>
            <a:graphicFrameLocks noGrp="1"/>
          </p:cNvGraphicFramePr>
          <p:nvPr/>
        </p:nvGraphicFramePr>
        <p:xfrm>
          <a:off x="2220783" y="4215429"/>
          <a:ext cx="5956172" cy="924143"/>
        </p:xfrm>
        <a:graphic>
          <a:graphicData uri="http://schemas.openxmlformats.org/drawingml/2006/table">
            <a:tbl>
              <a:tblPr firstRow="1" bandRow="1">
                <a:tableStyleId>{2D5ABB26-0587-4C30-8999-92F81FD0307C}</a:tableStyleId>
              </a:tblPr>
              <a:tblGrid>
                <a:gridCol w="744522">
                  <a:extLst>
                    <a:ext uri="{9D8B030D-6E8A-4147-A177-3AD203B41FA5}">
                      <a16:colId xmlns:a16="http://schemas.microsoft.com/office/drawing/2014/main" val="20000"/>
                    </a:ext>
                  </a:extLst>
                </a:gridCol>
                <a:gridCol w="744522">
                  <a:extLst>
                    <a:ext uri="{9D8B030D-6E8A-4147-A177-3AD203B41FA5}">
                      <a16:colId xmlns:a16="http://schemas.microsoft.com/office/drawing/2014/main" val="20001"/>
                    </a:ext>
                  </a:extLst>
                </a:gridCol>
                <a:gridCol w="744522">
                  <a:extLst>
                    <a:ext uri="{9D8B030D-6E8A-4147-A177-3AD203B41FA5}">
                      <a16:colId xmlns:a16="http://schemas.microsoft.com/office/drawing/2014/main" val="20002"/>
                    </a:ext>
                  </a:extLst>
                </a:gridCol>
                <a:gridCol w="744522">
                  <a:extLst>
                    <a:ext uri="{9D8B030D-6E8A-4147-A177-3AD203B41FA5}">
                      <a16:colId xmlns:a16="http://schemas.microsoft.com/office/drawing/2014/main" val="20003"/>
                    </a:ext>
                  </a:extLst>
                </a:gridCol>
                <a:gridCol w="744521">
                  <a:extLst>
                    <a:ext uri="{9D8B030D-6E8A-4147-A177-3AD203B41FA5}">
                      <a16:colId xmlns:a16="http://schemas.microsoft.com/office/drawing/2014/main" val="20004"/>
                    </a:ext>
                  </a:extLst>
                </a:gridCol>
                <a:gridCol w="744521">
                  <a:extLst>
                    <a:ext uri="{9D8B030D-6E8A-4147-A177-3AD203B41FA5}">
                      <a16:colId xmlns:a16="http://schemas.microsoft.com/office/drawing/2014/main" val="20005"/>
                    </a:ext>
                  </a:extLst>
                </a:gridCol>
                <a:gridCol w="744521">
                  <a:extLst>
                    <a:ext uri="{9D8B030D-6E8A-4147-A177-3AD203B41FA5}">
                      <a16:colId xmlns:a16="http://schemas.microsoft.com/office/drawing/2014/main" val="20006"/>
                    </a:ext>
                  </a:extLst>
                </a:gridCol>
                <a:gridCol w="744521">
                  <a:extLst>
                    <a:ext uri="{9D8B030D-6E8A-4147-A177-3AD203B41FA5}">
                      <a16:colId xmlns:a16="http://schemas.microsoft.com/office/drawing/2014/main" val="20007"/>
                    </a:ext>
                  </a:extLst>
                </a:gridCol>
              </a:tblGrid>
              <a:tr h="310883">
                <a:tc>
                  <a:txBody>
                    <a:bodyPr/>
                    <a:lstStyle/>
                    <a:p>
                      <a:pPr marL="91440">
                        <a:lnSpc>
                          <a:spcPct val="100000"/>
                        </a:lnSpc>
                        <a:spcBef>
                          <a:spcPts val="27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𝟕</a:t>
                      </a:r>
                      <a:r>
                        <a:rPr sz="1500" b="1" spc="10" dirty="0">
                          <a:solidFill>
                            <a:srgbClr val="FFFFFF"/>
                          </a:solidFill>
                          <a:latin typeface="Calibri"/>
                          <a:cs typeface="Calibri"/>
                        </a:rPr>
                        <a:t>=128</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𝟔</a:t>
                      </a:r>
                      <a:r>
                        <a:rPr sz="1500" b="1" spc="10" dirty="0">
                          <a:solidFill>
                            <a:srgbClr val="FFFFFF"/>
                          </a:solidFill>
                          <a:latin typeface="Calibri"/>
                          <a:cs typeface="Calibri"/>
                        </a:rPr>
                        <a:t>=64</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365"/>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𝟓</a:t>
                      </a:r>
                      <a:r>
                        <a:rPr sz="1500" b="1" spc="10" dirty="0">
                          <a:solidFill>
                            <a:srgbClr val="FFFFFF"/>
                          </a:solidFill>
                          <a:latin typeface="Calibri"/>
                          <a:cs typeface="Calibri"/>
                        </a:rPr>
                        <a:t>=32</a:t>
                      </a:r>
                      <a:endParaRPr sz="1500">
                        <a:latin typeface="Calibri"/>
                        <a:cs typeface="Calibri"/>
                      </a:endParaRPr>
                    </a:p>
                  </a:txBody>
                  <a:tcPr marL="0" marR="0" marT="3832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27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𝟒</a:t>
                      </a:r>
                      <a:r>
                        <a:rPr sz="1500" b="1" spc="10" dirty="0">
                          <a:solidFill>
                            <a:srgbClr val="FFFFFF"/>
                          </a:solidFill>
                          <a:latin typeface="Calibri"/>
                          <a:cs typeface="Calibri"/>
                        </a:rPr>
                        <a:t>=16</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𝟑</a:t>
                      </a:r>
                      <a:r>
                        <a:rPr sz="1500" b="1" spc="15" dirty="0">
                          <a:solidFill>
                            <a:srgbClr val="FFFFFF"/>
                          </a:solidFill>
                          <a:latin typeface="Calibri"/>
                          <a:cs typeface="Calibri"/>
                        </a:rPr>
                        <a:t>=8</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𝟐</a:t>
                      </a:r>
                      <a:r>
                        <a:rPr sz="1500" b="1" spc="15" dirty="0">
                          <a:solidFill>
                            <a:srgbClr val="FFFFFF"/>
                          </a:solidFill>
                          <a:latin typeface="Calibri"/>
                          <a:cs typeface="Calibri"/>
                        </a:rPr>
                        <a:t>=4</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𝟏</a:t>
                      </a:r>
                      <a:r>
                        <a:rPr sz="1500" b="1" spc="15" dirty="0">
                          <a:solidFill>
                            <a:srgbClr val="FFFFFF"/>
                          </a:solidFill>
                          <a:latin typeface="Calibri"/>
                          <a:cs typeface="Calibri"/>
                        </a:rPr>
                        <a:t>=2</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𝟎</a:t>
                      </a:r>
                      <a:r>
                        <a:rPr sz="1500" b="1" spc="15" dirty="0">
                          <a:solidFill>
                            <a:srgbClr val="FFFFFF"/>
                          </a:solidFill>
                          <a:latin typeface="Calibri"/>
                          <a:cs typeface="Calibri"/>
                        </a:rPr>
                        <a:t>=1</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val="10000"/>
                  </a:ext>
                </a:extLst>
              </a:tr>
              <a:tr h="306630">
                <a:tc>
                  <a:txBody>
                    <a:bodyPr/>
                    <a:lstStyle/>
                    <a:p>
                      <a:pPr marL="91440">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60"/>
                        </a:spcBef>
                      </a:pPr>
                      <a:r>
                        <a:rPr sz="1500" dirty="0">
                          <a:latin typeface="Calibri"/>
                          <a:cs typeface="Calibri"/>
                        </a:rPr>
                        <a:t>0</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60"/>
                        </a:spcBef>
                      </a:pPr>
                      <a:r>
                        <a:rPr sz="1500" dirty="0">
                          <a:latin typeface="Calibri"/>
                          <a:cs typeface="Calibri"/>
                        </a:rPr>
                        <a:t>0</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60"/>
                        </a:spcBef>
                      </a:pPr>
                      <a:r>
                        <a:rPr sz="1500" dirty="0">
                          <a:latin typeface="Calibri"/>
                          <a:cs typeface="Calibri"/>
                        </a:rPr>
                        <a:t>0</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0</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0</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0</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extLst>
                  <a:ext uri="{0D108BD9-81ED-4DB2-BD59-A6C34878D82A}">
                    <a16:rowId xmlns:a16="http://schemas.microsoft.com/office/drawing/2014/main" val="10001"/>
                  </a:ext>
                </a:extLst>
              </a:tr>
              <a:tr h="306630">
                <a:tc gridSpan="8">
                  <a:txBody>
                    <a:bodyPr/>
                    <a:lstStyle/>
                    <a:p>
                      <a:pPr marL="91440">
                        <a:lnSpc>
                          <a:spcPct val="100000"/>
                        </a:lnSpc>
                        <a:spcBef>
                          <a:spcPts val="270"/>
                        </a:spcBef>
                      </a:pPr>
                      <a:r>
                        <a:rPr sz="1500" spc="-5" dirty="0">
                          <a:latin typeface="Calibri"/>
                          <a:cs typeface="Calibri"/>
                        </a:rPr>
                        <a:t>=128+64=192</a:t>
                      </a:r>
                      <a:endParaRPr sz="1500">
                        <a:latin typeface="Calibri"/>
                        <a:cs typeface="Calibri"/>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0" name="object 10"/>
          <p:cNvSpPr txBox="1"/>
          <p:nvPr/>
        </p:nvSpPr>
        <p:spPr>
          <a:xfrm>
            <a:off x="6400859" y="2851399"/>
            <a:ext cx="207395" cy="210658"/>
          </a:xfrm>
          <a:prstGeom prst="rect">
            <a:avLst/>
          </a:prstGeom>
        </p:spPr>
        <p:txBody>
          <a:bodyPr vert="horz" wrap="square" lIns="0" tIns="10501" rIns="0" bIns="0" rtlCol="0" anchor="t">
            <a:spAutoFit/>
          </a:bodyPr>
          <a:lstStyle/>
          <a:p>
            <a:pPr marL="10160">
              <a:lnSpc>
                <a:spcPct val="100000"/>
              </a:lnSpc>
              <a:spcBef>
                <a:spcPts val="83"/>
              </a:spcBef>
            </a:pPr>
            <a:endParaRPr lang="en-US" sz="1300" spc="-4" dirty="0">
              <a:latin typeface="Arial MT"/>
              <a:cs typeface="Arial MT"/>
            </a:endParaRPr>
          </a:p>
        </p:txBody>
      </p:sp>
      <p:sp>
        <p:nvSpPr>
          <p:cNvPr id="11" name="object 11"/>
          <p:cNvSpPr txBox="1"/>
          <p:nvPr/>
        </p:nvSpPr>
        <p:spPr>
          <a:xfrm>
            <a:off x="7687233" y="2874081"/>
            <a:ext cx="207395" cy="210658"/>
          </a:xfrm>
          <a:prstGeom prst="rect">
            <a:avLst/>
          </a:prstGeom>
        </p:spPr>
        <p:txBody>
          <a:bodyPr vert="horz" wrap="square" lIns="0" tIns="10501" rIns="0" bIns="0" rtlCol="0" anchor="t">
            <a:spAutoFit/>
          </a:bodyPr>
          <a:lstStyle/>
          <a:p>
            <a:pPr marL="10160">
              <a:lnSpc>
                <a:spcPct val="100000"/>
              </a:lnSpc>
              <a:spcBef>
                <a:spcPts val="83"/>
              </a:spcBef>
            </a:pPr>
            <a:endParaRPr lang="en-US" sz="1300" spc="-4" dirty="0">
              <a:latin typeface="Arial MT"/>
              <a:cs typeface="Arial MT"/>
            </a:endParaRPr>
          </a:p>
        </p:txBody>
      </p:sp>
      <p:cxnSp>
        <p:nvCxnSpPr>
          <p:cNvPr id="17" name="Conector recto 2">
            <a:extLst>
              <a:ext uri="{FF2B5EF4-FFF2-40B4-BE49-F238E27FC236}">
                <a16:creationId xmlns:a16="http://schemas.microsoft.com/office/drawing/2014/main" id="{A25CEC91-162D-1118-399D-52B9B1A3C710}"/>
              </a:ext>
            </a:extLst>
          </p:cNvPr>
          <p:cNvCxnSpPr/>
          <p:nvPr/>
        </p:nvCxnSpPr>
        <p:spPr>
          <a:xfrm>
            <a:off x="720360" y="885077"/>
            <a:ext cx="456120" cy="720"/>
          </a:xfrm>
          <a:prstGeom prst="straightConnector1">
            <a:avLst/>
          </a:prstGeom>
          <a:ln w="38100">
            <a:solidFill>
              <a:srgbClr val="ED7D31"/>
            </a:solidFill>
            <a:round/>
          </a:ln>
        </p:spPr>
      </p:cxnSp>
      <p:sp>
        <p:nvSpPr>
          <p:cNvPr id="19" name="PlaceHolder 1">
            <a:extLst>
              <a:ext uri="{FF2B5EF4-FFF2-40B4-BE49-F238E27FC236}">
                <a16:creationId xmlns:a16="http://schemas.microsoft.com/office/drawing/2014/main" id="{D446F784-36B1-094A-EEC3-449EA29AA05C}"/>
              </a:ext>
            </a:extLst>
          </p:cNvPr>
          <p:cNvSpPr txBox="1">
            <a:spLocks/>
          </p:cNvSpPr>
          <p:nvPr/>
        </p:nvSpPr>
        <p:spPr>
          <a:xfrm>
            <a:off x="687978" y="24729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format</a:t>
            </a:r>
            <a:endParaRPr lang="en-GB" sz="3200"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07137" y="995916"/>
            <a:ext cx="5991355" cy="636416"/>
          </a:xfrm>
          <a:prstGeom prst="rect">
            <a:avLst/>
          </a:prstGeom>
        </p:spPr>
        <p:txBody>
          <a:bodyPr vert="horz" wrap="square" lIns="0" tIns="10501" rIns="0" bIns="0" rtlCol="0" anchor="t">
            <a:spAutoFit/>
          </a:bodyPr>
          <a:lstStyle/>
          <a:p>
            <a:pPr marL="10160">
              <a:spcBef>
                <a:spcPts val="83"/>
              </a:spcBef>
            </a:pPr>
            <a:r>
              <a:rPr lang="en-US" sz="1300" b="1" spc="-12" dirty="0">
                <a:latin typeface="Arial"/>
                <a:cs typeface="Arial"/>
              </a:rPr>
              <a:t>Maximum and minimum values for each byte of the IP address</a:t>
            </a:r>
            <a:endParaRPr lang="en-US" sz="1300" dirty="0">
              <a:latin typeface="Arial MT"/>
              <a:cs typeface="Arial"/>
            </a:endParaRPr>
          </a:p>
          <a:p>
            <a:pPr marL="10160">
              <a:spcBef>
                <a:spcPts val="83"/>
              </a:spcBef>
            </a:pPr>
            <a:r>
              <a:rPr lang="en-US" sz="1300" spc="-4" dirty="0">
                <a:latin typeface="Arial MT"/>
                <a:cs typeface="Arial MT"/>
              </a:rPr>
              <a:t>To get the minimum value for an IP we set each bit to 0:</a:t>
            </a:r>
            <a:endParaRPr lang="en-US" sz="1300" dirty="0">
              <a:latin typeface="Arial MT"/>
              <a:cs typeface="Arial MT"/>
            </a:endParaRPr>
          </a:p>
          <a:p>
            <a:pPr marL="10160">
              <a:spcBef>
                <a:spcPts val="83"/>
              </a:spcBef>
            </a:pPr>
            <a:r>
              <a:rPr sz="1300" spc="-4" dirty="0">
                <a:latin typeface="Arial MT"/>
                <a:cs typeface="Arial MT"/>
              </a:rPr>
              <a:t>00000000</a:t>
            </a:r>
            <a:endParaRPr lang="en-US" sz="1300" dirty="0">
              <a:latin typeface="Arial MT"/>
              <a:cs typeface="Arial MT"/>
            </a:endParaRPr>
          </a:p>
        </p:txBody>
      </p:sp>
      <p:sp>
        <p:nvSpPr>
          <p:cNvPr id="5" name="object 5"/>
          <p:cNvSpPr txBox="1"/>
          <p:nvPr/>
        </p:nvSpPr>
        <p:spPr>
          <a:xfrm>
            <a:off x="2207137" y="2896181"/>
            <a:ext cx="5991355" cy="428942"/>
          </a:xfrm>
          <a:prstGeom prst="rect">
            <a:avLst/>
          </a:prstGeom>
        </p:spPr>
        <p:txBody>
          <a:bodyPr vert="horz" wrap="square" lIns="0" tIns="18902" rIns="0" bIns="0" rtlCol="0" anchor="t">
            <a:spAutoFit/>
          </a:bodyPr>
          <a:lstStyle/>
          <a:p>
            <a:pPr marL="10160" marR="3810">
              <a:lnSpc>
                <a:spcPts val="1571"/>
              </a:lnSpc>
              <a:spcBef>
                <a:spcPts val="149"/>
              </a:spcBef>
            </a:pPr>
            <a:r>
              <a:rPr lang="en-US" sz="1300" spc="-4" dirty="0">
                <a:latin typeface="Arial MT"/>
                <a:cs typeface="Arial MT"/>
              </a:rPr>
              <a:t>To get the maximum value, we set all bits to 1:</a:t>
            </a:r>
            <a:endParaRPr lang="en-US" sz="1300" dirty="0">
              <a:latin typeface="Arial MT"/>
              <a:cs typeface="Arial MT"/>
            </a:endParaRPr>
          </a:p>
          <a:p>
            <a:pPr marL="10160" marR="3810">
              <a:lnSpc>
                <a:spcPts val="1571"/>
              </a:lnSpc>
              <a:spcBef>
                <a:spcPts val="149"/>
              </a:spcBef>
            </a:pPr>
            <a:r>
              <a:rPr sz="1300" spc="-103" dirty="0">
                <a:latin typeface="Arial MT"/>
                <a:cs typeface="Arial MT"/>
              </a:rPr>
              <a:t>11111111</a:t>
            </a:r>
            <a:endParaRPr lang="en-US" sz="1300" dirty="0">
              <a:latin typeface="Arial MT"/>
              <a:cs typeface="Arial MT"/>
            </a:endParaRPr>
          </a:p>
        </p:txBody>
      </p:sp>
      <p:graphicFrame>
        <p:nvGraphicFramePr>
          <p:cNvPr id="6" name="object 6"/>
          <p:cNvGraphicFramePr>
            <a:graphicFrameLocks noGrp="1"/>
          </p:cNvGraphicFramePr>
          <p:nvPr/>
        </p:nvGraphicFramePr>
        <p:xfrm>
          <a:off x="2220783" y="1884880"/>
          <a:ext cx="5956172" cy="915741"/>
        </p:xfrm>
        <a:graphic>
          <a:graphicData uri="http://schemas.openxmlformats.org/drawingml/2006/table">
            <a:tbl>
              <a:tblPr firstRow="1" bandRow="1">
                <a:tableStyleId>{2D5ABB26-0587-4C30-8999-92F81FD0307C}</a:tableStyleId>
              </a:tblPr>
              <a:tblGrid>
                <a:gridCol w="744522">
                  <a:extLst>
                    <a:ext uri="{9D8B030D-6E8A-4147-A177-3AD203B41FA5}">
                      <a16:colId xmlns:a16="http://schemas.microsoft.com/office/drawing/2014/main" val="20000"/>
                    </a:ext>
                  </a:extLst>
                </a:gridCol>
                <a:gridCol w="744522">
                  <a:extLst>
                    <a:ext uri="{9D8B030D-6E8A-4147-A177-3AD203B41FA5}">
                      <a16:colId xmlns:a16="http://schemas.microsoft.com/office/drawing/2014/main" val="20001"/>
                    </a:ext>
                  </a:extLst>
                </a:gridCol>
                <a:gridCol w="744522">
                  <a:extLst>
                    <a:ext uri="{9D8B030D-6E8A-4147-A177-3AD203B41FA5}">
                      <a16:colId xmlns:a16="http://schemas.microsoft.com/office/drawing/2014/main" val="20002"/>
                    </a:ext>
                  </a:extLst>
                </a:gridCol>
                <a:gridCol w="744522">
                  <a:extLst>
                    <a:ext uri="{9D8B030D-6E8A-4147-A177-3AD203B41FA5}">
                      <a16:colId xmlns:a16="http://schemas.microsoft.com/office/drawing/2014/main" val="20003"/>
                    </a:ext>
                  </a:extLst>
                </a:gridCol>
                <a:gridCol w="744521">
                  <a:extLst>
                    <a:ext uri="{9D8B030D-6E8A-4147-A177-3AD203B41FA5}">
                      <a16:colId xmlns:a16="http://schemas.microsoft.com/office/drawing/2014/main" val="20004"/>
                    </a:ext>
                  </a:extLst>
                </a:gridCol>
                <a:gridCol w="744521">
                  <a:extLst>
                    <a:ext uri="{9D8B030D-6E8A-4147-A177-3AD203B41FA5}">
                      <a16:colId xmlns:a16="http://schemas.microsoft.com/office/drawing/2014/main" val="20005"/>
                    </a:ext>
                  </a:extLst>
                </a:gridCol>
                <a:gridCol w="744521">
                  <a:extLst>
                    <a:ext uri="{9D8B030D-6E8A-4147-A177-3AD203B41FA5}">
                      <a16:colId xmlns:a16="http://schemas.microsoft.com/office/drawing/2014/main" val="20006"/>
                    </a:ext>
                  </a:extLst>
                </a:gridCol>
                <a:gridCol w="744521">
                  <a:extLst>
                    <a:ext uri="{9D8B030D-6E8A-4147-A177-3AD203B41FA5}">
                      <a16:colId xmlns:a16="http://schemas.microsoft.com/office/drawing/2014/main" val="20007"/>
                    </a:ext>
                  </a:extLst>
                </a:gridCol>
              </a:tblGrid>
              <a:tr h="310883">
                <a:tc>
                  <a:txBody>
                    <a:bodyPr/>
                    <a:lstStyle/>
                    <a:p>
                      <a:pPr marL="91440">
                        <a:lnSpc>
                          <a:spcPct val="100000"/>
                        </a:lnSpc>
                        <a:spcBef>
                          <a:spcPts val="265"/>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𝟕</a:t>
                      </a:r>
                      <a:r>
                        <a:rPr sz="1500" b="1" spc="10" dirty="0">
                          <a:solidFill>
                            <a:srgbClr val="FFFFFF"/>
                          </a:solidFill>
                          <a:latin typeface="Calibri"/>
                          <a:cs typeface="Calibri"/>
                        </a:rPr>
                        <a:t>=128</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65"/>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𝟔</a:t>
                      </a:r>
                      <a:r>
                        <a:rPr sz="1500" b="1" spc="10" dirty="0">
                          <a:solidFill>
                            <a:srgbClr val="FFFFFF"/>
                          </a:solidFill>
                          <a:latin typeface="Calibri"/>
                          <a:cs typeface="Calibri"/>
                        </a:rPr>
                        <a:t>=64</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36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𝟓</a:t>
                      </a:r>
                      <a:r>
                        <a:rPr sz="1500" b="1" spc="10" dirty="0">
                          <a:solidFill>
                            <a:srgbClr val="FFFFFF"/>
                          </a:solidFill>
                          <a:latin typeface="Calibri"/>
                          <a:cs typeface="Calibri"/>
                        </a:rPr>
                        <a:t>=32</a:t>
                      </a:r>
                      <a:endParaRPr sz="1500">
                        <a:latin typeface="Calibri"/>
                        <a:cs typeface="Calibri"/>
                      </a:endParaRPr>
                    </a:p>
                  </a:txBody>
                  <a:tcPr marL="0" marR="0" marT="37804"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265"/>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𝟒</a:t>
                      </a:r>
                      <a:r>
                        <a:rPr sz="1500" b="1" spc="10" dirty="0">
                          <a:solidFill>
                            <a:srgbClr val="FFFFFF"/>
                          </a:solidFill>
                          <a:latin typeface="Calibri"/>
                          <a:cs typeface="Calibri"/>
                        </a:rPr>
                        <a:t>=16</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265"/>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𝟑</a:t>
                      </a:r>
                      <a:r>
                        <a:rPr sz="1500" b="1" spc="15" dirty="0">
                          <a:solidFill>
                            <a:srgbClr val="FFFFFF"/>
                          </a:solidFill>
                          <a:latin typeface="Calibri"/>
                          <a:cs typeface="Calibri"/>
                        </a:rPr>
                        <a:t>=8</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65"/>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𝟐</a:t>
                      </a:r>
                      <a:r>
                        <a:rPr sz="1500" b="1" spc="15" dirty="0">
                          <a:solidFill>
                            <a:srgbClr val="FFFFFF"/>
                          </a:solidFill>
                          <a:latin typeface="Calibri"/>
                          <a:cs typeface="Calibri"/>
                        </a:rPr>
                        <a:t>=4</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65"/>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𝟏</a:t>
                      </a:r>
                      <a:r>
                        <a:rPr sz="1500" b="1" spc="15" dirty="0">
                          <a:solidFill>
                            <a:srgbClr val="FFFFFF"/>
                          </a:solidFill>
                          <a:latin typeface="Calibri"/>
                          <a:cs typeface="Calibri"/>
                        </a:rPr>
                        <a:t>=2</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65"/>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𝟎</a:t>
                      </a:r>
                      <a:r>
                        <a:rPr sz="1500" b="1" spc="15" dirty="0">
                          <a:solidFill>
                            <a:srgbClr val="FFFFFF"/>
                          </a:solidFill>
                          <a:latin typeface="Calibri"/>
                          <a:cs typeface="Calibri"/>
                        </a:rPr>
                        <a:t>=1</a:t>
                      </a:r>
                      <a:endParaRPr sz="1500">
                        <a:latin typeface="Calibri"/>
                        <a:cs typeface="Calibri"/>
                      </a:endParaRPr>
                    </a:p>
                  </a:txBody>
                  <a:tcPr marL="0" marR="0" marT="27828"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val="10000"/>
                  </a:ext>
                </a:extLst>
              </a:tr>
              <a:tr h="302429">
                <a:tc>
                  <a:txBody>
                    <a:bodyPr/>
                    <a:lstStyle/>
                    <a:p>
                      <a:pPr marL="91440">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54"/>
                        </a:spcBef>
                      </a:pPr>
                      <a:r>
                        <a:rPr sz="1500" dirty="0">
                          <a:latin typeface="Calibri"/>
                          <a:cs typeface="Calibri"/>
                        </a:rPr>
                        <a:t>0</a:t>
                      </a:r>
                      <a:endParaRPr sz="1500">
                        <a:latin typeface="Calibri"/>
                        <a:cs typeface="Calibri"/>
                      </a:endParaRPr>
                    </a:p>
                  </a:txBody>
                  <a:tcPr marL="0" marR="0" marT="2677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extLst>
                  <a:ext uri="{0D108BD9-81ED-4DB2-BD59-A6C34878D82A}">
                    <a16:rowId xmlns:a16="http://schemas.microsoft.com/office/drawing/2014/main" val="10001"/>
                  </a:ext>
                </a:extLst>
              </a:tr>
              <a:tr h="302429">
                <a:tc gridSpan="8">
                  <a:txBody>
                    <a:bodyPr/>
                    <a:lstStyle/>
                    <a:p>
                      <a:pPr marL="91440">
                        <a:lnSpc>
                          <a:spcPct val="100000"/>
                        </a:lnSpc>
                        <a:spcBef>
                          <a:spcPts val="254"/>
                        </a:spcBef>
                      </a:pPr>
                      <a:r>
                        <a:rPr sz="1500" dirty="0">
                          <a:latin typeface="Calibri"/>
                          <a:cs typeface="Calibri"/>
                        </a:rPr>
                        <a:t>=0</a:t>
                      </a:r>
                      <a:endParaRPr sz="1500">
                        <a:latin typeface="Calibri"/>
                        <a:cs typeface="Calibri"/>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2220783" y="3378778"/>
          <a:ext cx="5956172" cy="924143"/>
        </p:xfrm>
        <a:graphic>
          <a:graphicData uri="http://schemas.openxmlformats.org/drawingml/2006/table">
            <a:tbl>
              <a:tblPr firstRow="1" bandRow="1">
                <a:tableStyleId>{2D5ABB26-0587-4C30-8999-92F81FD0307C}</a:tableStyleId>
              </a:tblPr>
              <a:tblGrid>
                <a:gridCol w="744522">
                  <a:extLst>
                    <a:ext uri="{9D8B030D-6E8A-4147-A177-3AD203B41FA5}">
                      <a16:colId xmlns:a16="http://schemas.microsoft.com/office/drawing/2014/main" val="20000"/>
                    </a:ext>
                  </a:extLst>
                </a:gridCol>
                <a:gridCol w="744522">
                  <a:extLst>
                    <a:ext uri="{9D8B030D-6E8A-4147-A177-3AD203B41FA5}">
                      <a16:colId xmlns:a16="http://schemas.microsoft.com/office/drawing/2014/main" val="20001"/>
                    </a:ext>
                  </a:extLst>
                </a:gridCol>
                <a:gridCol w="744522">
                  <a:extLst>
                    <a:ext uri="{9D8B030D-6E8A-4147-A177-3AD203B41FA5}">
                      <a16:colId xmlns:a16="http://schemas.microsoft.com/office/drawing/2014/main" val="20002"/>
                    </a:ext>
                  </a:extLst>
                </a:gridCol>
                <a:gridCol w="744522">
                  <a:extLst>
                    <a:ext uri="{9D8B030D-6E8A-4147-A177-3AD203B41FA5}">
                      <a16:colId xmlns:a16="http://schemas.microsoft.com/office/drawing/2014/main" val="20003"/>
                    </a:ext>
                  </a:extLst>
                </a:gridCol>
                <a:gridCol w="744521">
                  <a:extLst>
                    <a:ext uri="{9D8B030D-6E8A-4147-A177-3AD203B41FA5}">
                      <a16:colId xmlns:a16="http://schemas.microsoft.com/office/drawing/2014/main" val="20004"/>
                    </a:ext>
                  </a:extLst>
                </a:gridCol>
                <a:gridCol w="744521">
                  <a:extLst>
                    <a:ext uri="{9D8B030D-6E8A-4147-A177-3AD203B41FA5}">
                      <a16:colId xmlns:a16="http://schemas.microsoft.com/office/drawing/2014/main" val="20005"/>
                    </a:ext>
                  </a:extLst>
                </a:gridCol>
                <a:gridCol w="744521">
                  <a:extLst>
                    <a:ext uri="{9D8B030D-6E8A-4147-A177-3AD203B41FA5}">
                      <a16:colId xmlns:a16="http://schemas.microsoft.com/office/drawing/2014/main" val="20006"/>
                    </a:ext>
                  </a:extLst>
                </a:gridCol>
                <a:gridCol w="744521">
                  <a:extLst>
                    <a:ext uri="{9D8B030D-6E8A-4147-A177-3AD203B41FA5}">
                      <a16:colId xmlns:a16="http://schemas.microsoft.com/office/drawing/2014/main" val="20007"/>
                    </a:ext>
                  </a:extLst>
                </a:gridCol>
              </a:tblGrid>
              <a:tr h="310883">
                <a:tc>
                  <a:txBody>
                    <a:bodyPr/>
                    <a:lstStyle/>
                    <a:p>
                      <a:pPr marL="91440">
                        <a:lnSpc>
                          <a:spcPct val="100000"/>
                        </a:lnSpc>
                        <a:spcBef>
                          <a:spcPts val="27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𝟕</a:t>
                      </a:r>
                      <a:r>
                        <a:rPr sz="1500" b="1" spc="10" dirty="0">
                          <a:solidFill>
                            <a:srgbClr val="FFFFFF"/>
                          </a:solidFill>
                          <a:latin typeface="Calibri"/>
                          <a:cs typeface="Calibri"/>
                        </a:rPr>
                        <a:t>=128</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𝟔</a:t>
                      </a:r>
                      <a:r>
                        <a:rPr sz="1500" b="1" spc="10" dirty="0">
                          <a:solidFill>
                            <a:srgbClr val="FFFFFF"/>
                          </a:solidFill>
                          <a:latin typeface="Calibri"/>
                          <a:cs typeface="Calibri"/>
                        </a:rPr>
                        <a:t>=64</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365"/>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𝟓</a:t>
                      </a:r>
                      <a:r>
                        <a:rPr sz="1500" b="1" spc="10" dirty="0">
                          <a:solidFill>
                            <a:srgbClr val="FFFFFF"/>
                          </a:solidFill>
                          <a:latin typeface="Calibri"/>
                          <a:cs typeface="Calibri"/>
                        </a:rPr>
                        <a:t>=32</a:t>
                      </a:r>
                      <a:endParaRPr sz="1500">
                        <a:latin typeface="Calibri"/>
                        <a:cs typeface="Calibri"/>
                      </a:endParaRPr>
                    </a:p>
                  </a:txBody>
                  <a:tcPr marL="0" marR="0" marT="3832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270"/>
                        </a:spcBef>
                      </a:pPr>
                      <a:r>
                        <a:rPr sz="1500" spc="10" dirty="0">
                          <a:solidFill>
                            <a:srgbClr val="FFFFFF"/>
                          </a:solidFill>
                          <a:latin typeface="Cambria Math"/>
                          <a:cs typeface="Cambria Math"/>
                        </a:rPr>
                        <a:t>𝟐</a:t>
                      </a:r>
                      <a:r>
                        <a:rPr sz="1600" spc="15" baseline="27777" dirty="0">
                          <a:solidFill>
                            <a:srgbClr val="FFFFFF"/>
                          </a:solidFill>
                          <a:latin typeface="Cambria Math"/>
                          <a:cs typeface="Cambria Math"/>
                        </a:rPr>
                        <a:t>𝟒</a:t>
                      </a:r>
                      <a:r>
                        <a:rPr sz="1500" b="1" spc="10" dirty="0">
                          <a:solidFill>
                            <a:srgbClr val="FFFFFF"/>
                          </a:solidFill>
                          <a:latin typeface="Calibri"/>
                          <a:cs typeface="Calibri"/>
                        </a:rPr>
                        <a:t>=16</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1440">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𝟑</a:t>
                      </a:r>
                      <a:r>
                        <a:rPr sz="1500" b="1" spc="15" dirty="0">
                          <a:solidFill>
                            <a:srgbClr val="FFFFFF"/>
                          </a:solidFill>
                          <a:latin typeface="Calibri"/>
                          <a:cs typeface="Calibri"/>
                        </a:rPr>
                        <a:t>=8</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𝟐</a:t>
                      </a:r>
                      <a:r>
                        <a:rPr sz="1500" b="1" spc="15" dirty="0">
                          <a:solidFill>
                            <a:srgbClr val="FFFFFF"/>
                          </a:solidFill>
                          <a:latin typeface="Calibri"/>
                          <a:cs typeface="Calibri"/>
                        </a:rPr>
                        <a:t>=4</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𝟏</a:t>
                      </a:r>
                      <a:r>
                        <a:rPr sz="1500" b="1" spc="15" dirty="0">
                          <a:solidFill>
                            <a:srgbClr val="FFFFFF"/>
                          </a:solidFill>
                          <a:latin typeface="Calibri"/>
                          <a:cs typeface="Calibri"/>
                        </a:rPr>
                        <a:t>=2</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tc>
                  <a:txBody>
                    <a:bodyPr/>
                    <a:lstStyle/>
                    <a:p>
                      <a:pPr marL="90805">
                        <a:lnSpc>
                          <a:spcPct val="100000"/>
                        </a:lnSpc>
                        <a:spcBef>
                          <a:spcPts val="270"/>
                        </a:spcBef>
                      </a:pPr>
                      <a:r>
                        <a:rPr sz="1500" spc="15" dirty="0">
                          <a:solidFill>
                            <a:srgbClr val="FFFFFF"/>
                          </a:solidFill>
                          <a:latin typeface="Cambria Math"/>
                          <a:cs typeface="Cambria Math"/>
                        </a:rPr>
                        <a:t>𝟐</a:t>
                      </a:r>
                      <a:r>
                        <a:rPr sz="1600" spc="22" baseline="27777" dirty="0">
                          <a:solidFill>
                            <a:srgbClr val="FFFFFF"/>
                          </a:solidFill>
                          <a:latin typeface="Cambria Math"/>
                          <a:cs typeface="Cambria Math"/>
                        </a:rPr>
                        <a:t>𝟎</a:t>
                      </a:r>
                      <a:r>
                        <a:rPr sz="1500" b="1" spc="15" dirty="0">
                          <a:solidFill>
                            <a:srgbClr val="FFFFFF"/>
                          </a:solidFill>
                          <a:latin typeface="Calibri"/>
                          <a:cs typeface="Calibri"/>
                        </a:rPr>
                        <a:t>=1</a:t>
                      </a:r>
                      <a:endParaRPr sz="1500">
                        <a:latin typeface="Calibri"/>
                        <a:cs typeface="Calibri"/>
                      </a:endParaRPr>
                    </a:p>
                  </a:txBody>
                  <a:tcPr marL="0" marR="0" marT="2835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val="10000"/>
                  </a:ext>
                </a:extLst>
              </a:tr>
              <a:tr h="306630">
                <a:tc>
                  <a:txBody>
                    <a:bodyPr/>
                    <a:lstStyle/>
                    <a:p>
                      <a:pPr marL="91440">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1440">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tc>
                  <a:txBody>
                    <a:bodyPr/>
                    <a:lstStyle/>
                    <a:p>
                      <a:pPr marL="90805">
                        <a:lnSpc>
                          <a:spcPct val="100000"/>
                        </a:lnSpc>
                        <a:spcBef>
                          <a:spcPts val="260"/>
                        </a:spcBef>
                      </a:pPr>
                      <a:r>
                        <a:rPr sz="1500" dirty="0">
                          <a:latin typeface="Calibri"/>
                          <a:cs typeface="Calibri"/>
                        </a:rPr>
                        <a:t>1</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CBCB"/>
                    </a:solidFill>
                  </a:tcPr>
                </a:tc>
                <a:extLst>
                  <a:ext uri="{0D108BD9-81ED-4DB2-BD59-A6C34878D82A}">
                    <a16:rowId xmlns:a16="http://schemas.microsoft.com/office/drawing/2014/main" val="10001"/>
                  </a:ext>
                </a:extLst>
              </a:tr>
              <a:tr h="306630">
                <a:tc gridSpan="8">
                  <a:txBody>
                    <a:bodyPr/>
                    <a:lstStyle/>
                    <a:p>
                      <a:pPr marL="91440">
                        <a:lnSpc>
                          <a:spcPct val="100000"/>
                        </a:lnSpc>
                        <a:spcBef>
                          <a:spcPts val="270"/>
                        </a:spcBef>
                      </a:pPr>
                      <a:r>
                        <a:rPr sz="1500" spc="-5" dirty="0">
                          <a:latin typeface="Calibri"/>
                          <a:cs typeface="Calibri"/>
                        </a:rPr>
                        <a:t>=128+64+32+16+8+4+2+1=255</a:t>
                      </a:r>
                      <a:endParaRPr sz="1500">
                        <a:latin typeface="Calibri"/>
                        <a:cs typeface="Calibri"/>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8" name="object 8"/>
          <p:cNvSpPr txBox="1"/>
          <p:nvPr/>
        </p:nvSpPr>
        <p:spPr>
          <a:xfrm>
            <a:off x="2207137" y="4582224"/>
            <a:ext cx="1602980" cy="210658"/>
          </a:xfrm>
          <a:prstGeom prst="rect">
            <a:avLst/>
          </a:prstGeom>
        </p:spPr>
        <p:txBody>
          <a:bodyPr vert="horz" wrap="square" lIns="0" tIns="10501" rIns="0" bIns="0" rtlCol="0" anchor="t">
            <a:spAutoFit/>
          </a:bodyPr>
          <a:lstStyle/>
          <a:p>
            <a:pPr marL="10160">
              <a:spcBef>
                <a:spcPts val="83"/>
              </a:spcBef>
            </a:pPr>
            <a:r>
              <a:rPr lang="en-US" sz="1300" spc="-4" dirty="0">
                <a:latin typeface="Arial MT"/>
                <a:cs typeface="Arial MT"/>
              </a:rPr>
              <a:t>Valid IP address?</a:t>
            </a:r>
          </a:p>
        </p:txBody>
      </p:sp>
      <p:sp>
        <p:nvSpPr>
          <p:cNvPr id="9" name="object 9"/>
          <p:cNvSpPr txBox="1"/>
          <p:nvPr/>
        </p:nvSpPr>
        <p:spPr>
          <a:xfrm>
            <a:off x="3890072" y="4582225"/>
            <a:ext cx="1395439" cy="432531"/>
          </a:xfrm>
          <a:prstGeom prst="rect">
            <a:avLst/>
          </a:prstGeom>
        </p:spPr>
        <p:txBody>
          <a:bodyPr vert="horz" wrap="square" lIns="0" tIns="10501" rIns="0" bIns="0" rtlCol="0">
            <a:spAutoFit/>
          </a:bodyPr>
          <a:lstStyle/>
          <a:p>
            <a:pPr marL="10502">
              <a:lnSpc>
                <a:spcPct val="100000"/>
              </a:lnSpc>
              <a:spcBef>
                <a:spcPts val="83"/>
              </a:spcBef>
            </a:pPr>
            <a:r>
              <a:rPr sz="1323" spc="-21" dirty="0">
                <a:latin typeface="Arial MT"/>
                <a:cs typeface="Arial MT"/>
              </a:rPr>
              <a:t>192.7.126.11</a:t>
            </a:r>
            <a:endParaRPr sz="1323">
              <a:latin typeface="Arial MT"/>
              <a:cs typeface="Arial MT"/>
            </a:endParaRPr>
          </a:p>
          <a:p>
            <a:pPr marL="10502">
              <a:lnSpc>
                <a:spcPct val="100000"/>
              </a:lnSpc>
            </a:pPr>
            <a:r>
              <a:rPr sz="1323" spc="-4" dirty="0">
                <a:latin typeface="Arial MT"/>
                <a:cs typeface="Arial MT"/>
              </a:rPr>
              <a:t>192.168.257.34</a:t>
            </a:r>
            <a:endParaRPr sz="1323">
              <a:latin typeface="Arial MT"/>
              <a:cs typeface="Arial MT"/>
            </a:endParaRPr>
          </a:p>
        </p:txBody>
      </p:sp>
      <p:sp>
        <p:nvSpPr>
          <p:cNvPr id="10" name="object 10"/>
          <p:cNvSpPr txBox="1"/>
          <p:nvPr/>
        </p:nvSpPr>
        <p:spPr>
          <a:xfrm>
            <a:off x="5635720" y="4582225"/>
            <a:ext cx="870594" cy="430946"/>
          </a:xfrm>
          <a:prstGeom prst="rect">
            <a:avLst/>
          </a:prstGeom>
        </p:spPr>
        <p:txBody>
          <a:bodyPr vert="horz" wrap="square" lIns="0" tIns="33078" rIns="0" bIns="0" rtlCol="0" anchor="t">
            <a:spAutoFit/>
          </a:bodyPr>
          <a:lstStyle/>
          <a:p>
            <a:pPr marL="10160" marR="3810">
              <a:lnSpc>
                <a:spcPts val="1431"/>
              </a:lnSpc>
              <a:spcBef>
                <a:spcPts val="260"/>
              </a:spcBef>
            </a:pPr>
            <a:r>
              <a:rPr lang="en-US" sz="1300" dirty="0">
                <a:solidFill>
                  <a:srgbClr val="00B050"/>
                </a:solidFill>
                <a:latin typeface="Arial MT"/>
                <a:cs typeface="Arial MT"/>
              </a:rPr>
              <a:t>yes </a:t>
            </a:r>
            <a:endParaRPr lang="en-US" sz="1300" dirty="0">
              <a:solidFill>
                <a:srgbClr val="000000"/>
              </a:solidFill>
              <a:latin typeface="Arial MT"/>
              <a:cs typeface="Arial MT"/>
            </a:endParaRPr>
          </a:p>
          <a:p>
            <a:pPr marL="10160" marR="3810">
              <a:lnSpc>
                <a:spcPts val="1431"/>
              </a:lnSpc>
              <a:spcBef>
                <a:spcPts val="260"/>
              </a:spcBef>
            </a:pPr>
            <a:r>
              <a:rPr lang="en-US" sz="1300" spc="-356" dirty="0">
                <a:solidFill>
                  <a:srgbClr val="00B050"/>
                </a:solidFill>
                <a:latin typeface="Arial MT"/>
                <a:cs typeface="Arial MT"/>
              </a:rPr>
              <a:t> </a:t>
            </a:r>
            <a:r>
              <a:rPr sz="1300" spc="-4" dirty="0">
                <a:solidFill>
                  <a:srgbClr val="FF0000"/>
                </a:solidFill>
                <a:latin typeface="Arial MT"/>
                <a:cs typeface="Arial MT"/>
              </a:rPr>
              <a:t>no</a:t>
            </a:r>
            <a:endParaRPr lang="en-US" sz="1300">
              <a:latin typeface="Arial MT"/>
              <a:cs typeface="Arial MT"/>
            </a:endParaRPr>
          </a:p>
        </p:txBody>
      </p:sp>
      <p:sp>
        <p:nvSpPr>
          <p:cNvPr id="3" name="PlaceHolder 1">
            <a:extLst>
              <a:ext uri="{FF2B5EF4-FFF2-40B4-BE49-F238E27FC236}">
                <a16:creationId xmlns:a16="http://schemas.microsoft.com/office/drawing/2014/main" id="{5DEF174D-3C2E-AD78-7BE7-080A41916B0E}"/>
              </a:ext>
            </a:extLst>
          </p:cNvPr>
          <p:cNvSpPr txBox="1">
            <a:spLocks/>
          </p:cNvSpPr>
          <p:nvPr/>
        </p:nvSpPr>
        <p:spPr>
          <a:xfrm>
            <a:off x="1185099" y="-1270"/>
            <a:ext cx="3653328" cy="109548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format</a:t>
            </a:r>
            <a:endParaRPr lang="en-GB" sz="3200"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684711" y="1061806"/>
            <a:ext cx="8701929" cy="1577699"/>
          </a:xfrm>
          <a:prstGeom prst="rect">
            <a:avLst/>
          </a:prstGeom>
        </p:spPr>
        <p:txBody>
          <a:bodyPr vert="horz" wrap="square" lIns="0" tIns="10501" rIns="0" bIns="0" rtlCol="0">
            <a:spAutoFit/>
          </a:bodyPr>
          <a:lstStyle/>
          <a:p>
            <a:pPr marL="10160">
              <a:lnSpc>
                <a:spcPct val="100000"/>
              </a:lnSpc>
              <a:spcBef>
                <a:spcPts val="83"/>
              </a:spcBef>
            </a:pPr>
            <a:r>
              <a:rPr lang="en-US" sz="1300" spc="-4" dirty="0"/>
              <a:t>Network section and host section</a:t>
            </a:r>
          </a:p>
          <a:p>
            <a:pPr marL="10160">
              <a:lnSpc>
                <a:spcPct val="100000"/>
              </a:lnSpc>
              <a:spcBef>
                <a:spcPts val="83"/>
              </a:spcBef>
            </a:pPr>
            <a:endParaRPr lang="en-US" sz="1300" b="0" spc="-4" dirty="0">
              <a:latin typeface="Arial MT"/>
              <a:cs typeface="Arial MT"/>
            </a:endParaRPr>
          </a:p>
          <a:p>
            <a:pPr marL="10160">
              <a:lnSpc>
                <a:spcPct val="100000"/>
              </a:lnSpc>
              <a:spcBef>
                <a:spcPts val="83"/>
              </a:spcBef>
            </a:pPr>
            <a:r>
              <a:rPr lang="en-US" sz="1300" b="0" spc="-4" dirty="0">
                <a:latin typeface="Arial MT"/>
                <a:cs typeface="Arial MT"/>
              </a:rPr>
              <a:t>IP addresses have two parts</a:t>
            </a:r>
          </a:p>
          <a:p>
            <a:pPr marL="10160">
              <a:lnSpc>
                <a:spcPct val="100000"/>
              </a:lnSpc>
              <a:spcBef>
                <a:spcPts val="83"/>
              </a:spcBef>
            </a:pPr>
            <a:r>
              <a:rPr lang="en-US" sz="1300" b="0" spc="-4" dirty="0">
                <a:latin typeface="Arial MT"/>
                <a:cs typeface="Arial MT"/>
              </a:rPr>
              <a:t>First section identifies the </a:t>
            </a:r>
            <a:r>
              <a:rPr lang="en-US" sz="1300" spc="-4" dirty="0">
                <a:latin typeface="Arial MT"/>
                <a:cs typeface="Arial MT"/>
              </a:rPr>
              <a:t>network </a:t>
            </a:r>
            <a:r>
              <a:rPr lang="en-US" sz="1300" b="0" spc="-4" dirty="0">
                <a:latin typeface="Arial MT"/>
                <a:cs typeface="Arial MT"/>
              </a:rPr>
              <a:t>where the device is</a:t>
            </a:r>
          </a:p>
          <a:p>
            <a:pPr marL="246380" indent="-236220">
              <a:lnSpc>
                <a:spcPct val="100000"/>
              </a:lnSpc>
              <a:spcBef>
                <a:spcPts val="475"/>
              </a:spcBef>
            </a:pPr>
            <a:r>
              <a:rPr lang="en-US" sz="1300" b="0" spc="-4" dirty="0">
                <a:latin typeface="Arial MT"/>
                <a:cs typeface="Arial MT"/>
              </a:rPr>
              <a:t>Second section identifies the device or </a:t>
            </a:r>
            <a:r>
              <a:rPr lang="en-US" sz="1300" spc="-4" dirty="0">
                <a:latin typeface="Arial MT"/>
                <a:cs typeface="Arial MT"/>
              </a:rPr>
              <a:t>host</a:t>
            </a:r>
          </a:p>
          <a:p>
            <a:pPr marL="246380" indent="-236220">
              <a:lnSpc>
                <a:spcPct val="100000"/>
              </a:lnSpc>
              <a:spcBef>
                <a:spcPts val="475"/>
              </a:spcBef>
            </a:pPr>
            <a:r>
              <a:rPr lang="en-US" sz="1300" b="0" spc="-4" dirty="0">
                <a:latin typeface="Arial MT"/>
                <a:cs typeface="Arial MT"/>
              </a:rPr>
              <a:t>Depending on the network, a number of bits is used to identify the network (8, 16, 20...) and the rest for the host. Example:</a:t>
            </a:r>
          </a:p>
        </p:txBody>
      </p:sp>
      <p:graphicFrame>
        <p:nvGraphicFramePr>
          <p:cNvPr id="5" name="object 5"/>
          <p:cNvGraphicFramePr>
            <a:graphicFrameLocks noGrp="1"/>
          </p:cNvGraphicFramePr>
          <p:nvPr/>
        </p:nvGraphicFramePr>
        <p:xfrm>
          <a:off x="3024116" y="2830025"/>
          <a:ext cx="5040488" cy="613260"/>
        </p:xfrm>
        <a:graphic>
          <a:graphicData uri="http://schemas.openxmlformats.org/drawingml/2006/table">
            <a:tbl>
              <a:tblPr firstRow="1" bandRow="1">
                <a:tableStyleId>{2D5ABB26-0587-4C30-8999-92F81FD0307C}</a:tableStyleId>
              </a:tblPr>
              <a:tblGrid>
                <a:gridCol w="1260122">
                  <a:extLst>
                    <a:ext uri="{9D8B030D-6E8A-4147-A177-3AD203B41FA5}">
                      <a16:colId xmlns:a16="http://schemas.microsoft.com/office/drawing/2014/main" val="20000"/>
                    </a:ext>
                  </a:extLst>
                </a:gridCol>
                <a:gridCol w="1260122">
                  <a:extLst>
                    <a:ext uri="{9D8B030D-6E8A-4147-A177-3AD203B41FA5}">
                      <a16:colId xmlns:a16="http://schemas.microsoft.com/office/drawing/2014/main" val="20001"/>
                    </a:ext>
                  </a:extLst>
                </a:gridCol>
                <a:gridCol w="1260122">
                  <a:extLst>
                    <a:ext uri="{9D8B030D-6E8A-4147-A177-3AD203B41FA5}">
                      <a16:colId xmlns:a16="http://schemas.microsoft.com/office/drawing/2014/main" val="20002"/>
                    </a:ext>
                  </a:extLst>
                </a:gridCol>
                <a:gridCol w="1260122">
                  <a:extLst>
                    <a:ext uri="{9D8B030D-6E8A-4147-A177-3AD203B41FA5}">
                      <a16:colId xmlns:a16="http://schemas.microsoft.com/office/drawing/2014/main" val="20003"/>
                    </a:ext>
                  </a:extLst>
                </a:gridCol>
              </a:tblGrid>
              <a:tr h="306630">
                <a:tc>
                  <a:txBody>
                    <a:bodyPr/>
                    <a:lstStyle/>
                    <a:p>
                      <a:pPr marL="90805">
                        <a:lnSpc>
                          <a:spcPct val="100000"/>
                        </a:lnSpc>
                        <a:spcBef>
                          <a:spcPts val="260"/>
                        </a:spcBef>
                      </a:pPr>
                      <a:r>
                        <a:rPr sz="1500" b="1" dirty="0">
                          <a:latin typeface="Calibri"/>
                          <a:cs typeface="Calibri"/>
                        </a:rPr>
                        <a:t>1</a:t>
                      </a:r>
                      <a:r>
                        <a:rPr sz="1500" b="1" spc="-15" dirty="0">
                          <a:latin typeface="Calibri"/>
                          <a:cs typeface="Calibri"/>
                        </a:rPr>
                        <a:t> </a:t>
                      </a:r>
                      <a:r>
                        <a:rPr sz="1500" b="1" spc="-10" dirty="0">
                          <a:latin typeface="Calibri"/>
                          <a:cs typeface="Calibri"/>
                        </a:rPr>
                        <a:t>byte</a:t>
                      </a:r>
                      <a:r>
                        <a:rPr sz="1500" b="1" spc="-20"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8</a:t>
                      </a:r>
                      <a:r>
                        <a:rPr sz="1500" b="1" spc="-10" dirty="0">
                          <a:latin typeface="Calibri"/>
                          <a:cs typeface="Calibri"/>
                        </a:rPr>
                        <a:t> </a:t>
                      </a:r>
                      <a:r>
                        <a:rPr sz="1500" b="1" spc="-5" dirty="0">
                          <a:latin typeface="Calibri"/>
                          <a:cs typeface="Calibri"/>
                        </a:rPr>
                        <a:t>bits</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extLst>
                  <a:ext uri="{0D108BD9-81ED-4DB2-BD59-A6C34878D82A}">
                    <a16:rowId xmlns:a16="http://schemas.microsoft.com/office/drawing/2014/main" val="10000"/>
                  </a:ext>
                </a:extLst>
              </a:tr>
              <a:tr h="306630">
                <a:tc>
                  <a:txBody>
                    <a:bodyPr/>
                    <a:lstStyle/>
                    <a:p>
                      <a:pPr marL="90805">
                        <a:lnSpc>
                          <a:spcPct val="100000"/>
                        </a:lnSpc>
                        <a:spcBef>
                          <a:spcPts val="245"/>
                        </a:spcBef>
                      </a:pPr>
                      <a:r>
                        <a:rPr sz="1500" dirty="0">
                          <a:latin typeface="Calibri"/>
                          <a:cs typeface="Calibri"/>
                        </a:rPr>
                        <a:t>11000000</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dirty="0">
                          <a:latin typeface="Calibri"/>
                          <a:cs typeface="Calibri"/>
                        </a:rPr>
                        <a:t>00000111</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dirty="0">
                          <a:latin typeface="Calibri"/>
                          <a:cs typeface="Calibri"/>
                        </a:rPr>
                        <a:t>00100010</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dirty="0">
                          <a:latin typeface="Calibri"/>
                          <a:cs typeface="Calibri"/>
                        </a:rPr>
                        <a:t>00001010</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extLst>
                  <a:ext uri="{0D108BD9-81ED-4DB2-BD59-A6C34878D82A}">
                    <a16:rowId xmlns:a16="http://schemas.microsoft.com/office/drawing/2014/main" val="10001"/>
                  </a:ext>
                </a:extLst>
              </a:tr>
            </a:tbl>
          </a:graphicData>
        </a:graphic>
      </p:graphicFrame>
      <p:grpSp>
        <p:nvGrpSpPr>
          <p:cNvPr id="6" name="object 6"/>
          <p:cNvGrpSpPr/>
          <p:nvPr/>
        </p:nvGrpSpPr>
        <p:grpSpPr>
          <a:xfrm>
            <a:off x="3026742" y="3445909"/>
            <a:ext cx="5045739" cy="276702"/>
            <a:chOff x="2136775" y="4167504"/>
            <a:chExt cx="6102350" cy="334645"/>
          </a:xfrm>
        </p:grpSpPr>
        <p:sp>
          <p:nvSpPr>
            <p:cNvPr id="7" name="object 7"/>
            <p:cNvSpPr/>
            <p:nvPr/>
          </p:nvSpPr>
          <p:spPr>
            <a:xfrm>
              <a:off x="2139950" y="4170679"/>
              <a:ext cx="3048000" cy="328295"/>
            </a:xfrm>
            <a:custGeom>
              <a:avLst/>
              <a:gdLst/>
              <a:ahLst/>
              <a:cxnLst/>
              <a:rect l="l" t="t" r="r" b="b"/>
              <a:pathLst>
                <a:path w="3048000" h="328295">
                  <a:moveTo>
                    <a:pt x="3048000" y="0"/>
                  </a:moveTo>
                  <a:lnTo>
                    <a:pt x="3045851" y="63848"/>
                  </a:lnTo>
                  <a:lnTo>
                    <a:pt x="3039993" y="115987"/>
                  </a:lnTo>
                  <a:lnTo>
                    <a:pt x="3031304" y="151140"/>
                  </a:lnTo>
                  <a:lnTo>
                    <a:pt x="3020663" y="164031"/>
                  </a:lnTo>
                  <a:lnTo>
                    <a:pt x="1551337" y="164031"/>
                  </a:lnTo>
                  <a:lnTo>
                    <a:pt x="1540696" y="176921"/>
                  </a:lnTo>
                  <a:lnTo>
                    <a:pt x="1532006" y="212074"/>
                  </a:lnTo>
                  <a:lnTo>
                    <a:pt x="1526148" y="264213"/>
                  </a:lnTo>
                  <a:lnTo>
                    <a:pt x="1524000" y="328062"/>
                  </a:lnTo>
                  <a:lnTo>
                    <a:pt x="1521851" y="264213"/>
                  </a:lnTo>
                  <a:lnTo>
                    <a:pt x="1515993" y="212074"/>
                  </a:lnTo>
                  <a:lnTo>
                    <a:pt x="1507303" y="176921"/>
                  </a:lnTo>
                  <a:lnTo>
                    <a:pt x="1496663" y="164031"/>
                  </a:lnTo>
                  <a:lnTo>
                    <a:pt x="27337" y="164031"/>
                  </a:lnTo>
                  <a:lnTo>
                    <a:pt x="16696" y="151140"/>
                  </a:lnTo>
                  <a:lnTo>
                    <a:pt x="8006" y="115987"/>
                  </a:lnTo>
                  <a:lnTo>
                    <a:pt x="2148" y="63848"/>
                  </a:lnTo>
                  <a:lnTo>
                    <a:pt x="0" y="0"/>
                  </a:lnTo>
                </a:path>
              </a:pathLst>
            </a:custGeom>
            <a:ln w="6350">
              <a:solidFill>
                <a:srgbClr val="000000"/>
              </a:solidFill>
            </a:ln>
          </p:spPr>
          <p:txBody>
            <a:bodyPr wrap="square" lIns="0" tIns="0" rIns="0" bIns="0" rtlCol="0"/>
            <a:lstStyle/>
            <a:p>
              <a:endParaRPr sz="1488"/>
            </a:p>
          </p:txBody>
        </p:sp>
        <p:sp>
          <p:nvSpPr>
            <p:cNvPr id="8" name="object 8"/>
            <p:cNvSpPr/>
            <p:nvPr/>
          </p:nvSpPr>
          <p:spPr>
            <a:xfrm>
              <a:off x="5187950" y="4170679"/>
              <a:ext cx="3048000" cy="328295"/>
            </a:xfrm>
            <a:custGeom>
              <a:avLst/>
              <a:gdLst/>
              <a:ahLst/>
              <a:cxnLst/>
              <a:rect l="l" t="t" r="r" b="b"/>
              <a:pathLst>
                <a:path w="3048000" h="328295">
                  <a:moveTo>
                    <a:pt x="3048000" y="0"/>
                  </a:moveTo>
                  <a:lnTo>
                    <a:pt x="3045851" y="63848"/>
                  </a:lnTo>
                  <a:lnTo>
                    <a:pt x="3039993" y="115987"/>
                  </a:lnTo>
                  <a:lnTo>
                    <a:pt x="3031304" y="151140"/>
                  </a:lnTo>
                  <a:lnTo>
                    <a:pt x="3020663" y="164031"/>
                  </a:lnTo>
                  <a:lnTo>
                    <a:pt x="1551337" y="164031"/>
                  </a:lnTo>
                  <a:lnTo>
                    <a:pt x="1540696" y="176921"/>
                  </a:lnTo>
                  <a:lnTo>
                    <a:pt x="1532006" y="212074"/>
                  </a:lnTo>
                  <a:lnTo>
                    <a:pt x="1526148" y="264213"/>
                  </a:lnTo>
                  <a:lnTo>
                    <a:pt x="1524000" y="328062"/>
                  </a:lnTo>
                  <a:lnTo>
                    <a:pt x="1521851" y="264213"/>
                  </a:lnTo>
                  <a:lnTo>
                    <a:pt x="1515993" y="212074"/>
                  </a:lnTo>
                  <a:lnTo>
                    <a:pt x="1507303" y="176921"/>
                  </a:lnTo>
                  <a:lnTo>
                    <a:pt x="1496663" y="164031"/>
                  </a:lnTo>
                  <a:lnTo>
                    <a:pt x="27337" y="164031"/>
                  </a:lnTo>
                  <a:lnTo>
                    <a:pt x="16696" y="151140"/>
                  </a:lnTo>
                  <a:lnTo>
                    <a:pt x="8006" y="115987"/>
                  </a:lnTo>
                  <a:lnTo>
                    <a:pt x="2148" y="63848"/>
                  </a:lnTo>
                  <a:lnTo>
                    <a:pt x="0" y="0"/>
                  </a:lnTo>
                </a:path>
              </a:pathLst>
            </a:custGeom>
            <a:ln w="6350">
              <a:solidFill>
                <a:srgbClr val="000000"/>
              </a:solidFill>
            </a:ln>
          </p:spPr>
          <p:txBody>
            <a:bodyPr wrap="square" lIns="0" tIns="0" rIns="0" bIns="0" rtlCol="0"/>
            <a:lstStyle/>
            <a:p>
              <a:endParaRPr sz="1488"/>
            </a:p>
          </p:txBody>
        </p:sp>
      </p:grpSp>
      <p:sp>
        <p:nvSpPr>
          <p:cNvPr id="9" name="object 9"/>
          <p:cNvSpPr txBox="1"/>
          <p:nvPr/>
        </p:nvSpPr>
        <p:spPr>
          <a:xfrm>
            <a:off x="3714033" y="3748023"/>
            <a:ext cx="3760940" cy="222622"/>
          </a:xfrm>
          <a:prstGeom prst="rect">
            <a:avLst/>
          </a:prstGeom>
        </p:spPr>
        <p:txBody>
          <a:bodyPr vert="horz" wrap="square" lIns="0" tIns="10501" rIns="0" bIns="0" rtlCol="0">
            <a:spAutoFit/>
          </a:bodyPr>
          <a:lstStyle/>
          <a:p>
            <a:pPr marL="10502">
              <a:lnSpc>
                <a:spcPct val="100000"/>
              </a:lnSpc>
              <a:spcBef>
                <a:spcPts val="83"/>
              </a:spcBef>
              <a:tabLst>
                <a:tab pos="2393847" algn="l"/>
              </a:tabLst>
            </a:pPr>
            <a:r>
              <a:rPr sz="1323" spc="-4" dirty="0">
                <a:latin typeface="Arial MT"/>
                <a:cs typeface="Arial MT"/>
              </a:rPr>
              <a:t>Parte</a:t>
            </a:r>
            <a:r>
              <a:rPr sz="1323" spc="4" dirty="0">
                <a:latin typeface="Arial MT"/>
                <a:cs typeface="Arial MT"/>
              </a:rPr>
              <a:t> </a:t>
            </a:r>
            <a:r>
              <a:rPr sz="1323" spc="-4" dirty="0">
                <a:latin typeface="Arial MT"/>
                <a:cs typeface="Arial MT"/>
              </a:rPr>
              <a:t>red:</a:t>
            </a:r>
            <a:r>
              <a:rPr sz="1323" spc="17" dirty="0">
                <a:latin typeface="Arial MT"/>
                <a:cs typeface="Arial MT"/>
              </a:rPr>
              <a:t> </a:t>
            </a:r>
            <a:r>
              <a:rPr sz="1323" spc="-4" dirty="0">
                <a:latin typeface="Arial MT"/>
                <a:cs typeface="Arial MT"/>
              </a:rPr>
              <a:t>16</a:t>
            </a:r>
            <a:r>
              <a:rPr sz="1323" spc="8" dirty="0">
                <a:latin typeface="Arial MT"/>
                <a:cs typeface="Arial MT"/>
              </a:rPr>
              <a:t> </a:t>
            </a:r>
            <a:r>
              <a:rPr sz="1323" spc="-4" dirty="0">
                <a:latin typeface="Arial MT"/>
                <a:cs typeface="Arial MT"/>
              </a:rPr>
              <a:t>bits	Parte</a:t>
            </a:r>
            <a:r>
              <a:rPr sz="1323" spc="-12" dirty="0">
                <a:latin typeface="Arial MT"/>
                <a:cs typeface="Arial MT"/>
              </a:rPr>
              <a:t> </a:t>
            </a:r>
            <a:r>
              <a:rPr sz="1323" spc="-4" dirty="0">
                <a:latin typeface="Arial MT"/>
                <a:cs typeface="Arial MT"/>
              </a:rPr>
              <a:t>host: 16</a:t>
            </a:r>
            <a:r>
              <a:rPr sz="1323" spc="-8" dirty="0">
                <a:latin typeface="Arial MT"/>
                <a:cs typeface="Arial MT"/>
              </a:rPr>
              <a:t> </a:t>
            </a:r>
            <a:r>
              <a:rPr sz="1323" spc="-4" dirty="0">
                <a:latin typeface="Arial MT"/>
                <a:cs typeface="Arial MT"/>
              </a:rPr>
              <a:t>bits</a:t>
            </a:r>
            <a:endParaRPr sz="1323">
              <a:latin typeface="Arial MT"/>
              <a:cs typeface="Arial MT"/>
            </a:endParaRPr>
          </a:p>
        </p:txBody>
      </p:sp>
      <p:sp>
        <p:nvSpPr>
          <p:cNvPr id="12" name="object 12"/>
          <p:cNvSpPr txBox="1"/>
          <p:nvPr/>
        </p:nvSpPr>
        <p:spPr>
          <a:xfrm>
            <a:off x="723341" y="4260641"/>
            <a:ext cx="8660730" cy="839311"/>
          </a:xfrm>
          <a:prstGeom prst="rect">
            <a:avLst/>
          </a:prstGeom>
        </p:spPr>
        <p:txBody>
          <a:bodyPr vert="horz" wrap="square" lIns="0" tIns="18902" rIns="0" bIns="0" rtlCol="0" anchor="t">
            <a:spAutoFit/>
          </a:bodyPr>
          <a:lstStyle/>
          <a:p>
            <a:pPr marL="10160" marR="3810">
              <a:lnSpc>
                <a:spcPts val="1571"/>
              </a:lnSpc>
              <a:spcBef>
                <a:spcPts val="149"/>
              </a:spcBef>
            </a:pPr>
            <a:r>
              <a:rPr lang="en-US" sz="1300" spc="-4" dirty="0">
                <a:latin typeface="Arial MT"/>
                <a:cs typeface="Arial MT"/>
              </a:rPr>
              <a:t>The </a:t>
            </a:r>
            <a:r>
              <a:rPr lang="en-US" sz="1300" b="1" spc="-4" dirty="0">
                <a:latin typeface="Arial MT"/>
                <a:cs typeface="Arial MT"/>
              </a:rPr>
              <a:t>network </a:t>
            </a:r>
            <a:r>
              <a:rPr lang="en-US" sz="1300" b="1" u="sng" spc="-4" dirty="0">
                <a:latin typeface="Arial MT"/>
                <a:cs typeface="Arial MT"/>
              </a:rPr>
              <a:t>mask </a:t>
            </a:r>
            <a:r>
              <a:rPr lang="en-US" sz="1300" spc="-4" dirty="0">
                <a:latin typeface="Arial MT"/>
                <a:cs typeface="Arial MT"/>
              </a:rPr>
              <a:t>is a sequence of 32 bits that allows to identify which part of the address identifies the network and which part identifies the host. Is obtained by setting 1s to the bits of the network and 0s to the host part. As an example:</a:t>
            </a:r>
          </a:p>
          <a:p>
            <a:pPr marL="10160" marR="3810">
              <a:lnSpc>
                <a:spcPts val="1571"/>
              </a:lnSpc>
              <a:spcBef>
                <a:spcPts val="149"/>
              </a:spcBef>
            </a:pPr>
            <a:r>
              <a:rPr sz="1300" spc="-103" dirty="0">
                <a:latin typeface="Arial MT"/>
                <a:cs typeface="Arial MT"/>
              </a:rPr>
              <a:t>1111111</a:t>
            </a:r>
            <a:r>
              <a:rPr sz="1300" dirty="0">
                <a:latin typeface="Arial MT"/>
                <a:cs typeface="Arial MT"/>
              </a:rPr>
              <a:t>1 </a:t>
            </a:r>
            <a:r>
              <a:rPr sz="1300" spc="-103" dirty="0">
                <a:latin typeface="Arial MT"/>
                <a:cs typeface="Arial MT"/>
              </a:rPr>
              <a:t>1111111</a:t>
            </a:r>
            <a:r>
              <a:rPr sz="1300" dirty="0">
                <a:latin typeface="Arial MT"/>
                <a:cs typeface="Arial MT"/>
              </a:rPr>
              <a:t>1 </a:t>
            </a:r>
            <a:r>
              <a:rPr sz="1300" spc="-4" dirty="0">
                <a:latin typeface="Arial MT"/>
                <a:cs typeface="Arial MT"/>
              </a:rPr>
              <a:t>0000000</a:t>
            </a:r>
            <a:r>
              <a:rPr sz="1300" dirty="0">
                <a:latin typeface="Arial MT"/>
                <a:cs typeface="Arial MT"/>
              </a:rPr>
              <a:t>0 </a:t>
            </a:r>
            <a:r>
              <a:rPr sz="1300" spc="-4" dirty="0">
                <a:latin typeface="Arial MT"/>
                <a:cs typeface="Arial MT"/>
              </a:rPr>
              <a:t>00000000</a:t>
            </a:r>
            <a:endParaRPr lang="en-US" sz="1300">
              <a:latin typeface="Arial MT"/>
              <a:cs typeface="Arial MT"/>
            </a:endParaRPr>
          </a:p>
        </p:txBody>
      </p:sp>
      <p:cxnSp>
        <p:nvCxnSpPr>
          <p:cNvPr id="14" name="Conector recto 2">
            <a:extLst>
              <a:ext uri="{FF2B5EF4-FFF2-40B4-BE49-F238E27FC236}">
                <a16:creationId xmlns:a16="http://schemas.microsoft.com/office/drawing/2014/main" id="{E92088EE-436C-3BD4-7681-D26074F52166}"/>
              </a:ext>
            </a:extLst>
          </p:cNvPr>
          <p:cNvCxnSpPr/>
          <p:nvPr/>
        </p:nvCxnSpPr>
        <p:spPr>
          <a:xfrm>
            <a:off x="720360" y="885077"/>
            <a:ext cx="456120" cy="720"/>
          </a:xfrm>
          <a:prstGeom prst="straightConnector1">
            <a:avLst/>
          </a:prstGeom>
          <a:ln w="38100">
            <a:solidFill>
              <a:srgbClr val="ED7D31"/>
            </a:solidFill>
            <a:round/>
          </a:ln>
        </p:spPr>
      </p:cxnSp>
      <p:sp>
        <p:nvSpPr>
          <p:cNvPr id="18" name="PlaceHolder 1">
            <a:extLst>
              <a:ext uri="{FF2B5EF4-FFF2-40B4-BE49-F238E27FC236}">
                <a16:creationId xmlns:a16="http://schemas.microsoft.com/office/drawing/2014/main" id="{CB1E0AB4-2A20-C33E-C9B6-2780906311CD}"/>
              </a:ext>
            </a:extLst>
          </p:cNvPr>
          <p:cNvSpPr txBox="1">
            <a:spLocks/>
          </p:cNvSpPr>
          <p:nvPr/>
        </p:nvSpPr>
        <p:spPr>
          <a:xfrm>
            <a:off x="687978" y="239013"/>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format</a:t>
            </a:r>
            <a:endParaRPr lang="en-GB" sz="3200"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07137" y="907708"/>
            <a:ext cx="1906460" cy="210658"/>
          </a:xfrm>
          <a:prstGeom prst="rect">
            <a:avLst/>
          </a:prstGeom>
        </p:spPr>
        <p:txBody>
          <a:bodyPr vert="horz" wrap="square" lIns="0" tIns="10501" rIns="0" bIns="0" rtlCol="0" anchor="t">
            <a:spAutoFit/>
          </a:bodyPr>
          <a:lstStyle/>
          <a:p>
            <a:pPr marL="10160">
              <a:spcBef>
                <a:spcPts val="83"/>
              </a:spcBef>
            </a:pPr>
            <a:r>
              <a:rPr lang="en-US" sz="1300" b="1" spc="-4" dirty="0">
                <a:latin typeface="Arial"/>
                <a:cs typeface="Arial"/>
              </a:rPr>
              <a:t>IPv4 Format Summary</a:t>
            </a:r>
          </a:p>
        </p:txBody>
      </p:sp>
      <p:grpSp>
        <p:nvGrpSpPr>
          <p:cNvPr id="5" name="object 5"/>
          <p:cNvGrpSpPr/>
          <p:nvPr/>
        </p:nvGrpSpPr>
        <p:grpSpPr>
          <a:xfrm>
            <a:off x="3992835" y="1765453"/>
            <a:ext cx="3649104" cy="276702"/>
            <a:chOff x="3305175" y="2135150"/>
            <a:chExt cx="4413250" cy="334645"/>
          </a:xfrm>
        </p:grpSpPr>
        <p:sp>
          <p:nvSpPr>
            <p:cNvPr id="6" name="object 6"/>
            <p:cNvSpPr/>
            <p:nvPr/>
          </p:nvSpPr>
          <p:spPr>
            <a:xfrm>
              <a:off x="3308350" y="2138379"/>
              <a:ext cx="2514600" cy="328295"/>
            </a:xfrm>
            <a:custGeom>
              <a:avLst/>
              <a:gdLst/>
              <a:ahLst/>
              <a:cxnLst/>
              <a:rect l="l" t="t" r="r" b="b"/>
              <a:pathLst>
                <a:path w="2514600" h="328294">
                  <a:moveTo>
                    <a:pt x="2514600" y="0"/>
                  </a:moveTo>
                  <a:lnTo>
                    <a:pt x="2512451" y="63848"/>
                  </a:lnTo>
                  <a:lnTo>
                    <a:pt x="2506592" y="115988"/>
                  </a:lnTo>
                  <a:lnTo>
                    <a:pt x="2497903" y="151141"/>
                  </a:lnTo>
                  <a:lnTo>
                    <a:pt x="2487262" y="164032"/>
                  </a:lnTo>
                  <a:lnTo>
                    <a:pt x="1284638" y="164032"/>
                  </a:lnTo>
                  <a:lnTo>
                    <a:pt x="1273996" y="176922"/>
                  </a:lnTo>
                  <a:lnTo>
                    <a:pt x="1265307" y="212076"/>
                  </a:lnTo>
                  <a:lnTo>
                    <a:pt x="1259448" y="264215"/>
                  </a:lnTo>
                  <a:lnTo>
                    <a:pt x="1257300" y="328064"/>
                  </a:lnTo>
                  <a:lnTo>
                    <a:pt x="1255151" y="264215"/>
                  </a:lnTo>
                  <a:lnTo>
                    <a:pt x="1249292" y="212076"/>
                  </a:lnTo>
                  <a:lnTo>
                    <a:pt x="1240603" y="176922"/>
                  </a:lnTo>
                  <a:lnTo>
                    <a:pt x="1229962" y="164032"/>
                  </a:lnTo>
                  <a:lnTo>
                    <a:pt x="27338" y="164032"/>
                  </a:lnTo>
                  <a:lnTo>
                    <a:pt x="16696" y="151141"/>
                  </a:lnTo>
                  <a:lnTo>
                    <a:pt x="8007" y="115988"/>
                  </a:lnTo>
                  <a:lnTo>
                    <a:pt x="2148" y="63848"/>
                  </a:lnTo>
                  <a:lnTo>
                    <a:pt x="0" y="0"/>
                  </a:lnTo>
                </a:path>
              </a:pathLst>
            </a:custGeom>
            <a:ln w="6350">
              <a:solidFill>
                <a:srgbClr val="000000"/>
              </a:solidFill>
            </a:ln>
          </p:spPr>
          <p:txBody>
            <a:bodyPr wrap="square" lIns="0" tIns="0" rIns="0" bIns="0" rtlCol="0"/>
            <a:lstStyle/>
            <a:p>
              <a:endParaRPr sz="1488"/>
            </a:p>
          </p:txBody>
        </p:sp>
        <p:sp>
          <p:nvSpPr>
            <p:cNvPr id="7" name="object 7"/>
            <p:cNvSpPr/>
            <p:nvPr/>
          </p:nvSpPr>
          <p:spPr>
            <a:xfrm>
              <a:off x="5835649" y="2138325"/>
              <a:ext cx="1879600" cy="328295"/>
            </a:xfrm>
            <a:custGeom>
              <a:avLst/>
              <a:gdLst/>
              <a:ahLst/>
              <a:cxnLst/>
              <a:rect l="l" t="t" r="r" b="b"/>
              <a:pathLst>
                <a:path w="1879600" h="328294">
                  <a:moveTo>
                    <a:pt x="1879601" y="0"/>
                  </a:moveTo>
                  <a:lnTo>
                    <a:pt x="1877452" y="63848"/>
                  </a:lnTo>
                  <a:lnTo>
                    <a:pt x="1871594" y="115988"/>
                  </a:lnTo>
                  <a:lnTo>
                    <a:pt x="1862904" y="151141"/>
                  </a:lnTo>
                  <a:lnTo>
                    <a:pt x="1852264" y="164032"/>
                  </a:lnTo>
                  <a:lnTo>
                    <a:pt x="967137" y="164032"/>
                  </a:lnTo>
                  <a:lnTo>
                    <a:pt x="956496" y="176922"/>
                  </a:lnTo>
                  <a:lnTo>
                    <a:pt x="947807" y="212075"/>
                  </a:lnTo>
                  <a:lnTo>
                    <a:pt x="941948" y="264215"/>
                  </a:lnTo>
                  <a:lnTo>
                    <a:pt x="939800" y="328064"/>
                  </a:lnTo>
                  <a:lnTo>
                    <a:pt x="937652" y="264215"/>
                  </a:lnTo>
                  <a:lnTo>
                    <a:pt x="931793" y="212075"/>
                  </a:lnTo>
                  <a:lnTo>
                    <a:pt x="923104" y="176922"/>
                  </a:lnTo>
                  <a:lnTo>
                    <a:pt x="912463" y="164032"/>
                  </a:lnTo>
                  <a:lnTo>
                    <a:pt x="27337" y="164032"/>
                  </a:lnTo>
                  <a:lnTo>
                    <a:pt x="16696" y="151141"/>
                  </a:lnTo>
                  <a:lnTo>
                    <a:pt x="8006" y="115988"/>
                  </a:lnTo>
                  <a:lnTo>
                    <a:pt x="2148" y="63848"/>
                  </a:lnTo>
                  <a:lnTo>
                    <a:pt x="0" y="0"/>
                  </a:lnTo>
                </a:path>
              </a:pathLst>
            </a:custGeom>
            <a:ln w="6350">
              <a:solidFill>
                <a:srgbClr val="000000"/>
              </a:solidFill>
            </a:ln>
          </p:spPr>
          <p:txBody>
            <a:bodyPr wrap="square" lIns="0" tIns="0" rIns="0" bIns="0" rtlCol="0"/>
            <a:lstStyle/>
            <a:p>
              <a:endParaRPr sz="1488"/>
            </a:p>
          </p:txBody>
        </p:sp>
      </p:grpSp>
      <p:sp>
        <p:nvSpPr>
          <p:cNvPr id="8" name="object 8"/>
          <p:cNvSpPr txBox="1"/>
          <p:nvPr/>
        </p:nvSpPr>
        <p:spPr>
          <a:xfrm>
            <a:off x="4081805" y="2040756"/>
            <a:ext cx="1948750" cy="210934"/>
          </a:xfrm>
          <a:prstGeom prst="rect">
            <a:avLst/>
          </a:prstGeom>
        </p:spPr>
        <p:txBody>
          <a:bodyPr vert="horz" wrap="square" lIns="0" tIns="18902" rIns="0" bIns="0" rtlCol="0" anchor="t">
            <a:spAutoFit/>
          </a:bodyPr>
          <a:lstStyle/>
          <a:p>
            <a:pPr marL="154940" marR="3810" indent="-145415">
              <a:lnSpc>
                <a:spcPts val="1571"/>
              </a:lnSpc>
              <a:spcBef>
                <a:spcPts val="149"/>
              </a:spcBef>
            </a:pPr>
            <a:r>
              <a:rPr lang="en-US" sz="1300" spc="-4" dirty="0">
                <a:latin typeface="Arial MT"/>
                <a:cs typeface="Arial MT"/>
              </a:rPr>
              <a:t>Network part</a:t>
            </a:r>
            <a:r>
              <a:rPr lang="en-US" sz="1300" spc="-356" dirty="0">
                <a:latin typeface="Arial MT"/>
                <a:cs typeface="Arial MT"/>
              </a:rPr>
              <a:t>   </a:t>
            </a:r>
            <a:r>
              <a:rPr sz="1300" dirty="0">
                <a:solidFill>
                  <a:schemeClr val="accent2"/>
                </a:solidFill>
                <a:latin typeface="Arial MT"/>
                <a:cs typeface="Arial MT"/>
              </a:rPr>
              <a:t>n</a:t>
            </a:r>
            <a:r>
              <a:rPr sz="1300" spc="-21" dirty="0">
                <a:solidFill>
                  <a:schemeClr val="accent2"/>
                </a:solidFill>
                <a:latin typeface="Arial MT"/>
                <a:cs typeface="Arial MT"/>
              </a:rPr>
              <a:t> </a:t>
            </a:r>
            <a:r>
              <a:rPr sz="1300" spc="-4" dirty="0">
                <a:solidFill>
                  <a:schemeClr val="accent2"/>
                </a:solidFill>
                <a:latin typeface="Arial MT"/>
                <a:cs typeface="Arial MT"/>
              </a:rPr>
              <a:t>bits</a:t>
            </a:r>
            <a:endParaRPr lang="en-US" sz="1300">
              <a:solidFill>
                <a:schemeClr val="accent2"/>
              </a:solidFill>
              <a:latin typeface="Arial MT"/>
              <a:cs typeface="Arial MT"/>
            </a:endParaRPr>
          </a:p>
        </p:txBody>
      </p:sp>
      <p:sp>
        <p:nvSpPr>
          <p:cNvPr id="9" name="object 9"/>
          <p:cNvSpPr txBox="1"/>
          <p:nvPr/>
        </p:nvSpPr>
        <p:spPr>
          <a:xfrm>
            <a:off x="6113848" y="2040756"/>
            <a:ext cx="1574599" cy="210934"/>
          </a:xfrm>
          <a:prstGeom prst="rect">
            <a:avLst/>
          </a:prstGeom>
        </p:spPr>
        <p:txBody>
          <a:bodyPr vert="horz" wrap="square" lIns="0" tIns="18902" rIns="0" bIns="0" rtlCol="0" anchor="t">
            <a:spAutoFit/>
          </a:bodyPr>
          <a:lstStyle/>
          <a:p>
            <a:pPr marL="71120" marR="3810" indent="-60960">
              <a:lnSpc>
                <a:spcPts val="1571"/>
              </a:lnSpc>
              <a:spcBef>
                <a:spcPts val="149"/>
              </a:spcBef>
            </a:pPr>
            <a:r>
              <a:rPr lang="en-US" sz="1300" spc="-4" dirty="0">
                <a:latin typeface="Arial MT"/>
                <a:cs typeface="Arial MT"/>
              </a:rPr>
              <a:t>Host part </a:t>
            </a:r>
            <a:r>
              <a:rPr sz="1300" spc="-4" dirty="0">
                <a:latin typeface="Arial MT"/>
                <a:cs typeface="Arial MT"/>
              </a:rPr>
              <a:t>32-</a:t>
            </a:r>
            <a:r>
              <a:rPr sz="1300" spc="-4" dirty="0">
                <a:solidFill>
                  <a:schemeClr val="accent2"/>
                </a:solidFill>
                <a:latin typeface="Arial MT"/>
                <a:cs typeface="Arial MT"/>
              </a:rPr>
              <a:t>n</a:t>
            </a:r>
            <a:r>
              <a:rPr sz="1300" spc="-29" dirty="0">
                <a:solidFill>
                  <a:schemeClr val="accent2"/>
                </a:solidFill>
                <a:latin typeface="Arial MT"/>
                <a:cs typeface="Arial MT"/>
              </a:rPr>
              <a:t> </a:t>
            </a:r>
            <a:r>
              <a:rPr sz="1300" spc="-4" dirty="0">
                <a:solidFill>
                  <a:schemeClr val="accent2"/>
                </a:solidFill>
                <a:latin typeface="Arial MT"/>
                <a:cs typeface="Arial MT"/>
              </a:rPr>
              <a:t>bits</a:t>
            </a:r>
            <a:endParaRPr lang="en-US" sz="1300">
              <a:solidFill>
                <a:schemeClr val="accent2"/>
              </a:solidFill>
              <a:latin typeface="Arial MT"/>
              <a:cs typeface="Arial MT"/>
            </a:endParaRPr>
          </a:p>
        </p:txBody>
      </p:sp>
      <p:sp>
        <p:nvSpPr>
          <p:cNvPr id="10" name="object 10"/>
          <p:cNvSpPr txBox="1"/>
          <p:nvPr/>
        </p:nvSpPr>
        <p:spPr>
          <a:xfrm>
            <a:off x="2364652" y="1484843"/>
            <a:ext cx="926715" cy="210658"/>
          </a:xfrm>
          <a:prstGeom prst="rect">
            <a:avLst/>
          </a:prstGeom>
        </p:spPr>
        <p:txBody>
          <a:bodyPr vert="horz" wrap="square" lIns="0" tIns="10501" rIns="0" bIns="0" rtlCol="0" anchor="t">
            <a:spAutoFit/>
          </a:bodyPr>
          <a:lstStyle/>
          <a:p>
            <a:pPr marL="10160">
              <a:spcBef>
                <a:spcPts val="83"/>
              </a:spcBef>
            </a:pPr>
            <a:r>
              <a:rPr lang="en-US" sz="1300" spc="4" dirty="0">
                <a:latin typeface="Arial MT"/>
                <a:cs typeface="+mn-lt"/>
              </a:rPr>
              <a:t>IP </a:t>
            </a:r>
            <a:r>
              <a:rPr lang="en-US" sz="1300" spc="4" dirty="0">
                <a:ea typeface="+mn-lt"/>
                <a:cs typeface="+mn-lt"/>
              </a:rPr>
              <a:t>Address</a:t>
            </a:r>
            <a:endParaRPr lang="en-US" sz="1323" dirty="0">
              <a:ea typeface="+mn-lt"/>
              <a:cs typeface="+mn-lt"/>
            </a:endParaRPr>
          </a:p>
        </p:txBody>
      </p:sp>
      <p:grpSp>
        <p:nvGrpSpPr>
          <p:cNvPr id="11" name="object 11"/>
          <p:cNvGrpSpPr/>
          <p:nvPr/>
        </p:nvGrpSpPr>
        <p:grpSpPr>
          <a:xfrm>
            <a:off x="3995459" y="1453213"/>
            <a:ext cx="3643853" cy="283528"/>
            <a:chOff x="3308348" y="1757526"/>
            <a:chExt cx="4406900" cy="342900"/>
          </a:xfrm>
        </p:grpSpPr>
        <p:sp>
          <p:nvSpPr>
            <p:cNvPr id="12" name="object 12"/>
            <p:cNvSpPr/>
            <p:nvPr/>
          </p:nvSpPr>
          <p:spPr>
            <a:xfrm>
              <a:off x="3308348" y="1757526"/>
              <a:ext cx="2527300" cy="342900"/>
            </a:xfrm>
            <a:custGeom>
              <a:avLst/>
              <a:gdLst/>
              <a:ahLst/>
              <a:cxnLst/>
              <a:rect l="l" t="t" r="r" b="b"/>
              <a:pathLst>
                <a:path w="2527300" h="342900">
                  <a:moveTo>
                    <a:pt x="2527301" y="0"/>
                  </a:moveTo>
                  <a:lnTo>
                    <a:pt x="0" y="0"/>
                  </a:lnTo>
                  <a:lnTo>
                    <a:pt x="0" y="342900"/>
                  </a:lnTo>
                  <a:lnTo>
                    <a:pt x="2527301" y="342900"/>
                  </a:lnTo>
                  <a:lnTo>
                    <a:pt x="2527301" y="0"/>
                  </a:lnTo>
                  <a:close/>
                </a:path>
              </a:pathLst>
            </a:custGeom>
            <a:solidFill>
              <a:srgbClr val="FFC000"/>
            </a:solidFill>
          </p:spPr>
          <p:txBody>
            <a:bodyPr wrap="square" lIns="0" tIns="0" rIns="0" bIns="0" rtlCol="0"/>
            <a:lstStyle/>
            <a:p>
              <a:endParaRPr sz="1488"/>
            </a:p>
          </p:txBody>
        </p:sp>
        <p:sp>
          <p:nvSpPr>
            <p:cNvPr id="13" name="object 13"/>
            <p:cNvSpPr/>
            <p:nvPr/>
          </p:nvSpPr>
          <p:spPr>
            <a:xfrm>
              <a:off x="5835651" y="1757526"/>
              <a:ext cx="1879600" cy="342900"/>
            </a:xfrm>
            <a:custGeom>
              <a:avLst/>
              <a:gdLst/>
              <a:ahLst/>
              <a:cxnLst/>
              <a:rect l="l" t="t" r="r" b="b"/>
              <a:pathLst>
                <a:path w="1879600" h="342900">
                  <a:moveTo>
                    <a:pt x="1879600" y="0"/>
                  </a:moveTo>
                  <a:lnTo>
                    <a:pt x="0" y="0"/>
                  </a:lnTo>
                  <a:lnTo>
                    <a:pt x="0" y="342900"/>
                  </a:lnTo>
                  <a:lnTo>
                    <a:pt x="1879600" y="342900"/>
                  </a:lnTo>
                  <a:lnTo>
                    <a:pt x="1879600" y="0"/>
                  </a:lnTo>
                  <a:close/>
                </a:path>
              </a:pathLst>
            </a:custGeom>
            <a:solidFill>
              <a:srgbClr val="FF9300"/>
            </a:solidFill>
          </p:spPr>
          <p:txBody>
            <a:bodyPr wrap="square" lIns="0" tIns="0" rIns="0" bIns="0" rtlCol="0"/>
            <a:lstStyle/>
            <a:p>
              <a:endParaRPr sz="1488"/>
            </a:p>
          </p:txBody>
        </p:sp>
      </p:grpSp>
      <p:sp>
        <p:nvSpPr>
          <p:cNvPr id="14" name="object 14"/>
          <p:cNvSpPr/>
          <p:nvPr/>
        </p:nvSpPr>
        <p:spPr>
          <a:xfrm>
            <a:off x="3963945" y="1324203"/>
            <a:ext cx="3675882" cy="79808"/>
          </a:xfrm>
          <a:custGeom>
            <a:avLst/>
            <a:gdLst/>
            <a:ahLst/>
            <a:cxnLst/>
            <a:rect l="l" t="t" r="r" b="b"/>
            <a:pathLst>
              <a:path w="4445634" h="96519">
                <a:moveTo>
                  <a:pt x="82415" y="0"/>
                </a:moveTo>
                <a:lnTo>
                  <a:pt x="0" y="48077"/>
                </a:lnTo>
                <a:lnTo>
                  <a:pt x="82415" y="96152"/>
                </a:lnTo>
                <a:lnTo>
                  <a:pt x="84359" y="95641"/>
                </a:lnTo>
                <a:lnTo>
                  <a:pt x="86126" y="92612"/>
                </a:lnTo>
                <a:lnTo>
                  <a:pt x="85614" y="90667"/>
                </a:lnTo>
                <a:lnTo>
                  <a:pt x="18046" y="51252"/>
                </a:lnTo>
                <a:lnTo>
                  <a:pt x="6326" y="51252"/>
                </a:lnTo>
                <a:lnTo>
                  <a:pt x="6326" y="44902"/>
                </a:lnTo>
                <a:lnTo>
                  <a:pt x="18043" y="44902"/>
                </a:lnTo>
                <a:lnTo>
                  <a:pt x="85614" y="5485"/>
                </a:lnTo>
                <a:lnTo>
                  <a:pt x="86126" y="3542"/>
                </a:lnTo>
                <a:lnTo>
                  <a:pt x="84359" y="511"/>
                </a:lnTo>
                <a:lnTo>
                  <a:pt x="82415" y="0"/>
                </a:lnTo>
                <a:close/>
              </a:path>
              <a:path w="4445634" h="96519">
                <a:moveTo>
                  <a:pt x="4432425" y="48077"/>
                </a:moveTo>
                <a:lnTo>
                  <a:pt x="4359412" y="90669"/>
                </a:lnTo>
                <a:lnTo>
                  <a:pt x="4358901" y="92612"/>
                </a:lnTo>
                <a:lnTo>
                  <a:pt x="4360668" y="95642"/>
                </a:lnTo>
                <a:lnTo>
                  <a:pt x="4362612" y="96152"/>
                </a:lnTo>
                <a:lnTo>
                  <a:pt x="4439585" y="51252"/>
                </a:lnTo>
                <a:lnTo>
                  <a:pt x="4438700" y="51252"/>
                </a:lnTo>
                <a:lnTo>
                  <a:pt x="4438700" y="50820"/>
                </a:lnTo>
                <a:lnTo>
                  <a:pt x="4437125" y="50819"/>
                </a:lnTo>
                <a:lnTo>
                  <a:pt x="4432425" y="48077"/>
                </a:lnTo>
                <a:close/>
              </a:path>
              <a:path w="4445634" h="96519">
                <a:moveTo>
                  <a:pt x="18043" y="44902"/>
                </a:moveTo>
                <a:lnTo>
                  <a:pt x="6326" y="44902"/>
                </a:lnTo>
                <a:lnTo>
                  <a:pt x="6326" y="51252"/>
                </a:lnTo>
                <a:lnTo>
                  <a:pt x="18046" y="51252"/>
                </a:lnTo>
                <a:lnTo>
                  <a:pt x="17303" y="50819"/>
                </a:lnTo>
                <a:lnTo>
                  <a:pt x="7900" y="50819"/>
                </a:lnTo>
                <a:lnTo>
                  <a:pt x="7900" y="45333"/>
                </a:lnTo>
                <a:lnTo>
                  <a:pt x="17303" y="45333"/>
                </a:lnTo>
                <a:lnTo>
                  <a:pt x="18043" y="44902"/>
                </a:lnTo>
                <a:close/>
              </a:path>
              <a:path w="4445634" h="96519">
                <a:moveTo>
                  <a:pt x="4426981" y="44902"/>
                </a:moveTo>
                <a:lnTo>
                  <a:pt x="18043" y="44902"/>
                </a:lnTo>
                <a:lnTo>
                  <a:pt x="12602" y="48076"/>
                </a:lnTo>
                <a:lnTo>
                  <a:pt x="18046" y="51252"/>
                </a:lnTo>
                <a:lnTo>
                  <a:pt x="4426984" y="51252"/>
                </a:lnTo>
                <a:lnTo>
                  <a:pt x="4432425" y="48077"/>
                </a:lnTo>
                <a:lnTo>
                  <a:pt x="4426981" y="44902"/>
                </a:lnTo>
                <a:close/>
              </a:path>
              <a:path w="4445634" h="96519">
                <a:moveTo>
                  <a:pt x="4439585" y="44902"/>
                </a:moveTo>
                <a:lnTo>
                  <a:pt x="4438700" y="44902"/>
                </a:lnTo>
                <a:lnTo>
                  <a:pt x="4438700" y="51252"/>
                </a:lnTo>
                <a:lnTo>
                  <a:pt x="4439585" y="51252"/>
                </a:lnTo>
                <a:lnTo>
                  <a:pt x="4445027" y="48076"/>
                </a:lnTo>
                <a:lnTo>
                  <a:pt x="4439585" y="44902"/>
                </a:lnTo>
                <a:close/>
              </a:path>
              <a:path w="4445634" h="96519">
                <a:moveTo>
                  <a:pt x="4437127" y="45335"/>
                </a:moveTo>
                <a:lnTo>
                  <a:pt x="4432425" y="48077"/>
                </a:lnTo>
                <a:lnTo>
                  <a:pt x="4437127" y="50820"/>
                </a:lnTo>
                <a:lnTo>
                  <a:pt x="4437127" y="45335"/>
                </a:lnTo>
                <a:close/>
              </a:path>
              <a:path w="4445634" h="96519">
                <a:moveTo>
                  <a:pt x="4438700" y="45335"/>
                </a:moveTo>
                <a:lnTo>
                  <a:pt x="4437127" y="45335"/>
                </a:lnTo>
                <a:lnTo>
                  <a:pt x="4437127" y="50820"/>
                </a:lnTo>
                <a:lnTo>
                  <a:pt x="4438700" y="50820"/>
                </a:lnTo>
                <a:lnTo>
                  <a:pt x="4438700" y="45335"/>
                </a:lnTo>
                <a:close/>
              </a:path>
              <a:path w="4445634" h="96519">
                <a:moveTo>
                  <a:pt x="7900" y="45333"/>
                </a:moveTo>
                <a:lnTo>
                  <a:pt x="7900" y="50819"/>
                </a:lnTo>
                <a:lnTo>
                  <a:pt x="12602" y="48076"/>
                </a:lnTo>
                <a:lnTo>
                  <a:pt x="7900" y="45333"/>
                </a:lnTo>
                <a:close/>
              </a:path>
              <a:path w="4445634" h="96519">
                <a:moveTo>
                  <a:pt x="12602" y="48076"/>
                </a:moveTo>
                <a:lnTo>
                  <a:pt x="7900" y="50819"/>
                </a:lnTo>
                <a:lnTo>
                  <a:pt x="17303" y="50819"/>
                </a:lnTo>
                <a:lnTo>
                  <a:pt x="12602" y="48076"/>
                </a:lnTo>
                <a:close/>
              </a:path>
              <a:path w="4445634" h="96519">
                <a:moveTo>
                  <a:pt x="4362612" y="1"/>
                </a:moveTo>
                <a:lnTo>
                  <a:pt x="4360668" y="513"/>
                </a:lnTo>
                <a:lnTo>
                  <a:pt x="4358901" y="3542"/>
                </a:lnTo>
                <a:lnTo>
                  <a:pt x="4359412" y="5486"/>
                </a:lnTo>
                <a:lnTo>
                  <a:pt x="4432428" y="48076"/>
                </a:lnTo>
                <a:lnTo>
                  <a:pt x="4437127" y="45335"/>
                </a:lnTo>
                <a:lnTo>
                  <a:pt x="4438700" y="45335"/>
                </a:lnTo>
                <a:lnTo>
                  <a:pt x="4438700" y="44902"/>
                </a:lnTo>
                <a:lnTo>
                  <a:pt x="4439585" y="44902"/>
                </a:lnTo>
                <a:lnTo>
                  <a:pt x="4362612" y="1"/>
                </a:lnTo>
                <a:close/>
              </a:path>
              <a:path w="4445634" h="96519">
                <a:moveTo>
                  <a:pt x="17303" y="45333"/>
                </a:moveTo>
                <a:lnTo>
                  <a:pt x="7900" y="45333"/>
                </a:lnTo>
                <a:lnTo>
                  <a:pt x="12602" y="48076"/>
                </a:lnTo>
                <a:lnTo>
                  <a:pt x="17303" y="45333"/>
                </a:lnTo>
                <a:close/>
              </a:path>
            </a:pathLst>
          </a:custGeom>
          <a:solidFill>
            <a:srgbClr val="000000"/>
          </a:solidFill>
        </p:spPr>
        <p:txBody>
          <a:bodyPr wrap="square" lIns="0" tIns="0" rIns="0" bIns="0" rtlCol="0"/>
          <a:lstStyle/>
          <a:p>
            <a:endParaRPr sz="1488"/>
          </a:p>
        </p:txBody>
      </p:sp>
      <p:sp>
        <p:nvSpPr>
          <p:cNvPr id="15" name="object 15"/>
          <p:cNvSpPr txBox="1"/>
          <p:nvPr/>
        </p:nvSpPr>
        <p:spPr>
          <a:xfrm>
            <a:off x="5384981" y="1065687"/>
            <a:ext cx="1030104" cy="214185"/>
          </a:xfrm>
          <a:prstGeom prst="rect">
            <a:avLst/>
          </a:prstGeom>
        </p:spPr>
        <p:txBody>
          <a:bodyPr vert="horz" wrap="square" lIns="0" tIns="10501" rIns="0" bIns="0" rtlCol="0">
            <a:spAutoFit/>
          </a:bodyPr>
          <a:lstStyle/>
          <a:p>
            <a:pPr marL="10502">
              <a:lnSpc>
                <a:spcPct val="100000"/>
              </a:lnSpc>
              <a:spcBef>
                <a:spcPts val="83"/>
              </a:spcBef>
            </a:pPr>
            <a:r>
              <a:rPr sz="1323" spc="-4" dirty="0">
                <a:latin typeface="Arial MT"/>
                <a:cs typeface="Arial MT"/>
              </a:rPr>
              <a:t>32</a:t>
            </a:r>
            <a:r>
              <a:rPr sz="1323" spc="-58" dirty="0">
                <a:latin typeface="Arial MT"/>
                <a:cs typeface="Arial MT"/>
              </a:rPr>
              <a:t> </a:t>
            </a:r>
            <a:r>
              <a:rPr sz="1323" spc="-4" dirty="0">
                <a:latin typeface="Arial MT"/>
                <a:cs typeface="Arial MT"/>
              </a:rPr>
              <a:t>bits</a:t>
            </a:r>
            <a:endParaRPr sz="1323">
              <a:latin typeface="Arial MT"/>
              <a:cs typeface="Arial MT"/>
            </a:endParaRPr>
          </a:p>
        </p:txBody>
      </p:sp>
      <p:sp>
        <p:nvSpPr>
          <p:cNvPr id="20" name="object 20"/>
          <p:cNvSpPr txBox="1"/>
          <p:nvPr/>
        </p:nvSpPr>
        <p:spPr>
          <a:xfrm>
            <a:off x="2186135" y="3223812"/>
            <a:ext cx="6033359" cy="1571672"/>
          </a:xfrm>
          <a:prstGeom prst="rect">
            <a:avLst/>
          </a:prstGeom>
        </p:spPr>
        <p:txBody>
          <a:bodyPr vert="horz" wrap="square" lIns="0" tIns="10501" rIns="0" bIns="0" rtlCol="0" anchor="t">
            <a:spAutoFit/>
          </a:bodyPr>
          <a:lstStyle/>
          <a:p>
            <a:pPr marL="31115" marR="24765">
              <a:spcBef>
                <a:spcPts val="83"/>
              </a:spcBef>
            </a:pPr>
            <a:r>
              <a:rPr lang="en-US" sz="1300" b="1" spc="-4" dirty="0">
                <a:latin typeface="Arial"/>
                <a:cs typeface="Arial"/>
              </a:rPr>
              <a:t>Maximum number of networks that we can create using n bits for the network part:</a:t>
            </a:r>
          </a:p>
          <a:p>
            <a:pPr marR="107315" algn="ctr">
              <a:lnSpc>
                <a:spcPts val="2307"/>
              </a:lnSpc>
            </a:pPr>
            <a:r>
              <a:rPr sz="3950" spc="105" baseline="-19965" dirty="0">
                <a:latin typeface="Cambria Math"/>
                <a:cs typeface="Cambria Math"/>
              </a:rPr>
              <a:t>2</a:t>
            </a:r>
            <a:r>
              <a:rPr sz="1900" spc="70" dirty="0">
                <a:latin typeface="Cambria Math"/>
                <a:cs typeface="Cambria Math"/>
              </a:rPr>
              <a:t>𝑛</a:t>
            </a:r>
            <a:endParaRPr lang="en-US" sz="1900" dirty="0">
              <a:latin typeface="Cambria Math"/>
              <a:cs typeface="Cambria Math"/>
            </a:endParaRPr>
          </a:p>
          <a:p>
            <a:pPr marL="31115" marR="24765">
              <a:lnSpc>
                <a:spcPts val="1571"/>
              </a:lnSpc>
              <a:spcBef>
                <a:spcPts val="2005"/>
              </a:spcBef>
            </a:pPr>
            <a:r>
              <a:rPr lang="en-US" sz="1300" b="1" spc="-4" dirty="0">
                <a:latin typeface="Arial"/>
                <a:cs typeface="Arial"/>
              </a:rPr>
              <a:t>Maximum number of IP addresses that we can create inside each network</a:t>
            </a:r>
            <a:r>
              <a:rPr sz="1300" b="1" dirty="0">
                <a:latin typeface="Arial"/>
                <a:cs typeface="Arial"/>
              </a:rPr>
              <a:t>:</a:t>
            </a:r>
            <a:endParaRPr sz="1300" dirty="0">
              <a:latin typeface="Arial"/>
              <a:cs typeface="Arial"/>
            </a:endParaRPr>
          </a:p>
          <a:p>
            <a:pPr marR="2540" algn="ctr">
              <a:lnSpc>
                <a:spcPts val="2952"/>
              </a:lnSpc>
            </a:pPr>
            <a:r>
              <a:rPr sz="3969" spc="25" baseline="-20833" dirty="0">
                <a:latin typeface="Cambria Math"/>
                <a:cs typeface="Cambria Math"/>
              </a:rPr>
              <a:t>2</a:t>
            </a:r>
            <a:r>
              <a:rPr lang="es-ES" sz="1902" spc="17" dirty="0">
                <a:latin typeface="Cambria Math"/>
                <a:cs typeface="Cambria Math"/>
              </a:rPr>
              <a:t>32-n</a:t>
            </a:r>
            <a:r>
              <a:rPr lang="es-ES" sz="1985" spc="25" baseline="-20833" dirty="0">
                <a:latin typeface="Cambria Math"/>
                <a:cs typeface="Cambria Math"/>
              </a:rPr>
              <a:t> </a:t>
            </a:r>
            <a:r>
              <a:rPr lang="es-ES" sz="3969" spc="25" baseline="-20833" dirty="0">
                <a:latin typeface="Cambria Math"/>
                <a:cs typeface="Cambria Math"/>
              </a:rPr>
              <a:t>-2</a:t>
            </a:r>
            <a:endParaRPr sz="1902" dirty="0">
              <a:latin typeface="Cambria Math"/>
              <a:cs typeface="Cambria Math"/>
            </a:endParaRPr>
          </a:p>
        </p:txBody>
      </p:sp>
      <p:cxnSp>
        <p:nvCxnSpPr>
          <p:cNvPr id="3" name="Conector recto 2">
            <a:extLst>
              <a:ext uri="{FF2B5EF4-FFF2-40B4-BE49-F238E27FC236}">
                <a16:creationId xmlns:a16="http://schemas.microsoft.com/office/drawing/2014/main" id="{EA573A62-386A-78B2-3E9F-CAED4E02588C}"/>
              </a:ext>
            </a:extLst>
          </p:cNvPr>
          <p:cNvCxnSpPr/>
          <p:nvPr/>
        </p:nvCxnSpPr>
        <p:spPr>
          <a:xfrm>
            <a:off x="869496" y="702793"/>
            <a:ext cx="456120" cy="720"/>
          </a:xfrm>
          <a:prstGeom prst="straightConnector1">
            <a:avLst/>
          </a:prstGeom>
          <a:ln w="38100">
            <a:solidFill>
              <a:srgbClr val="ED7D31"/>
            </a:solidFill>
            <a:round/>
          </a:ln>
        </p:spPr>
      </p:cxnSp>
      <p:sp>
        <p:nvSpPr>
          <p:cNvPr id="17" name="PlaceHolder 1">
            <a:extLst>
              <a:ext uri="{FF2B5EF4-FFF2-40B4-BE49-F238E27FC236}">
                <a16:creationId xmlns:a16="http://schemas.microsoft.com/office/drawing/2014/main" id="{BE15975A-2A36-02AD-1DAC-03CFCF38890B}"/>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format</a:t>
            </a:r>
            <a:endParaRPr lang="en-GB" sz="3200"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07137" y="975755"/>
            <a:ext cx="5991355" cy="416118"/>
          </a:xfrm>
          <a:prstGeom prst="rect">
            <a:avLst/>
          </a:prstGeom>
        </p:spPr>
        <p:txBody>
          <a:bodyPr vert="horz" wrap="square" lIns="0" tIns="18902" rIns="0" bIns="0" rtlCol="0" anchor="t">
            <a:spAutoFit/>
          </a:bodyPr>
          <a:lstStyle/>
          <a:p>
            <a:pPr marL="10160" marR="3810">
              <a:lnSpc>
                <a:spcPts val="1571"/>
              </a:lnSpc>
              <a:spcBef>
                <a:spcPts val="149"/>
              </a:spcBef>
            </a:pPr>
            <a:r>
              <a:rPr lang="en-US" sz="1300" spc="-4" dirty="0">
                <a:latin typeface="Arial MT"/>
                <a:cs typeface="Arial MT"/>
              </a:rPr>
              <a:t>There are 5 classes and just by looking at the first bits of an IPv4 address we can figure out which class is that address</a:t>
            </a:r>
            <a:endParaRPr lang="en-US"/>
          </a:p>
        </p:txBody>
      </p:sp>
      <p:pic>
        <p:nvPicPr>
          <p:cNvPr id="5" name="object 5"/>
          <p:cNvPicPr/>
          <p:nvPr/>
        </p:nvPicPr>
        <p:blipFill>
          <a:blip r:embed="rId2" cstate="print"/>
          <a:stretch>
            <a:fillRect/>
          </a:stretch>
        </p:blipFill>
        <p:spPr>
          <a:xfrm>
            <a:off x="2433027" y="1464262"/>
            <a:ext cx="5362346" cy="3168658"/>
          </a:xfrm>
          <a:prstGeom prst="rect">
            <a:avLst/>
          </a:prstGeom>
        </p:spPr>
      </p:pic>
      <p:sp>
        <p:nvSpPr>
          <p:cNvPr id="6" name="object 6"/>
          <p:cNvSpPr txBox="1"/>
          <p:nvPr/>
        </p:nvSpPr>
        <p:spPr>
          <a:xfrm>
            <a:off x="2364109" y="4977903"/>
            <a:ext cx="5862194" cy="210658"/>
          </a:xfrm>
          <a:prstGeom prst="rect">
            <a:avLst/>
          </a:prstGeom>
        </p:spPr>
        <p:txBody>
          <a:bodyPr vert="horz" wrap="square" lIns="0" tIns="10501" rIns="0" bIns="0" rtlCol="0" anchor="t">
            <a:spAutoFit/>
          </a:bodyPr>
          <a:lstStyle/>
          <a:p>
            <a:pPr marL="10160">
              <a:spcBef>
                <a:spcPts val="83"/>
              </a:spcBef>
            </a:pPr>
            <a:r>
              <a:rPr lang="en-US" sz="1300" spc="-4" dirty="0">
                <a:latin typeface="Arial MT"/>
                <a:cs typeface="Arial MT"/>
              </a:rPr>
              <a:t>Only A, B and C classes are useful for the regular network usage</a:t>
            </a:r>
          </a:p>
        </p:txBody>
      </p:sp>
      <p:cxnSp>
        <p:nvCxnSpPr>
          <p:cNvPr id="8" name="Conector recto 2">
            <a:extLst>
              <a:ext uri="{FF2B5EF4-FFF2-40B4-BE49-F238E27FC236}">
                <a16:creationId xmlns:a16="http://schemas.microsoft.com/office/drawing/2014/main" id="{CCE1101B-A426-046D-85DC-AAE003C308EF}"/>
              </a:ext>
            </a:extLst>
          </p:cNvPr>
          <p:cNvCxnSpPr/>
          <p:nvPr/>
        </p:nvCxnSpPr>
        <p:spPr>
          <a:xfrm>
            <a:off x="869496" y="702793"/>
            <a:ext cx="456120" cy="720"/>
          </a:xfrm>
          <a:prstGeom prst="straightConnector1">
            <a:avLst/>
          </a:prstGeom>
          <a:ln w="38100">
            <a:solidFill>
              <a:srgbClr val="ED7D31"/>
            </a:solidFill>
            <a:round/>
          </a:ln>
        </p:spPr>
      </p:cxnSp>
      <p:sp>
        <p:nvSpPr>
          <p:cNvPr id="12" name="PlaceHolder 1">
            <a:extLst>
              <a:ext uri="{FF2B5EF4-FFF2-40B4-BE49-F238E27FC236}">
                <a16:creationId xmlns:a16="http://schemas.microsoft.com/office/drawing/2014/main" id="{DFECC262-4EB8-D9EC-3755-7C7421DE0E6B}"/>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format – Classes</a:t>
            </a:r>
            <a:endParaRPr lang="en-GB" sz="3200"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697421" y="975754"/>
            <a:ext cx="8701710" cy="1395598"/>
          </a:xfrm>
          <a:prstGeom prst="rect">
            <a:avLst/>
          </a:prstGeom>
        </p:spPr>
        <p:txBody>
          <a:bodyPr vert="horz" wrap="square" lIns="0" tIns="10501" rIns="0" bIns="0" rtlCol="0">
            <a:spAutoFit/>
          </a:bodyPr>
          <a:lstStyle/>
          <a:p>
            <a:pPr marL="10160">
              <a:lnSpc>
                <a:spcPct val="100000"/>
              </a:lnSpc>
              <a:spcBef>
                <a:spcPts val="972"/>
              </a:spcBef>
            </a:pPr>
            <a:r>
              <a:rPr lang="es-ES" sz="1300" b="0" spc="-4" dirty="0" err="1">
                <a:latin typeface="Arial MT"/>
                <a:cs typeface="Arial MT"/>
              </a:rPr>
              <a:t>The</a:t>
            </a:r>
            <a:r>
              <a:rPr lang="es-ES" sz="1300" b="0" spc="-4" dirty="0">
                <a:latin typeface="Arial MT"/>
                <a:cs typeface="Arial MT"/>
              </a:rPr>
              <a:t> </a:t>
            </a:r>
            <a:r>
              <a:rPr lang="es-ES" sz="1300" b="0" spc="-4" dirty="0" err="1">
                <a:latin typeface="Arial MT"/>
                <a:cs typeface="Arial MT"/>
              </a:rPr>
              <a:t>network</a:t>
            </a:r>
            <a:r>
              <a:rPr lang="es-ES" sz="1300" b="0" spc="-4" dirty="0">
                <a:latin typeface="Arial MT"/>
                <a:cs typeface="Arial MT"/>
              </a:rPr>
              <a:t> </a:t>
            </a:r>
            <a:r>
              <a:rPr lang="es-ES" sz="1300" b="0" spc="-4" dirty="0" err="1">
                <a:latin typeface="Arial MT"/>
                <a:cs typeface="Arial MT"/>
              </a:rPr>
              <a:t>address</a:t>
            </a:r>
            <a:r>
              <a:rPr lang="es-ES" sz="1300" b="0" spc="-4" dirty="0">
                <a:latin typeface="Arial MT"/>
                <a:cs typeface="Arial MT"/>
              </a:rPr>
              <a:t> </a:t>
            </a:r>
            <a:r>
              <a:rPr lang="es-ES" sz="1300" b="0" spc="-4" dirty="0" err="1">
                <a:latin typeface="Arial MT"/>
                <a:cs typeface="Arial MT"/>
              </a:rPr>
              <a:t>is</a:t>
            </a:r>
            <a:r>
              <a:rPr lang="es-ES" sz="1300" b="0" spc="-4" dirty="0">
                <a:latin typeface="Arial MT"/>
                <a:cs typeface="Arial MT"/>
              </a:rPr>
              <a:t> </a:t>
            </a:r>
            <a:r>
              <a:rPr lang="es-ES" sz="1300" b="0" spc="-4" dirty="0" err="1">
                <a:latin typeface="Arial MT"/>
                <a:cs typeface="Arial MT"/>
              </a:rPr>
              <a:t>an</a:t>
            </a:r>
            <a:r>
              <a:rPr lang="es-ES" sz="1300" b="0" spc="-4" dirty="0">
                <a:latin typeface="Arial MT"/>
                <a:cs typeface="Arial MT"/>
              </a:rPr>
              <a:t> IP </a:t>
            </a:r>
            <a:r>
              <a:rPr lang="es-ES" sz="1300" b="0" spc="-4" dirty="0" err="1">
                <a:latin typeface="Arial MT"/>
                <a:cs typeface="Arial MT"/>
              </a:rPr>
              <a:t>address</a:t>
            </a:r>
            <a:r>
              <a:rPr lang="es-ES" sz="1300" b="0" spc="-4" dirty="0">
                <a:latin typeface="Arial MT"/>
                <a:cs typeface="Arial MT"/>
              </a:rPr>
              <a:t> </a:t>
            </a:r>
            <a:r>
              <a:rPr lang="es-ES" sz="1300" b="0" spc="-4" dirty="0" err="1">
                <a:latin typeface="Arial MT"/>
                <a:cs typeface="Arial MT"/>
              </a:rPr>
              <a:t>that</a:t>
            </a:r>
            <a:r>
              <a:rPr lang="es-ES" sz="1300" b="0" spc="-4" dirty="0">
                <a:latin typeface="Arial MT"/>
                <a:cs typeface="Arial MT"/>
              </a:rPr>
              <a:t> </a:t>
            </a:r>
            <a:r>
              <a:rPr lang="es-ES" sz="1300" b="0" spc="-4" dirty="0" err="1">
                <a:latin typeface="Arial MT"/>
                <a:cs typeface="Arial MT"/>
              </a:rPr>
              <a:t>identifies</a:t>
            </a:r>
            <a:r>
              <a:rPr lang="es-ES" sz="1300" b="0" spc="-4" dirty="0">
                <a:latin typeface="Arial MT"/>
                <a:cs typeface="Arial MT"/>
              </a:rPr>
              <a:t> a </a:t>
            </a:r>
            <a:r>
              <a:rPr lang="es-ES" sz="1300" b="0" spc="-4" dirty="0" err="1">
                <a:latin typeface="Arial MT"/>
                <a:cs typeface="Arial MT"/>
              </a:rPr>
              <a:t>whole</a:t>
            </a:r>
            <a:r>
              <a:rPr lang="es-ES" sz="1300" b="0" spc="-4" dirty="0">
                <a:latin typeface="Arial MT"/>
                <a:cs typeface="Arial MT"/>
              </a:rPr>
              <a:t> </a:t>
            </a:r>
            <a:r>
              <a:rPr lang="es-ES" sz="1300" b="0" spc="-4" dirty="0" err="1">
                <a:latin typeface="Arial MT"/>
                <a:cs typeface="Arial MT"/>
              </a:rPr>
              <a:t>network</a:t>
            </a:r>
            <a:r>
              <a:rPr lang="es-ES" sz="1300" b="0" spc="-4" dirty="0">
                <a:latin typeface="Arial MT"/>
                <a:cs typeface="Arial MT"/>
              </a:rPr>
              <a:t>.</a:t>
            </a:r>
            <a:endParaRPr lang="en-US" sz="1300" dirty="0"/>
          </a:p>
          <a:p>
            <a:pPr marL="10160">
              <a:lnSpc>
                <a:spcPct val="100000"/>
              </a:lnSpc>
              <a:spcBef>
                <a:spcPts val="972"/>
              </a:spcBef>
            </a:pPr>
            <a:r>
              <a:rPr lang="es-ES" sz="1300" b="0" spc="-4" err="1">
                <a:latin typeface="Arial MT"/>
                <a:cs typeface="Arial MT"/>
              </a:rPr>
              <a:t>It's</a:t>
            </a:r>
            <a:r>
              <a:rPr lang="es-ES" sz="1300" b="0" spc="-4" dirty="0">
                <a:latin typeface="Arial MT"/>
                <a:cs typeface="Arial MT"/>
              </a:rPr>
              <a:t> </a:t>
            </a:r>
            <a:r>
              <a:rPr lang="es-ES" sz="1300" b="0" spc="-4" err="1">
                <a:latin typeface="Arial MT"/>
                <a:cs typeface="Arial MT"/>
              </a:rPr>
              <a:t>used</a:t>
            </a:r>
            <a:r>
              <a:rPr lang="es-ES" sz="1300" b="0" spc="-4" dirty="0">
                <a:latin typeface="Arial MT"/>
                <a:cs typeface="Arial MT"/>
              </a:rPr>
              <a:t> </a:t>
            </a:r>
            <a:r>
              <a:rPr lang="es-ES" sz="1300" b="0" spc="-4" err="1">
                <a:latin typeface="Arial MT"/>
                <a:cs typeface="Arial MT"/>
              </a:rPr>
              <a:t>to</a:t>
            </a:r>
            <a:r>
              <a:rPr lang="es-ES" sz="1300" b="0" spc="-4" dirty="0">
                <a:latin typeface="Arial MT"/>
                <a:cs typeface="Arial MT"/>
              </a:rPr>
              <a:t> </a:t>
            </a:r>
            <a:r>
              <a:rPr lang="es-ES" sz="1300" b="0" spc="-4" err="1">
                <a:latin typeface="Arial MT"/>
                <a:cs typeface="Arial MT"/>
              </a:rPr>
              <a:t>rout</a:t>
            </a:r>
            <a:r>
              <a:rPr lang="es-ES" sz="1300" b="0" spc="-4" dirty="0">
                <a:latin typeface="Arial MT"/>
                <a:cs typeface="Arial MT"/>
              </a:rPr>
              <a:t> </a:t>
            </a:r>
            <a:r>
              <a:rPr lang="es-ES" sz="1300" b="0" spc="-4" err="1">
                <a:latin typeface="Arial MT"/>
                <a:cs typeface="Arial MT"/>
              </a:rPr>
              <a:t>packages</a:t>
            </a:r>
            <a:r>
              <a:rPr lang="es-ES" sz="1300" b="0" spc="-4">
                <a:latin typeface="Arial MT"/>
                <a:cs typeface="Arial MT"/>
              </a:rPr>
              <a:t> so </a:t>
            </a:r>
            <a:r>
              <a:rPr lang="es-ES" sz="1300" b="0" spc="-4" err="1">
                <a:latin typeface="Arial MT"/>
                <a:cs typeface="Arial MT"/>
              </a:rPr>
              <a:t>they</a:t>
            </a:r>
            <a:r>
              <a:rPr lang="es-ES" sz="1300" b="0" spc="-4">
                <a:latin typeface="Arial MT"/>
                <a:cs typeface="Arial MT"/>
              </a:rPr>
              <a:t> </a:t>
            </a:r>
            <a:r>
              <a:rPr lang="es-ES" sz="1300" b="0" spc="-4" err="1">
                <a:latin typeface="Arial MT"/>
                <a:cs typeface="Arial MT"/>
              </a:rPr>
              <a:t>reach</a:t>
            </a:r>
            <a:r>
              <a:rPr lang="es-ES" sz="1300" b="0" spc="-4">
                <a:latin typeface="Arial MT"/>
                <a:cs typeface="Arial MT"/>
              </a:rPr>
              <a:t> </a:t>
            </a:r>
            <a:r>
              <a:rPr lang="es-ES" sz="1300" b="0" spc="-4" err="1">
                <a:latin typeface="Arial MT"/>
                <a:cs typeface="Arial MT"/>
              </a:rPr>
              <a:t>the</a:t>
            </a:r>
            <a:r>
              <a:rPr lang="es-ES" sz="1300" b="0" spc="-4">
                <a:latin typeface="Arial MT"/>
                <a:cs typeface="Arial MT"/>
              </a:rPr>
              <a:t> hosts </a:t>
            </a:r>
            <a:r>
              <a:rPr lang="es-ES" sz="1300" b="0" spc="-4" err="1">
                <a:latin typeface="Arial MT"/>
                <a:cs typeface="Arial MT"/>
              </a:rPr>
              <a:t>of</a:t>
            </a:r>
            <a:r>
              <a:rPr lang="es-ES" sz="1300" b="0" spc="-4">
                <a:latin typeface="Arial MT"/>
                <a:cs typeface="Arial MT"/>
              </a:rPr>
              <a:t> </a:t>
            </a:r>
            <a:r>
              <a:rPr lang="es-ES" sz="1300" b="0" spc="-4" err="1">
                <a:latin typeface="Arial MT"/>
                <a:cs typeface="Arial MT"/>
              </a:rPr>
              <a:t>that</a:t>
            </a:r>
            <a:r>
              <a:rPr lang="es-ES" sz="1300" b="0" spc="-4">
                <a:latin typeface="Arial MT"/>
                <a:cs typeface="Arial MT"/>
              </a:rPr>
              <a:t> </a:t>
            </a:r>
            <a:r>
              <a:rPr lang="es-ES" sz="1300" b="0" spc="-4" err="1">
                <a:latin typeface="Arial MT"/>
                <a:cs typeface="Arial MT"/>
              </a:rPr>
              <a:t>network</a:t>
            </a:r>
            <a:r>
              <a:rPr lang="es-ES" sz="1300" b="0" spc="-4">
                <a:latin typeface="Arial MT"/>
                <a:cs typeface="Arial MT"/>
              </a:rPr>
              <a:t>.</a:t>
            </a:r>
            <a:endParaRPr lang="en-US" sz="1300"/>
          </a:p>
          <a:p>
            <a:pPr marL="10160">
              <a:lnSpc>
                <a:spcPct val="100000"/>
              </a:lnSpc>
              <a:spcBef>
                <a:spcPts val="972"/>
              </a:spcBef>
            </a:pPr>
            <a:r>
              <a:rPr lang="es-ES" sz="1300" b="0" spc="-4" err="1">
                <a:latin typeface="Arial MT"/>
                <a:cs typeface="Arial MT"/>
              </a:rPr>
              <a:t>To</a:t>
            </a:r>
            <a:r>
              <a:rPr lang="es-ES" sz="1300" b="0" spc="-4" dirty="0">
                <a:latin typeface="Arial MT"/>
                <a:cs typeface="Arial MT"/>
              </a:rPr>
              <a:t> </a:t>
            </a:r>
            <a:r>
              <a:rPr lang="es-ES" sz="1300" b="0" spc="-4" err="1">
                <a:latin typeface="Arial MT"/>
                <a:cs typeface="Arial MT"/>
              </a:rPr>
              <a:t>calculate</a:t>
            </a:r>
            <a:r>
              <a:rPr lang="es-ES" sz="1300" b="0" spc="-4" dirty="0">
                <a:latin typeface="Arial MT"/>
                <a:cs typeface="Arial MT"/>
              </a:rPr>
              <a:t> </a:t>
            </a:r>
            <a:r>
              <a:rPr lang="es-ES" sz="1300" b="0" spc="-4" err="1">
                <a:latin typeface="Arial MT"/>
                <a:cs typeface="Arial MT"/>
              </a:rPr>
              <a:t>it</a:t>
            </a:r>
            <a:r>
              <a:rPr lang="es-ES" sz="1300" b="0" spc="-4" dirty="0">
                <a:latin typeface="Arial MT"/>
                <a:cs typeface="Arial MT"/>
              </a:rPr>
              <a:t> </a:t>
            </a:r>
            <a:r>
              <a:rPr lang="es-ES" sz="1300" u="sng" spc="-4" err="1">
                <a:latin typeface="Arial MT"/>
                <a:cs typeface="Arial MT"/>
              </a:rPr>
              <a:t>the</a:t>
            </a:r>
            <a:r>
              <a:rPr lang="es-ES" sz="1300" u="sng" spc="-4" dirty="0">
                <a:latin typeface="Arial MT"/>
                <a:cs typeface="Arial MT"/>
              </a:rPr>
              <a:t> bits </a:t>
            </a:r>
            <a:r>
              <a:rPr lang="es-ES" sz="1300" u="sng" spc="-4" err="1">
                <a:latin typeface="Arial MT"/>
                <a:cs typeface="Arial MT"/>
              </a:rPr>
              <a:t>assigned</a:t>
            </a:r>
            <a:r>
              <a:rPr lang="es-ES" sz="1300" u="sng" spc="-4" dirty="0">
                <a:latin typeface="Arial MT"/>
                <a:cs typeface="Arial MT"/>
              </a:rPr>
              <a:t> </a:t>
            </a:r>
            <a:r>
              <a:rPr lang="es-ES" sz="1300" u="sng" spc="-4" err="1">
                <a:latin typeface="Arial MT"/>
                <a:cs typeface="Arial MT"/>
              </a:rPr>
              <a:t>to</a:t>
            </a:r>
            <a:r>
              <a:rPr lang="es-ES" sz="1300" u="sng" spc="-4" dirty="0">
                <a:latin typeface="Arial MT"/>
                <a:cs typeface="Arial MT"/>
              </a:rPr>
              <a:t> </a:t>
            </a:r>
            <a:r>
              <a:rPr lang="es-ES" sz="1300" u="sng" spc="-4" err="1">
                <a:latin typeface="Arial MT"/>
                <a:cs typeface="Arial MT"/>
              </a:rPr>
              <a:t>the</a:t>
            </a:r>
            <a:r>
              <a:rPr lang="es-ES" sz="1300" u="sng" spc="-4" dirty="0">
                <a:latin typeface="Arial MT"/>
                <a:cs typeface="Arial MT"/>
              </a:rPr>
              <a:t> host </a:t>
            </a:r>
            <a:r>
              <a:rPr lang="es-ES" sz="1300" u="sng" spc="-4" err="1">
                <a:latin typeface="Arial MT"/>
                <a:cs typeface="Arial MT"/>
              </a:rPr>
              <a:t>address</a:t>
            </a:r>
            <a:r>
              <a:rPr lang="es-ES" sz="1300" u="sng" spc="-4" dirty="0">
                <a:latin typeface="Arial MT"/>
                <a:cs typeface="Arial MT"/>
              </a:rPr>
              <a:t> </a:t>
            </a:r>
            <a:r>
              <a:rPr lang="es-ES" sz="1300" u="sng" spc="-4" err="1">
                <a:latin typeface="Arial MT"/>
                <a:cs typeface="Arial MT"/>
              </a:rPr>
              <a:t>must</a:t>
            </a:r>
            <a:r>
              <a:rPr lang="es-ES" sz="1300" u="sng" spc="-4" dirty="0">
                <a:latin typeface="Arial MT"/>
                <a:cs typeface="Arial MT"/>
              </a:rPr>
              <a:t> be set </a:t>
            </a:r>
            <a:r>
              <a:rPr lang="es-ES" sz="1300" u="sng" spc="-4" err="1">
                <a:latin typeface="Arial MT"/>
                <a:cs typeface="Arial MT"/>
              </a:rPr>
              <a:t>to</a:t>
            </a:r>
            <a:r>
              <a:rPr lang="es-ES" sz="1300" u="sng" spc="-4" dirty="0">
                <a:latin typeface="Arial MT"/>
                <a:cs typeface="Arial MT"/>
              </a:rPr>
              <a:t> 0.</a:t>
            </a:r>
            <a:r>
              <a:rPr lang="es-ES" sz="1300" b="0" spc="-4" dirty="0">
                <a:latin typeface="Arial MT"/>
                <a:cs typeface="Arial MT"/>
              </a:rPr>
              <a:t> </a:t>
            </a:r>
            <a:r>
              <a:rPr lang="es-ES" sz="1300" b="0" spc="-4" err="1">
                <a:latin typeface="Arial MT"/>
                <a:cs typeface="Arial MT"/>
              </a:rPr>
              <a:t>That's</a:t>
            </a:r>
            <a:r>
              <a:rPr lang="es-ES" sz="1300" b="0" spc="-4" dirty="0">
                <a:latin typeface="Arial MT"/>
                <a:cs typeface="Arial MT"/>
              </a:rPr>
              <a:t> </a:t>
            </a:r>
            <a:r>
              <a:rPr lang="es-ES" sz="1300" b="0" spc="-4" err="1">
                <a:latin typeface="Arial MT"/>
                <a:cs typeface="Arial MT"/>
              </a:rPr>
              <a:t>because</a:t>
            </a:r>
            <a:r>
              <a:rPr lang="es-ES" sz="1300" b="0" spc="-4" dirty="0">
                <a:latin typeface="Arial MT"/>
                <a:cs typeface="Arial MT"/>
              </a:rPr>
              <a:t> </a:t>
            </a:r>
            <a:r>
              <a:rPr lang="es-ES" sz="1300" b="0" spc="-4" err="1">
                <a:latin typeface="Arial MT"/>
                <a:cs typeface="Arial MT"/>
              </a:rPr>
              <a:t>the</a:t>
            </a:r>
            <a:r>
              <a:rPr lang="es-ES" sz="1300" b="0" spc="-4" dirty="0">
                <a:latin typeface="Arial MT"/>
                <a:cs typeface="Arial MT"/>
              </a:rPr>
              <a:t> </a:t>
            </a:r>
            <a:r>
              <a:rPr lang="es-ES" sz="1300" b="0" spc="-4" err="1">
                <a:latin typeface="Arial MT"/>
                <a:cs typeface="Arial MT"/>
              </a:rPr>
              <a:t>network</a:t>
            </a:r>
            <a:r>
              <a:rPr lang="es-ES" sz="1300" b="0" spc="-4" dirty="0">
                <a:latin typeface="Arial MT"/>
                <a:cs typeface="Arial MT"/>
              </a:rPr>
              <a:t> </a:t>
            </a:r>
            <a:r>
              <a:rPr lang="es-ES" sz="1300" b="0" spc="-4" err="1">
                <a:latin typeface="Arial MT"/>
                <a:cs typeface="Arial MT"/>
              </a:rPr>
              <a:t>address</a:t>
            </a:r>
            <a:r>
              <a:rPr lang="es-ES" sz="1300" b="0" spc="-4" dirty="0">
                <a:latin typeface="Arial MT"/>
                <a:cs typeface="Arial MT"/>
              </a:rPr>
              <a:t> </a:t>
            </a:r>
            <a:r>
              <a:rPr lang="es-ES" sz="1300" b="0" spc="-4" err="1">
                <a:latin typeface="Arial MT"/>
                <a:cs typeface="Arial MT"/>
              </a:rPr>
              <a:t>does</a:t>
            </a:r>
            <a:r>
              <a:rPr lang="es-ES" sz="1300" b="0" spc="-4" dirty="0">
                <a:latin typeface="Arial MT"/>
                <a:cs typeface="Arial MT"/>
              </a:rPr>
              <a:t> </a:t>
            </a:r>
            <a:r>
              <a:rPr lang="es-ES" sz="1300" b="0" spc="-4" err="1">
                <a:latin typeface="Arial MT"/>
                <a:cs typeface="Arial MT"/>
              </a:rPr>
              <a:t>not</a:t>
            </a:r>
            <a:r>
              <a:rPr lang="es-ES" sz="1300" b="0" spc="-4" dirty="0">
                <a:latin typeface="Arial MT"/>
                <a:cs typeface="Arial MT"/>
              </a:rPr>
              <a:t> </a:t>
            </a:r>
            <a:r>
              <a:rPr lang="es-ES" sz="1300" b="0" spc="-4" err="1">
                <a:latin typeface="Arial MT"/>
                <a:cs typeface="Arial MT"/>
              </a:rPr>
              <a:t>identify</a:t>
            </a:r>
            <a:r>
              <a:rPr lang="es-ES" sz="1300" b="0" spc="-4" dirty="0">
                <a:latin typeface="Arial MT"/>
                <a:cs typeface="Arial MT"/>
              </a:rPr>
              <a:t> </a:t>
            </a:r>
            <a:r>
              <a:rPr lang="es-ES" sz="1300" b="0" spc="-4" err="1">
                <a:latin typeface="Arial MT"/>
                <a:cs typeface="Arial MT"/>
              </a:rPr>
              <a:t>any</a:t>
            </a:r>
            <a:r>
              <a:rPr lang="es-ES" sz="1300" b="0" spc="-4" dirty="0">
                <a:latin typeface="Arial MT"/>
                <a:cs typeface="Arial MT"/>
              </a:rPr>
              <a:t> host </a:t>
            </a:r>
            <a:r>
              <a:rPr lang="es-ES" sz="1300" b="0" spc="-4" err="1">
                <a:latin typeface="Arial MT"/>
                <a:cs typeface="Arial MT"/>
              </a:rPr>
              <a:t>on</a:t>
            </a:r>
            <a:r>
              <a:rPr lang="es-ES" sz="1300" b="0" spc="-4" dirty="0">
                <a:latin typeface="Arial MT"/>
                <a:cs typeface="Arial MT"/>
              </a:rPr>
              <a:t> </a:t>
            </a:r>
            <a:r>
              <a:rPr lang="es-ES" sz="1300" b="0" spc="-4" err="1">
                <a:latin typeface="Arial MT"/>
                <a:cs typeface="Arial MT"/>
              </a:rPr>
              <a:t>the</a:t>
            </a:r>
            <a:r>
              <a:rPr lang="es-ES" sz="1300" b="0" spc="-4" dirty="0">
                <a:latin typeface="Arial MT"/>
                <a:cs typeface="Arial MT"/>
              </a:rPr>
              <a:t> </a:t>
            </a:r>
            <a:r>
              <a:rPr lang="es-ES" sz="1300" b="0" spc="-4" err="1">
                <a:latin typeface="Arial MT"/>
                <a:cs typeface="Arial MT"/>
              </a:rPr>
              <a:t>network</a:t>
            </a:r>
            <a:r>
              <a:rPr lang="es-ES" sz="1300" b="0" spc="-4">
                <a:latin typeface="Arial MT"/>
                <a:cs typeface="Arial MT"/>
              </a:rPr>
              <a:t>.</a:t>
            </a:r>
          </a:p>
          <a:p>
            <a:pPr marL="10160">
              <a:lnSpc>
                <a:spcPct val="100000"/>
              </a:lnSpc>
              <a:spcBef>
                <a:spcPts val="972"/>
              </a:spcBef>
            </a:pPr>
            <a:r>
              <a:rPr lang="es-ES" sz="1300" b="0" spc="-4" dirty="0" err="1">
                <a:latin typeface="Arial MT"/>
              </a:rPr>
              <a:t>An</a:t>
            </a:r>
            <a:r>
              <a:rPr lang="es-ES" sz="1300" b="0" spc="-4" dirty="0">
                <a:latin typeface="Arial MT"/>
              </a:rPr>
              <a:t> </a:t>
            </a:r>
            <a:r>
              <a:rPr lang="es-ES" sz="1300" b="0" spc="-4" dirty="0" err="1">
                <a:latin typeface="Arial MT"/>
              </a:rPr>
              <a:t>example</a:t>
            </a:r>
            <a:r>
              <a:rPr lang="es-ES" sz="1300" b="0" spc="-4" dirty="0">
                <a:latin typeface="Arial MT"/>
              </a:rPr>
              <a:t>:</a:t>
            </a:r>
            <a:endParaRPr lang="es-ES" dirty="0"/>
          </a:p>
        </p:txBody>
      </p:sp>
      <p:graphicFrame>
        <p:nvGraphicFramePr>
          <p:cNvPr id="5" name="object 5"/>
          <p:cNvGraphicFramePr>
            <a:graphicFrameLocks noGrp="1"/>
          </p:cNvGraphicFramePr>
          <p:nvPr>
            <p:extLst>
              <p:ext uri="{D42A27DB-BD31-4B8C-83A1-F6EECF244321}">
                <p14:modId xmlns:p14="http://schemas.microsoft.com/office/powerpoint/2010/main" val="1497941635"/>
              </p:ext>
            </p:extLst>
          </p:nvPr>
        </p:nvGraphicFramePr>
        <p:xfrm>
          <a:off x="2064562" y="2960339"/>
          <a:ext cx="5040488" cy="613260"/>
        </p:xfrm>
        <a:graphic>
          <a:graphicData uri="http://schemas.openxmlformats.org/drawingml/2006/table">
            <a:tbl>
              <a:tblPr firstRow="1" bandRow="1">
                <a:tableStyleId>{2D5ABB26-0587-4C30-8999-92F81FD0307C}</a:tableStyleId>
              </a:tblPr>
              <a:tblGrid>
                <a:gridCol w="1260122">
                  <a:extLst>
                    <a:ext uri="{9D8B030D-6E8A-4147-A177-3AD203B41FA5}">
                      <a16:colId xmlns:a16="http://schemas.microsoft.com/office/drawing/2014/main" val="20000"/>
                    </a:ext>
                  </a:extLst>
                </a:gridCol>
                <a:gridCol w="1260122">
                  <a:extLst>
                    <a:ext uri="{9D8B030D-6E8A-4147-A177-3AD203B41FA5}">
                      <a16:colId xmlns:a16="http://schemas.microsoft.com/office/drawing/2014/main" val="20001"/>
                    </a:ext>
                  </a:extLst>
                </a:gridCol>
                <a:gridCol w="1260122">
                  <a:extLst>
                    <a:ext uri="{9D8B030D-6E8A-4147-A177-3AD203B41FA5}">
                      <a16:colId xmlns:a16="http://schemas.microsoft.com/office/drawing/2014/main" val="20002"/>
                    </a:ext>
                  </a:extLst>
                </a:gridCol>
                <a:gridCol w="1260122">
                  <a:extLst>
                    <a:ext uri="{9D8B030D-6E8A-4147-A177-3AD203B41FA5}">
                      <a16:colId xmlns:a16="http://schemas.microsoft.com/office/drawing/2014/main" val="20003"/>
                    </a:ext>
                  </a:extLst>
                </a:gridCol>
              </a:tblGrid>
              <a:tr h="306630">
                <a:tc>
                  <a:txBody>
                    <a:bodyPr/>
                    <a:lstStyle/>
                    <a:p>
                      <a:pPr marL="90805">
                        <a:lnSpc>
                          <a:spcPct val="100000"/>
                        </a:lnSpc>
                        <a:spcBef>
                          <a:spcPts val="260"/>
                        </a:spcBef>
                      </a:pPr>
                      <a:r>
                        <a:rPr sz="1500" b="1" dirty="0">
                          <a:latin typeface="Calibri"/>
                          <a:cs typeface="Calibri"/>
                        </a:rPr>
                        <a:t>1</a:t>
                      </a:r>
                      <a:r>
                        <a:rPr sz="1500" b="1" spc="-15" dirty="0">
                          <a:latin typeface="Calibri"/>
                          <a:cs typeface="Calibri"/>
                        </a:rPr>
                        <a:t> </a:t>
                      </a:r>
                      <a:r>
                        <a:rPr sz="1500" b="1" spc="-10" dirty="0">
                          <a:latin typeface="Calibri"/>
                          <a:cs typeface="Calibri"/>
                        </a:rPr>
                        <a:t>byte</a:t>
                      </a:r>
                      <a:r>
                        <a:rPr sz="1500" b="1" spc="-20"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8</a:t>
                      </a:r>
                      <a:r>
                        <a:rPr sz="1500" b="1" spc="-10" dirty="0">
                          <a:latin typeface="Calibri"/>
                          <a:cs typeface="Calibri"/>
                        </a:rPr>
                        <a:t> </a:t>
                      </a:r>
                      <a:r>
                        <a:rPr sz="1500" b="1" spc="-5" dirty="0">
                          <a:latin typeface="Calibri"/>
                          <a:cs typeface="Calibri"/>
                        </a:rPr>
                        <a:t>bits</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dirty="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tc>
                  <a:txBody>
                    <a:bodyPr/>
                    <a:lstStyle/>
                    <a:p>
                      <a:pPr marL="90805">
                        <a:lnSpc>
                          <a:spcPct val="100000"/>
                        </a:lnSpc>
                        <a:spcBef>
                          <a:spcPts val="260"/>
                        </a:spcBef>
                      </a:pPr>
                      <a:r>
                        <a:rPr sz="1500" b="1" dirty="0">
                          <a:latin typeface="Calibri"/>
                          <a:cs typeface="Calibri"/>
                        </a:rPr>
                        <a:t>1</a:t>
                      </a:r>
                      <a:r>
                        <a:rPr sz="1500" b="1" spc="-35" dirty="0">
                          <a:latin typeface="Calibri"/>
                          <a:cs typeface="Calibri"/>
                        </a:rPr>
                        <a:t> </a:t>
                      </a:r>
                      <a:r>
                        <a:rPr sz="1500" b="1" spc="-10" dirty="0">
                          <a:latin typeface="Calibri"/>
                          <a:cs typeface="Calibri"/>
                        </a:rPr>
                        <a:t>byte</a:t>
                      </a:r>
                      <a:endParaRPr sz="1500">
                        <a:latin typeface="Calibri"/>
                        <a:cs typeface="Calibri"/>
                      </a:endParaRPr>
                    </a:p>
                  </a:txBody>
                  <a:tcPr marL="0" marR="0" marT="27303"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F1AF"/>
                    </a:solidFill>
                  </a:tcPr>
                </a:tc>
                <a:extLst>
                  <a:ext uri="{0D108BD9-81ED-4DB2-BD59-A6C34878D82A}">
                    <a16:rowId xmlns:a16="http://schemas.microsoft.com/office/drawing/2014/main" val="10000"/>
                  </a:ext>
                </a:extLst>
              </a:tr>
              <a:tr h="306630">
                <a:tc>
                  <a:txBody>
                    <a:bodyPr/>
                    <a:lstStyle/>
                    <a:p>
                      <a:pPr marL="90805">
                        <a:lnSpc>
                          <a:spcPct val="100000"/>
                        </a:lnSpc>
                        <a:spcBef>
                          <a:spcPts val="245"/>
                        </a:spcBef>
                      </a:pPr>
                      <a:r>
                        <a:rPr sz="1500" dirty="0">
                          <a:latin typeface="Calibri"/>
                          <a:cs typeface="Calibri"/>
                        </a:rPr>
                        <a:t>11000000</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dirty="0">
                          <a:latin typeface="Calibri"/>
                          <a:cs typeface="Calibri"/>
                        </a:rPr>
                        <a:t>00000111</a:t>
                      </a:r>
                      <a:endParaRPr sz="1500">
                        <a:latin typeface="Calibri"/>
                        <a:cs typeface="Calibri"/>
                      </a:endParaRP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b="1" dirty="0">
                          <a:latin typeface="Calibri"/>
                          <a:cs typeface="Calibri"/>
                        </a:rPr>
                        <a:t>00</a:t>
                      </a:r>
                      <a:r>
                        <a:rPr lang="es-ES" sz="1500" b="1" dirty="0">
                          <a:latin typeface="Calibri"/>
                          <a:cs typeface="Calibri"/>
                        </a:rPr>
                        <a:t>0</a:t>
                      </a:r>
                      <a:r>
                        <a:rPr sz="1500" b="1" dirty="0">
                          <a:latin typeface="Calibri"/>
                          <a:cs typeface="Calibri"/>
                        </a:rPr>
                        <a:t>000</a:t>
                      </a:r>
                      <a:r>
                        <a:rPr lang="es-ES" sz="1500" b="1" dirty="0">
                          <a:latin typeface="Calibri"/>
                          <a:cs typeface="Calibri"/>
                        </a:rPr>
                        <a:t>0</a:t>
                      </a:r>
                      <a:r>
                        <a:rPr sz="1500" b="1" dirty="0">
                          <a:latin typeface="Calibri"/>
                          <a:cs typeface="Calibri"/>
                        </a:rPr>
                        <a:t>0</a:t>
                      </a: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tc>
                  <a:txBody>
                    <a:bodyPr/>
                    <a:lstStyle/>
                    <a:p>
                      <a:pPr marL="90805">
                        <a:lnSpc>
                          <a:spcPct val="100000"/>
                        </a:lnSpc>
                        <a:spcBef>
                          <a:spcPts val="245"/>
                        </a:spcBef>
                      </a:pPr>
                      <a:r>
                        <a:rPr sz="1500" b="1" dirty="0">
                          <a:latin typeface="Calibri"/>
                          <a:cs typeface="Calibri"/>
                        </a:rPr>
                        <a:t>0000</a:t>
                      </a:r>
                      <a:r>
                        <a:rPr lang="es-ES" sz="1500" b="1" dirty="0">
                          <a:latin typeface="Calibri"/>
                          <a:cs typeface="Calibri"/>
                        </a:rPr>
                        <a:t>0</a:t>
                      </a:r>
                      <a:r>
                        <a:rPr sz="1500" b="1" dirty="0">
                          <a:latin typeface="Calibri"/>
                          <a:cs typeface="Calibri"/>
                        </a:rPr>
                        <a:t>0</a:t>
                      </a:r>
                      <a:r>
                        <a:rPr lang="es-ES" sz="1500" b="1" dirty="0">
                          <a:latin typeface="Calibri"/>
                          <a:cs typeface="Calibri"/>
                        </a:rPr>
                        <a:t>0</a:t>
                      </a:r>
                      <a:r>
                        <a:rPr sz="1500" b="1" dirty="0">
                          <a:latin typeface="Calibri"/>
                          <a:cs typeface="Calibri"/>
                        </a:rPr>
                        <a:t>0</a:t>
                      </a:r>
                    </a:p>
                  </a:txBody>
                  <a:tcPr marL="0" marR="0" marT="25727"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AE3"/>
                    </a:solidFill>
                  </a:tcPr>
                </a:tc>
                <a:extLst>
                  <a:ext uri="{0D108BD9-81ED-4DB2-BD59-A6C34878D82A}">
                    <a16:rowId xmlns:a16="http://schemas.microsoft.com/office/drawing/2014/main" val="10001"/>
                  </a:ext>
                </a:extLst>
              </a:tr>
            </a:tbl>
          </a:graphicData>
        </a:graphic>
      </p:graphicFrame>
      <p:grpSp>
        <p:nvGrpSpPr>
          <p:cNvPr id="6" name="object 6"/>
          <p:cNvGrpSpPr/>
          <p:nvPr/>
        </p:nvGrpSpPr>
        <p:grpSpPr>
          <a:xfrm>
            <a:off x="2067188" y="3576223"/>
            <a:ext cx="5045739" cy="276702"/>
            <a:chOff x="2136775" y="4167504"/>
            <a:chExt cx="6102350" cy="334645"/>
          </a:xfrm>
        </p:grpSpPr>
        <p:sp>
          <p:nvSpPr>
            <p:cNvPr id="7" name="object 7"/>
            <p:cNvSpPr/>
            <p:nvPr/>
          </p:nvSpPr>
          <p:spPr>
            <a:xfrm>
              <a:off x="2139950" y="4170679"/>
              <a:ext cx="3048000" cy="328295"/>
            </a:xfrm>
            <a:custGeom>
              <a:avLst/>
              <a:gdLst/>
              <a:ahLst/>
              <a:cxnLst/>
              <a:rect l="l" t="t" r="r" b="b"/>
              <a:pathLst>
                <a:path w="3048000" h="328295">
                  <a:moveTo>
                    <a:pt x="3048000" y="0"/>
                  </a:moveTo>
                  <a:lnTo>
                    <a:pt x="3045851" y="63848"/>
                  </a:lnTo>
                  <a:lnTo>
                    <a:pt x="3039993" y="115987"/>
                  </a:lnTo>
                  <a:lnTo>
                    <a:pt x="3031304" y="151140"/>
                  </a:lnTo>
                  <a:lnTo>
                    <a:pt x="3020663" y="164031"/>
                  </a:lnTo>
                  <a:lnTo>
                    <a:pt x="1551337" y="164031"/>
                  </a:lnTo>
                  <a:lnTo>
                    <a:pt x="1540696" y="176921"/>
                  </a:lnTo>
                  <a:lnTo>
                    <a:pt x="1532006" y="212074"/>
                  </a:lnTo>
                  <a:lnTo>
                    <a:pt x="1526148" y="264213"/>
                  </a:lnTo>
                  <a:lnTo>
                    <a:pt x="1524000" y="328062"/>
                  </a:lnTo>
                  <a:lnTo>
                    <a:pt x="1521851" y="264213"/>
                  </a:lnTo>
                  <a:lnTo>
                    <a:pt x="1515993" y="212074"/>
                  </a:lnTo>
                  <a:lnTo>
                    <a:pt x="1507303" y="176921"/>
                  </a:lnTo>
                  <a:lnTo>
                    <a:pt x="1496663" y="164031"/>
                  </a:lnTo>
                  <a:lnTo>
                    <a:pt x="27337" y="164031"/>
                  </a:lnTo>
                  <a:lnTo>
                    <a:pt x="16696" y="151140"/>
                  </a:lnTo>
                  <a:lnTo>
                    <a:pt x="8006" y="115987"/>
                  </a:lnTo>
                  <a:lnTo>
                    <a:pt x="2148" y="63848"/>
                  </a:lnTo>
                  <a:lnTo>
                    <a:pt x="0" y="0"/>
                  </a:lnTo>
                </a:path>
              </a:pathLst>
            </a:custGeom>
            <a:ln w="6350">
              <a:solidFill>
                <a:srgbClr val="000000"/>
              </a:solidFill>
            </a:ln>
          </p:spPr>
          <p:txBody>
            <a:bodyPr wrap="square" lIns="0" tIns="0" rIns="0" bIns="0" rtlCol="0"/>
            <a:lstStyle/>
            <a:p>
              <a:endParaRPr sz="1488"/>
            </a:p>
          </p:txBody>
        </p:sp>
        <p:sp>
          <p:nvSpPr>
            <p:cNvPr id="8" name="object 8"/>
            <p:cNvSpPr/>
            <p:nvPr/>
          </p:nvSpPr>
          <p:spPr>
            <a:xfrm>
              <a:off x="5187950" y="4170679"/>
              <a:ext cx="3048000" cy="328295"/>
            </a:xfrm>
            <a:custGeom>
              <a:avLst/>
              <a:gdLst/>
              <a:ahLst/>
              <a:cxnLst/>
              <a:rect l="l" t="t" r="r" b="b"/>
              <a:pathLst>
                <a:path w="3048000" h="328295">
                  <a:moveTo>
                    <a:pt x="3048000" y="0"/>
                  </a:moveTo>
                  <a:lnTo>
                    <a:pt x="3045851" y="63848"/>
                  </a:lnTo>
                  <a:lnTo>
                    <a:pt x="3039993" y="115987"/>
                  </a:lnTo>
                  <a:lnTo>
                    <a:pt x="3031304" y="151140"/>
                  </a:lnTo>
                  <a:lnTo>
                    <a:pt x="3020663" y="164031"/>
                  </a:lnTo>
                  <a:lnTo>
                    <a:pt x="1551337" y="164031"/>
                  </a:lnTo>
                  <a:lnTo>
                    <a:pt x="1540696" y="176921"/>
                  </a:lnTo>
                  <a:lnTo>
                    <a:pt x="1532006" y="212074"/>
                  </a:lnTo>
                  <a:lnTo>
                    <a:pt x="1526148" y="264213"/>
                  </a:lnTo>
                  <a:lnTo>
                    <a:pt x="1524000" y="328062"/>
                  </a:lnTo>
                  <a:lnTo>
                    <a:pt x="1521851" y="264213"/>
                  </a:lnTo>
                  <a:lnTo>
                    <a:pt x="1515993" y="212074"/>
                  </a:lnTo>
                  <a:lnTo>
                    <a:pt x="1507303" y="176921"/>
                  </a:lnTo>
                  <a:lnTo>
                    <a:pt x="1496663" y="164031"/>
                  </a:lnTo>
                  <a:lnTo>
                    <a:pt x="27337" y="164031"/>
                  </a:lnTo>
                  <a:lnTo>
                    <a:pt x="16696" y="151140"/>
                  </a:lnTo>
                  <a:lnTo>
                    <a:pt x="8006" y="115987"/>
                  </a:lnTo>
                  <a:lnTo>
                    <a:pt x="2148" y="63848"/>
                  </a:lnTo>
                  <a:lnTo>
                    <a:pt x="0" y="0"/>
                  </a:lnTo>
                </a:path>
              </a:pathLst>
            </a:custGeom>
            <a:ln w="6350">
              <a:solidFill>
                <a:srgbClr val="000000"/>
              </a:solidFill>
            </a:ln>
          </p:spPr>
          <p:txBody>
            <a:bodyPr wrap="square" lIns="0" tIns="0" rIns="0" bIns="0" rtlCol="0"/>
            <a:lstStyle/>
            <a:p>
              <a:endParaRPr sz="1488"/>
            </a:p>
          </p:txBody>
        </p:sp>
      </p:grpSp>
      <p:sp>
        <p:nvSpPr>
          <p:cNvPr id="9" name="object 9"/>
          <p:cNvSpPr txBox="1"/>
          <p:nvPr/>
        </p:nvSpPr>
        <p:spPr>
          <a:xfrm>
            <a:off x="2397854" y="3854562"/>
            <a:ext cx="4117565" cy="210658"/>
          </a:xfrm>
          <a:prstGeom prst="rect">
            <a:avLst/>
          </a:prstGeom>
        </p:spPr>
        <p:txBody>
          <a:bodyPr vert="horz" wrap="square" lIns="0" tIns="10501" rIns="0" bIns="0" rtlCol="0" anchor="t">
            <a:spAutoFit/>
          </a:bodyPr>
          <a:lstStyle/>
          <a:p>
            <a:pPr marL="10160">
              <a:spcBef>
                <a:spcPts val="83"/>
              </a:spcBef>
              <a:tabLst>
                <a:tab pos="2393847" algn="l"/>
              </a:tabLst>
            </a:pPr>
            <a:r>
              <a:rPr lang="en-US" sz="1300" spc="-4" dirty="0">
                <a:latin typeface="Arial MT"/>
                <a:cs typeface="Arial MT"/>
              </a:rPr>
              <a:t>Network section</a:t>
            </a:r>
            <a:r>
              <a:rPr sz="1300" spc="-4" dirty="0">
                <a:latin typeface="Arial MT"/>
                <a:cs typeface="Arial MT"/>
              </a:rPr>
              <a:t>:</a:t>
            </a:r>
            <a:r>
              <a:rPr sz="1300" spc="17" dirty="0">
                <a:latin typeface="Arial MT"/>
                <a:cs typeface="Arial MT"/>
              </a:rPr>
              <a:t> </a:t>
            </a:r>
            <a:r>
              <a:rPr sz="1300" spc="-4" dirty="0">
                <a:latin typeface="Arial MT"/>
                <a:cs typeface="Arial MT"/>
              </a:rPr>
              <a:t>16</a:t>
            </a:r>
            <a:r>
              <a:rPr sz="1300" spc="8" dirty="0">
                <a:latin typeface="Arial MT"/>
                <a:cs typeface="Arial MT"/>
              </a:rPr>
              <a:t> </a:t>
            </a:r>
            <a:r>
              <a:rPr sz="1300" spc="-4" dirty="0">
                <a:latin typeface="Arial MT"/>
                <a:cs typeface="Arial MT"/>
              </a:rPr>
              <a:t>bits	</a:t>
            </a:r>
            <a:r>
              <a:rPr lang="en-US" sz="1300" spc="-4" dirty="0">
                <a:latin typeface="Arial MT"/>
                <a:cs typeface="Arial MT"/>
              </a:rPr>
              <a:t>Host section</a:t>
            </a:r>
            <a:r>
              <a:rPr sz="1300" spc="-4" dirty="0">
                <a:latin typeface="Arial MT"/>
                <a:cs typeface="Arial MT"/>
              </a:rPr>
              <a:t>: 16</a:t>
            </a:r>
            <a:r>
              <a:rPr sz="1300" spc="-8" dirty="0">
                <a:latin typeface="Arial MT"/>
                <a:cs typeface="Arial MT"/>
              </a:rPr>
              <a:t> </a:t>
            </a:r>
            <a:r>
              <a:rPr sz="1300" spc="-4" dirty="0">
                <a:latin typeface="Arial MT"/>
                <a:cs typeface="Arial MT"/>
              </a:rPr>
              <a:t>bits</a:t>
            </a:r>
            <a:endParaRPr lang="en-US" sz="1300">
              <a:latin typeface="Arial MT"/>
              <a:cs typeface="Arial MT"/>
            </a:endParaRPr>
          </a:p>
        </p:txBody>
      </p:sp>
      <p:sp>
        <p:nvSpPr>
          <p:cNvPr id="12" name="object 12"/>
          <p:cNvSpPr txBox="1"/>
          <p:nvPr/>
        </p:nvSpPr>
        <p:spPr>
          <a:xfrm>
            <a:off x="2339857" y="4487980"/>
            <a:ext cx="4484459" cy="222675"/>
          </a:xfrm>
          <a:prstGeom prst="rect">
            <a:avLst/>
          </a:prstGeom>
        </p:spPr>
        <p:txBody>
          <a:bodyPr vert="horz" wrap="square" lIns="0" tIns="18902" rIns="0" bIns="0" rtlCol="0" anchor="t">
            <a:spAutoFit/>
          </a:bodyPr>
          <a:lstStyle/>
          <a:p>
            <a:pPr marL="10160">
              <a:spcBef>
                <a:spcPts val="918"/>
              </a:spcBef>
            </a:pPr>
            <a:r>
              <a:rPr lang="es-ES" sz="1300" dirty="0">
                <a:latin typeface="Arial MT"/>
                <a:cs typeface="Arial MT"/>
              </a:rPr>
              <a:t>Network </a:t>
            </a:r>
            <a:r>
              <a:rPr lang="es-ES" sz="1300" dirty="0" err="1">
                <a:latin typeface="Arial MT"/>
                <a:cs typeface="Arial MT"/>
              </a:rPr>
              <a:t>ip</a:t>
            </a:r>
            <a:r>
              <a:rPr lang="es-ES" sz="1300" dirty="0">
                <a:latin typeface="Arial MT"/>
                <a:cs typeface="Arial MT"/>
              </a:rPr>
              <a:t> </a:t>
            </a:r>
            <a:r>
              <a:rPr lang="es-ES" sz="1300" dirty="0" err="1">
                <a:latin typeface="Arial MT"/>
                <a:cs typeface="Arial MT"/>
              </a:rPr>
              <a:t>address</a:t>
            </a:r>
            <a:r>
              <a:rPr lang="es-ES" sz="1300" dirty="0">
                <a:latin typeface="Arial MT"/>
                <a:cs typeface="Arial MT"/>
              </a:rPr>
              <a:t> </a:t>
            </a:r>
            <a:r>
              <a:rPr lang="es-ES" sz="1300" dirty="0" err="1">
                <a:latin typeface="Arial MT"/>
                <a:cs typeface="Arial MT"/>
              </a:rPr>
              <a:t>of</a:t>
            </a:r>
            <a:r>
              <a:rPr lang="es-ES" sz="1300" dirty="0">
                <a:latin typeface="Arial MT"/>
                <a:cs typeface="Arial MT"/>
              </a:rPr>
              <a:t> </a:t>
            </a:r>
            <a:r>
              <a:rPr lang="es-ES" sz="1300" dirty="0" err="1">
                <a:latin typeface="Arial MT"/>
                <a:cs typeface="Arial MT"/>
              </a:rPr>
              <a:t>the</a:t>
            </a:r>
            <a:r>
              <a:rPr lang="es-ES" sz="1300" dirty="0">
                <a:latin typeface="Arial MT"/>
                <a:cs typeface="Arial MT"/>
              </a:rPr>
              <a:t> </a:t>
            </a:r>
            <a:r>
              <a:rPr lang="es-ES" sz="1300" dirty="0" err="1">
                <a:latin typeface="Arial MT"/>
                <a:cs typeface="Arial MT"/>
              </a:rPr>
              <a:t>example</a:t>
            </a:r>
            <a:r>
              <a:rPr sz="1300" dirty="0">
                <a:latin typeface="Arial MT"/>
                <a:cs typeface="Arial MT"/>
              </a:rPr>
              <a:t>:</a:t>
            </a:r>
            <a:r>
              <a:rPr lang="es-ES" sz="1300" dirty="0">
                <a:latin typeface="Arial MT"/>
                <a:cs typeface="Arial MT"/>
              </a:rPr>
              <a:t> </a:t>
            </a:r>
            <a:r>
              <a:rPr lang="es-ES" sz="1300" b="1" dirty="0">
                <a:latin typeface="Arial MT"/>
                <a:cs typeface="Arial MT"/>
              </a:rPr>
              <a:t>128.7.0.0</a:t>
            </a:r>
            <a:endParaRPr lang="en-US" sz="1300" b="1" dirty="0">
              <a:latin typeface="Arial MT"/>
              <a:cs typeface="Arial MT"/>
            </a:endParaRPr>
          </a:p>
        </p:txBody>
      </p:sp>
      <p:cxnSp>
        <p:nvCxnSpPr>
          <p:cNvPr id="18" name="Conector recto 2">
            <a:extLst>
              <a:ext uri="{FF2B5EF4-FFF2-40B4-BE49-F238E27FC236}">
                <a16:creationId xmlns:a16="http://schemas.microsoft.com/office/drawing/2014/main" id="{5A624716-4EAE-ADD1-50D4-0CD9D96C15AD}"/>
              </a:ext>
            </a:extLst>
          </p:cNvPr>
          <p:cNvCxnSpPr/>
          <p:nvPr/>
        </p:nvCxnSpPr>
        <p:spPr>
          <a:xfrm>
            <a:off x="869496" y="702793"/>
            <a:ext cx="456120" cy="720"/>
          </a:xfrm>
          <a:prstGeom prst="straightConnector1">
            <a:avLst/>
          </a:prstGeom>
          <a:ln w="38100">
            <a:solidFill>
              <a:srgbClr val="ED7D31"/>
            </a:solidFill>
            <a:round/>
          </a:ln>
        </p:spPr>
      </p:cxnSp>
      <p:sp>
        <p:nvSpPr>
          <p:cNvPr id="20" name="PlaceHolder 1">
            <a:extLst>
              <a:ext uri="{FF2B5EF4-FFF2-40B4-BE49-F238E27FC236}">
                <a16:creationId xmlns:a16="http://schemas.microsoft.com/office/drawing/2014/main" id="{91FEF259-C65A-7C2B-05CF-A59803452AEC}"/>
              </a:ext>
            </a:extLst>
          </p:cNvPr>
          <p:cNvSpPr txBox="1">
            <a:spLocks/>
          </p:cNvSpPr>
          <p:nvPr/>
        </p:nvSpPr>
        <p:spPr>
          <a:xfrm>
            <a:off x="837114" y="56729"/>
            <a:ext cx="8693640" cy="78045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1654" b="0" i="0" kern="1200">
                <a:solidFill>
                  <a:schemeClr val="tx1"/>
                </a:solidFill>
                <a:latin typeface="Calibri Light"/>
                <a:ea typeface="+mj-ea"/>
                <a:cs typeface="Calibri Light"/>
              </a:defRPr>
            </a:lvl1pPr>
          </a:lstStyle>
          <a:p>
            <a:pPr>
              <a:tabLst>
                <a:tab pos="0" algn="l"/>
              </a:tabLst>
            </a:pPr>
            <a:r>
              <a:rPr lang="en-US" sz="3200" b="1" spc="-1" dirty="0">
                <a:solidFill>
                  <a:srgbClr val="262626"/>
                </a:solidFill>
                <a:latin typeface="Calibri"/>
              </a:rPr>
              <a:t>IP addresses – Network Address</a:t>
            </a:r>
            <a:endParaRPr lang="en-GB" sz="3200" spc="-1" dirty="0">
              <a:solidFill>
                <a:srgbClr val="000000"/>
              </a:solidFill>
              <a:latin typeface="Arial"/>
            </a:endParaRPr>
          </a:p>
        </p:txBody>
      </p:sp>
    </p:spTree>
    <p:extLst>
      <p:ext uri="{BB962C8B-B14F-4D97-AF65-F5344CB8AC3E}">
        <p14:creationId xmlns:p14="http://schemas.microsoft.com/office/powerpoint/2010/main" val="4931640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D4958987E456549A4D00748D7696E67" ma:contentTypeVersion="13" ma:contentTypeDescription="Crear nuevo documento." ma:contentTypeScope="" ma:versionID="df4736c6e81ba38ccfa261d44d25444c">
  <xsd:schema xmlns:xsd="http://www.w3.org/2001/XMLSchema" xmlns:xs="http://www.w3.org/2001/XMLSchema" xmlns:p="http://schemas.microsoft.com/office/2006/metadata/properties" xmlns:ns2="93368b97-dd1b-47ba-b209-c95f2dfad9d7" xmlns:ns3="5acfa2e4-9f2a-4bad-9b00-87b6cc95b189" targetNamespace="http://schemas.microsoft.com/office/2006/metadata/properties" ma:root="true" ma:fieldsID="2fc3b0ab02f9740be45350cf7926698a" ns2:_="" ns3:_="">
    <xsd:import namespace="93368b97-dd1b-47ba-b209-c95f2dfad9d7"/>
    <xsd:import namespace="5acfa2e4-9f2a-4bad-9b00-87b6cc95b1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368b97-dd1b-47ba-b209-c95f2dfad9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f4f5d4c4-0854-4d98-839d-01d00d4fd45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fa2e4-9f2a-4bad-9b00-87b6cc95b189"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824a175c-8fb9-4252-a609-6a4b1b502ea1}" ma:internalName="TaxCatchAll" ma:showField="CatchAllData" ma:web="5acfa2e4-9f2a-4bad-9b00-87b6cc95b1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acfa2e4-9f2a-4bad-9b00-87b6cc95b189" xsi:nil="true"/>
    <lcf76f155ced4ddcb4097134ff3c332f xmlns="93368b97-dd1b-47ba-b209-c95f2dfad9d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566A840-84A7-4265-B729-528D25E39772}">
  <ds:schemaRefs>
    <ds:schemaRef ds:uri="http://schemas.microsoft.com/sharepoint/v3/contenttype/forms"/>
  </ds:schemaRefs>
</ds:datastoreItem>
</file>

<file path=customXml/itemProps2.xml><?xml version="1.0" encoding="utf-8"?>
<ds:datastoreItem xmlns:ds="http://schemas.openxmlformats.org/officeDocument/2006/customXml" ds:itemID="{5F04E028-256C-41B0-90E2-62B99D5F62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368b97-dd1b-47ba-b209-c95f2dfad9d7"/>
    <ds:schemaRef ds:uri="5acfa2e4-9f2a-4bad-9b00-87b6cc95b1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378042-2DBD-469A-911B-C89E4094B334}">
  <ds:schemaRefs>
    <ds:schemaRef ds:uri="http://schemas.microsoft.com/office/2006/metadata/properties"/>
    <ds:schemaRef ds:uri="http://schemas.microsoft.com/office/infopath/2007/PartnerControls"/>
    <ds:schemaRef ds:uri="5acfa2e4-9f2a-4bad-9b00-87b6cc95b189"/>
    <ds:schemaRef ds:uri="93368b97-dd1b-47ba-b209-c95f2dfad9d7"/>
  </ds:schemaRefs>
</ds:datastoreItem>
</file>

<file path=docProps/app.xml><?xml version="1.0" encoding="utf-8"?>
<Properties xmlns="http://schemas.openxmlformats.org/officeDocument/2006/extended-properties" xmlns:vt="http://schemas.openxmlformats.org/officeDocument/2006/docPropsVTypes">
  <Template/>
  <TotalTime>1307</TotalTime>
  <Words>593</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UNIT 9</vt:lpstr>
      <vt:lpstr>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subject/>
  <dc:creator/>
  <dc:description/>
  <cp:lastModifiedBy>MARTIN BERMEJO, AARON</cp:lastModifiedBy>
  <cp:revision>2227</cp:revision>
  <dcterms:created xsi:type="dcterms:W3CDTF">2022-09-23T09:42:25Z</dcterms:created>
  <dcterms:modified xsi:type="dcterms:W3CDTF">2024-02-08T08:25:10Z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0x0101000D4958987E456549A4D00748D7696E67</vt:lpwstr>
  </property>
  <property fmtid="{D5CDD505-2E9C-101B-9397-08002B2CF9AE}" pid="4" name="LastModifiedDateTime_Client">
    <vt:filetime>2022-10-13T13:33:54Z</vt:filetime>
  </property>
  <property fmtid="{D5CDD505-2E9C-101B-9397-08002B2CF9AE}" pid="5" name="MediaServiceImageTags">
    <vt:lpwstr/>
  </property>
  <property fmtid="{D5CDD505-2E9C-101B-9397-08002B2CF9AE}" pid="6" name="Order">
    <vt:r8>3700</vt:r8>
  </property>
  <property fmtid="{D5CDD505-2E9C-101B-9397-08002B2CF9AE}" pid="7" name="PresentationFormat">
    <vt:lpwstr>Custom</vt:lpwstr>
  </property>
  <property fmtid="{D5CDD505-2E9C-101B-9397-08002B2CF9AE}" pid="8" name="Slides">
    <vt:i4>7</vt:i4>
  </property>
  <property fmtid="{D5CDD505-2E9C-101B-9397-08002B2CF9AE}" pid="9" name="TriggerFlowInfo">
    <vt:lpwstr/>
  </property>
  <property fmtid="{D5CDD505-2E9C-101B-9397-08002B2CF9AE}" pid="10" name="_ExtendedDescription">
    <vt:lpwstr/>
  </property>
</Properties>
</file>