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Walter Turncoat"/>
      <p:regular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WalterTurnco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23d95db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623d95d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11" Type="http://schemas.openxmlformats.org/officeDocument/2006/relationships/image" Target="../media/image20.png"/><Relationship Id="rId10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1"/>
            <p:cNvSpPr/>
            <p:nvPr/>
          </p:nvSpPr>
          <p:spPr>
            <a:xfrm flipH="1" rot="-772385">
              <a:off x="7297125" y="4931449"/>
              <a:ext cx="242258" cy="122754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flipH="1" rot="10145659">
              <a:off x="8744442" y="37842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 flipH="1" rot="8639560">
              <a:off x="1450801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indent="-3810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flipH="1" rot="10145659">
              <a:off x="7432735" y="3653264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flipH="1" rot="10145659">
              <a:off x="8668242" y="38604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6"/>
          <p:cNvSpPr txBox="1"/>
          <p:nvPr>
            <p:ph idx="2" type="body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flipH="1" rot="5652216">
              <a:off x="7426337" y="4025462"/>
              <a:ext cx="250048" cy="27859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rect b="b" l="l" r="r" t="t"/>
              <a:pathLst>
                <a:path extrusionOk="0" h="3516" w="1534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Round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rect b="b" l="l" r="r" t="t"/>
              <a:pathLst>
                <a:path extrusionOk="0" h="5715" w="12288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rect b="b" l="l" r="r" t="t"/>
              <a:pathLst>
                <a:path extrusionOk="0" h="10035" w="10178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rect b="b" l="l" r="r" t="t"/>
              <a:pathLst>
                <a:path extrusionOk="0" h="600" w="3318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ctrTitle"/>
          </p:nvPr>
        </p:nvSpPr>
        <p:spPr>
          <a:xfrm>
            <a:off x="2323325" y="1174100"/>
            <a:ext cx="4497300" cy="185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Flippity floppity</a:t>
            </a:r>
            <a:endParaRPr sz="5600"/>
          </a:p>
        </p:txBody>
      </p:sp>
      <p:sp>
        <p:nvSpPr>
          <p:cNvPr id="223" name="Google Shape;223;p13"/>
          <p:cNvSpPr txBox="1"/>
          <p:nvPr>
            <p:ph type="ctrTitle"/>
          </p:nvPr>
        </p:nvSpPr>
        <p:spPr>
          <a:xfrm>
            <a:off x="2371825" y="3735350"/>
            <a:ext cx="4497300" cy="11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By: Caitlin and kadeem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1.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29" name="Google Shape;229;p14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is it?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1744350" y="1039875"/>
            <a:ext cx="3794100" cy="32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/>
              <a:t> Our mission is to provide an </a:t>
            </a:r>
            <a:r>
              <a:rPr lang="en" sz="2100">
                <a:solidFill>
                  <a:schemeClr val="accent5"/>
                </a:solidFill>
              </a:rPr>
              <a:t>entertaining </a:t>
            </a:r>
            <a:r>
              <a:rPr lang="en" sz="2100"/>
              <a:t>way to improve </a:t>
            </a:r>
            <a:r>
              <a:rPr lang="en" sz="2100">
                <a:solidFill>
                  <a:schemeClr val="accent5"/>
                </a:solidFill>
              </a:rPr>
              <a:t>visual recognition</a:t>
            </a:r>
            <a:r>
              <a:rPr lang="en" sz="2100"/>
              <a:t> and give space to </a:t>
            </a:r>
            <a:r>
              <a:rPr lang="en" sz="2100">
                <a:solidFill>
                  <a:schemeClr val="accent5"/>
                </a:solidFill>
              </a:rPr>
              <a:t>critical thinking</a:t>
            </a:r>
            <a:r>
              <a:rPr lang="en" sz="2100"/>
              <a:t> and paying attention to detail. The game will build thinking skills, concentration, attention, and persistence.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game </a:t>
            </a:r>
            <a:endParaRPr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Classic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Mimics a simple memory game where you must match two cards at a time and match all the cards to move on. </a:t>
            </a:r>
            <a:endParaRPr/>
          </a:p>
        </p:txBody>
      </p:sp>
      <p:sp>
        <p:nvSpPr>
          <p:cNvPr id="242" name="Google Shape;242;p16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Attempts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 are given a limited amount of attempts to match all of the cards. As levels increase the attempts decrease.</a:t>
            </a:r>
            <a:endParaRPr/>
          </a:p>
        </p:txBody>
      </p:sp>
      <p:sp>
        <p:nvSpPr>
          <p:cNvPr id="243" name="Google Shape;243;p16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Timed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clock will appear with each level and there will be an </a:t>
            </a:r>
            <a:r>
              <a:rPr lang="en"/>
              <a:t>allotted</a:t>
            </a:r>
            <a:r>
              <a:rPr lang="en"/>
              <a:t> time where you must match all cards within to complete the </a:t>
            </a:r>
            <a:r>
              <a:rPr lang="en"/>
              <a:t>level</a:t>
            </a:r>
            <a:r>
              <a:rPr lang="en"/>
              <a:t> and move on.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idx="4294967295"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576375" y="13634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STRENGTHS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 to play, exercises the brain, levels are replayable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4661207" y="13634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WEAKNESSES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Limited levels, short, repetitive code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76375" y="31219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Always room for more levels,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Adjustable settings for easier or harder levels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OPPORTUNITIES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4661207" y="31219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rise in difficulty may make it unappealing.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3842100" y="2242577"/>
            <a:ext cx="369332" cy="4940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Walter Turncoat"/>
              </a:rPr>
              <a:t>S</a:t>
            </a:r>
          </a:p>
        </p:txBody>
      </p:sp>
      <p:sp>
        <p:nvSpPr>
          <p:cNvPr id="260" name="Google Shape;260;p17"/>
          <p:cNvSpPr/>
          <p:nvPr/>
        </p:nvSpPr>
        <p:spPr>
          <a:xfrm>
            <a:off x="4857720" y="2250297"/>
            <a:ext cx="665786" cy="4681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Walter Turncoat"/>
              </a:rPr>
              <a:t>W</a:t>
            </a:r>
          </a:p>
        </p:txBody>
      </p:sp>
      <p:sp>
        <p:nvSpPr>
          <p:cNvPr id="261" name="Google Shape;261;p17"/>
          <p:cNvSpPr/>
          <p:nvPr/>
        </p:nvSpPr>
        <p:spPr>
          <a:xfrm>
            <a:off x="3807513" y="3348952"/>
            <a:ext cx="437270" cy="4761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Walter Turncoat"/>
              </a:rPr>
              <a:t>O</a:t>
            </a:r>
          </a:p>
        </p:txBody>
      </p:sp>
      <p:sp>
        <p:nvSpPr>
          <p:cNvPr id="262" name="Google Shape;262;p17"/>
          <p:cNvSpPr/>
          <p:nvPr/>
        </p:nvSpPr>
        <p:spPr>
          <a:xfrm>
            <a:off x="4971979" y="3356672"/>
            <a:ext cx="434182" cy="460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Walter Turncoat"/>
              </a:rPr>
              <a:t>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let’s test it 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68" name="Google Shape;268;p18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How good is your memory?</a:t>
            </a:r>
            <a:endParaRPr/>
          </a:p>
        </p:txBody>
      </p:sp>
      <p:sp>
        <p:nvSpPr>
          <p:cNvPr id="269" name="Google Shape;269;p1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idx="4294967295"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</a:t>
            </a:r>
            <a:endParaRPr/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9"/>
          <p:cNvGrpSpPr/>
          <p:nvPr/>
        </p:nvGrpSpPr>
        <p:grpSpPr>
          <a:xfrm>
            <a:off x="1786339" y="1474801"/>
            <a:ext cx="473400" cy="473400"/>
            <a:chOff x="1786339" y="1474801"/>
            <a:chExt cx="473400" cy="473400"/>
          </a:xfrm>
        </p:grpSpPr>
        <p:sp>
          <p:nvSpPr>
            <p:cNvPr id="279" name="Google Shape;279;p19"/>
            <p:cNvSpPr/>
            <p:nvPr/>
          </p:nvSpPr>
          <p:spPr>
            <a:xfrm rot="8100000">
              <a:off x="1855667" y="1544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95598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81" name="Google Shape;281;p19"/>
          <p:cNvGrpSpPr/>
          <p:nvPr/>
        </p:nvGrpSpPr>
        <p:grpSpPr>
          <a:xfrm>
            <a:off x="3814414" y="1474801"/>
            <a:ext cx="473400" cy="473400"/>
            <a:chOff x="3814414" y="1474801"/>
            <a:chExt cx="473400" cy="473400"/>
          </a:xfrm>
        </p:grpSpPr>
        <p:sp>
          <p:nvSpPr>
            <p:cNvPr id="282" name="Google Shape;282;p19"/>
            <p:cNvSpPr/>
            <p:nvPr/>
          </p:nvSpPr>
          <p:spPr>
            <a:xfrm rot="8100000">
              <a:off x="3883742" y="1544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984064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84" name="Google Shape;284;p19"/>
          <p:cNvGrpSpPr/>
          <p:nvPr/>
        </p:nvGrpSpPr>
        <p:grpSpPr>
          <a:xfrm>
            <a:off x="5842489" y="1474801"/>
            <a:ext cx="473400" cy="473400"/>
            <a:chOff x="5842489" y="1474801"/>
            <a:chExt cx="473400" cy="473400"/>
          </a:xfrm>
        </p:grpSpPr>
        <p:sp>
          <p:nvSpPr>
            <p:cNvPr id="285" name="Google Shape;285;p1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87" name="Google Shape;287;p19"/>
          <p:cNvGrpSpPr/>
          <p:nvPr/>
        </p:nvGrpSpPr>
        <p:grpSpPr>
          <a:xfrm>
            <a:off x="6880814" y="3347700"/>
            <a:ext cx="473400" cy="473400"/>
            <a:chOff x="6880814" y="3347700"/>
            <a:chExt cx="473400" cy="473400"/>
          </a:xfrm>
        </p:grpSpPr>
        <p:sp>
          <p:nvSpPr>
            <p:cNvPr id="288" name="Google Shape;288;p19"/>
            <p:cNvSpPr/>
            <p:nvPr/>
          </p:nvSpPr>
          <p:spPr>
            <a:xfrm rot="-2700000">
              <a:off x="6950142" y="3417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4852739" y="3347700"/>
            <a:ext cx="473400" cy="473400"/>
            <a:chOff x="4852739" y="3347700"/>
            <a:chExt cx="473400" cy="473400"/>
          </a:xfrm>
        </p:grpSpPr>
        <p:sp>
          <p:nvSpPr>
            <p:cNvPr id="291" name="Google Shape;291;p19"/>
            <p:cNvSpPr/>
            <p:nvPr/>
          </p:nvSpPr>
          <p:spPr>
            <a:xfrm rot="-2700000">
              <a:off x="4922067" y="3417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 flipH="1">
              <a:off x="5022389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3" name="Google Shape;293;p19"/>
          <p:cNvGrpSpPr/>
          <p:nvPr/>
        </p:nvGrpSpPr>
        <p:grpSpPr>
          <a:xfrm>
            <a:off x="2824664" y="3347700"/>
            <a:ext cx="473400" cy="473400"/>
            <a:chOff x="2824664" y="3347700"/>
            <a:chExt cx="473400" cy="473400"/>
          </a:xfrm>
        </p:grpSpPr>
        <p:sp>
          <p:nvSpPr>
            <p:cNvPr id="294" name="Google Shape;294;p19"/>
            <p:cNvSpPr/>
            <p:nvPr/>
          </p:nvSpPr>
          <p:spPr>
            <a:xfrm rot="-2700000">
              <a:off x="2893992" y="3417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 flipH="1">
              <a:off x="299431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96" name="Google Shape;296;p19"/>
          <p:cNvSpPr txBox="1"/>
          <p:nvPr/>
        </p:nvSpPr>
        <p:spPr>
          <a:xfrm>
            <a:off x="338297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a counter in the attempts mode to show how many attempts they have left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1379855" y="9378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Switch interface to pygame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Timed mode: finish level early add the remaining time to the next level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animations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more levels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images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0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 You!</a:t>
            </a:r>
            <a:endParaRPr sz="9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 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08" name="Google Shape;308;p20"/>
          <p:cNvSpPr txBox="1"/>
          <p:nvPr>
            <p:ph idx="4294967295" type="title"/>
          </p:nvPr>
        </p:nvSpPr>
        <p:spPr>
          <a:xfrm>
            <a:off x="1488450" y="3433250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