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3" r:id="rId3"/>
    <p:sldId id="262" r:id="rId4"/>
    <p:sldId id="265" r:id="rId5"/>
    <p:sldId id="268" r:id="rId6"/>
    <p:sldId id="269" r:id="rId7"/>
  </p:sldIdLst>
  <p:sldSz cx="9144000" cy="5143500" type="screen16x9"/>
  <p:notesSz cx="6858000" cy="9144000"/>
  <p:embeddedFontLst>
    <p:embeddedFont>
      <p:font typeface="Raleway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4" y="1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8F239-F0FC-52A1-7FD1-79CAB62E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FB994-E9A7-EADB-842E-730075F3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8D283-C5E7-D5DD-07E3-6D08C38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95C-F785-45DD-9357-071D285B8B5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36735-36DE-CDE1-D72F-8E4CF8EF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6EADB-114F-B216-7AFE-B3C6121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98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74072" y="264475"/>
            <a:ext cx="8562109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Python – Les bases - Installation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Cours n° 001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Version du support : 1.0.0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316518" y="211895"/>
            <a:ext cx="471268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Nom intervenant.e : Charlène Benke (Elle/Elle) 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6046825" y="254425"/>
            <a:ext cx="299987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782CBB-F5CA-9C8A-0B57-816FC740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6522" y="4047944"/>
            <a:ext cx="1495827" cy="8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D2927-DCF2-A245-0026-DDBD2ED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Programmes à installer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FB884-E93C-5018-D5BD-37B22042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Présentation de </a:t>
            </a:r>
            <a:r>
              <a:rPr lang="fr-FR" dirty="0" err="1"/>
              <a:t>Ninite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6891D2-3E9B-5064-CE8D-2B3DABBA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2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693CB-6E00-EE65-B53E-83C03771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Installation et premières commande/programme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948FA-D446-2550-1F9D-2F42E868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Télécharger et installer python </a:t>
            </a:r>
          </a:p>
          <a:p>
            <a:pPr lvl="1"/>
            <a:r>
              <a:rPr lang="fr-FR"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https://www.python.org/download</a:t>
            </a:r>
            <a:endParaRPr lang="fr-FR" u="heavy" spc="-8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  <a:p>
            <a:pPr marL="342900" lvl="1" indent="0">
              <a:buNone/>
            </a:pPr>
            <a:endParaRPr lang="fr-FR" u="heavy" spc="-8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  <a:p>
            <a:r>
              <a:rPr lang="fr-FR" dirty="0"/>
              <a:t>Interpréteur de commande</a:t>
            </a:r>
          </a:p>
          <a:p>
            <a:pPr lvl="1"/>
            <a:r>
              <a:rPr lang="fr-FR" dirty="0"/>
              <a:t>Lancer python puis écrire </a:t>
            </a:r>
            <a:r>
              <a:rPr lang="fr-FR" b="1" i="1" dirty="0" err="1"/>
              <a:t>print</a:t>
            </a:r>
            <a:r>
              <a:rPr lang="fr-FR" b="1" i="1" dirty="0"/>
              <a:t> (« hello world »)</a:t>
            </a:r>
          </a:p>
          <a:p>
            <a:pPr lvl="1"/>
            <a:r>
              <a:rPr lang="fr-FR" dirty="0"/>
              <a:t>Sortir de python avec Ctrl + Z</a:t>
            </a:r>
          </a:p>
          <a:p>
            <a:pPr lvl="1"/>
            <a:endParaRPr lang="fr-FR" dirty="0"/>
          </a:p>
          <a:p>
            <a:r>
              <a:rPr lang="fr-FR" dirty="0"/>
              <a:t>Exécution de programme</a:t>
            </a:r>
          </a:p>
          <a:p>
            <a:pPr lvl="1"/>
            <a:r>
              <a:rPr lang="fr-FR" dirty="0"/>
              <a:t>Ouvrir un éditeur de texte et créer un fichier first_progr.py</a:t>
            </a:r>
          </a:p>
          <a:p>
            <a:pPr lvl="1"/>
            <a:r>
              <a:rPr lang="fr-FR" dirty="0"/>
              <a:t>Écrire </a:t>
            </a:r>
            <a:r>
              <a:rPr lang="fr-FR" b="1" i="1" dirty="0" err="1"/>
              <a:t>print</a:t>
            </a:r>
            <a:r>
              <a:rPr lang="fr-FR" b="1" i="1" dirty="0"/>
              <a:t> (« hello world »)  </a:t>
            </a:r>
            <a:r>
              <a:rPr lang="fr-FR" dirty="0"/>
              <a:t>puis enregistrer</a:t>
            </a:r>
          </a:p>
          <a:p>
            <a:pPr lvl="1"/>
            <a:r>
              <a:rPr lang="fr-FR" dirty="0"/>
              <a:t>Python first_progr.py ou directement « first_progr.py »</a:t>
            </a:r>
          </a:p>
          <a:p>
            <a:pPr marL="342900" lvl="1" indent="0">
              <a:buNone/>
            </a:pPr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1"/>
            <a:endParaRPr lang="fr-FR" u="heavy" spc="-8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  <a:p>
            <a:pPr marL="0" indent="0">
              <a:buNone/>
            </a:pPr>
            <a:endParaRPr lang="fr-FR" u="heavy" spc="-8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  <a:p>
            <a:pPr marL="0" indent="0">
              <a:buNone/>
            </a:pPr>
            <a:endParaRPr lang="fr-FR" u="heavy" spc="-8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9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71C52-6178-17B8-6FE2-9BA1FFB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TP 1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7FAD4-AD08-9EF2-760F-B78C6FFA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Renvoyer l’âge à partir d’une année de naissance (format YYYY)</a:t>
            </a:r>
          </a:p>
          <a:p>
            <a:pPr lvl="1"/>
            <a:r>
              <a:rPr lang="fr-FR" dirty="0"/>
              <a:t>En année </a:t>
            </a:r>
          </a:p>
          <a:p>
            <a:pPr lvl="1"/>
            <a:r>
              <a:rPr lang="fr-FR" dirty="0"/>
              <a:t>En Nb de mois </a:t>
            </a:r>
          </a:p>
          <a:p>
            <a:pPr lvl="1"/>
            <a:r>
              <a:rPr lang="fr-FR" dirty="0"/>
              <a:t>En nb de jours (piège bissextile) </a:t>
            </a:r>
          </a:p>
          <a:p>
            <a:pPr lvl="1"/>
            <a:r>
              <a:rPr lang="fr-FR" dirty="0"/>
              <a:t>En nb de semaine</a:t>
            </a:r>
          </a:p>
          <a:p>
            <a:r>
              <a:rPr lang="fr-FR" dirty="0"/>
              <a:t>Comptage de lettres et de mots d’une chaine de caractère saisie</a:t>
            </a:r>
          </a:p>
          <a:p>
            <a:pPr lvl="1"/>
            <a:r>
              <a:rPr lang="fr-FR" dirty="0"/>
              <a:t>Compter le nombre de voyelle d’une chaine de caractère saisie</a:t>
            </a:r>
          </a:p>
          <a:p>
            <a:pPr lvl="1"/>
            <a:r>
              <a:rPr lang="fr-FR" dirty="0"/>
              <a:t>Compter le nombre de présence d’une lettre dans d’une chaine de caractère saisie</a:t>
            </a:r>
          </a:p>
          <a:p>
            <a:pPr lvl="1"/>
            <a:r>
              <a:rPr lang="fr-FR" dirty="0"/>
              <a:t>Renvoyer une liste de mot à partir d’une phrase</a:t>
            </a:r>
          </a:p>
          <a:p>
            <a:pPr lvl="1"/>
            <a:r>
              <a:rPr lang="fr-FR" dirty="0"/>
              <a:t>Vérifier la présence d’une lettre dans d’une chaine de caractère saisie</a:t>
            </a:r>
          </a:p>
          <a:p>
            <a:pPr lvl="1"/>
            <a:r>
              <a:rPr lang="fr-FR" dirty="0"/>
              <a:t>Vérifier la présence d’un mot dans une liste (retourne sa position dans le tableau)</a:t>
            </a:r>
          </a:p>
          <a:p>
            <a:r>
              <a:rPr lang="fr-FR" dirty="0"/>
              <a:t>Gestionnaire de liste de mots</a:t>
            </a:r>
          </a:p>
          <a:p>
            <a:pPr lvl="1"/>
            <a:r>
              <a:rPr lang="fr-FR" dirty="0"/>
              <a:t>ajoute un mot si il n’est pas présent dans un tableau</a:t>
            </a:r>
          </a:p>
          <a:p>
            <a:pPr lvl="1"/>
            <a:r>
              <a:rPr lang="fr-FR" dirty="0"/>
              <a:t>Le supprime si il est déjà présent</a:t>
            </a:r>
          </a:p>
          <a:p>
            <a:pPr lvl="1"/>
            <a:r>
              <a:rPr lang="fr-FR" dirty="0"/>
              <a:t>Renvoie le tableau si on écrit « tableau »</a:t>
            </a:r>
          </a:p>
          <a:p>
            <a:pPr lvl="1"/>
            <a:r>
              <a:rPr lang="fr-FR" dirty="0"/>
              <a:t>Arrête le programme si on écrit « stop »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597204-2A16-9924-6D51-E0287A4D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4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4F9DD-79B5-3FCC-B476-47CF469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TP Bonus : la partie de dés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E2752-2FB0-39EE-9F80-05CFF59F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réalise 10000 manches de dés à 6 faces</a:t>
            </a:r>
          </a:p>
          <a:p>
            <a:endParaRPr lang="fr-FR" dirty="0"/>
          </a:p>
          <a:p>
            <a:r>
              <a:rPr lang="fr-FR" dirty="0"/>
              <a:t>Chaque joueur tire une fois</a:t>
            </a:r>
          </a:p>
          <a:p>
            <a:pPr lvl="1"/>
            <a:r>
              <a:rPr lang="fr-FR" dirty="0"/>
              <a:t>Si joueur 1 a la valeur la plus forte, il gagne on lui ajoute un point</a:t>
            </a:r>
          </a:p>
          <a:p>
            <a:pPr lvl="1"/>
            <a:r>
              <a:rPr lang="fr-FR" dirty="0"/>
              <a:t>Si joueur 2 a la valeur la plus forte, il gagne on lui ajoute un point</a:t>
            </a:r>
          </a:p>
          <a:p>
            <a:pPr lvl="1"/>
            <a:endParaRPr lang="fr-FR" dirty="0"/>
          </a:p>
          <a:p>
            <a:r>
              <a:rPr lang="fr-FR" dirty="0"/>
              <a:t>Chaque joueur tire 5 fois, On totalise les deux plus fortes valeurs et la plus faible</a:t>
            </a:r>
          </a:p>
          <a:p>
            <a:pPr lvl="1"/>
            <a:r>
              <a:rPr lang="fr-FR" dirty="0"/>
              <a:t>Si joueur 1 a la valeur la plus forte, il gagne on lui ajoute un point</a:t>
            </a:r>
          </a:p>
          <a:p>
            <a:pPr lvl="1"/>
            <a:r>
              <a:rPr lang="fr-FR" dirty="0"/>
              <a:t>Si joueur 2 a la valeur la plus forte, il gagne on lui ajoute un point</a:t>
            </a:r>
          </a:p>
          <a:p>
            <a:pPr lvl="1"/>
            <a:endParaRPr lang="fr-FR" dirty="0"/>
          </a:p>
          <a:p>
            <a:r>
              <a:rPr lang="fr-FR" dirty="0"/>
              <a:t>On affiche les résultats pour déterminer quel joueur a gagné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A8FBE4-9D4D-0AD1-3BBA-FC5AC82F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4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2DB41-AD54-294D-CB25-90ACB144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TP super Bonus  : Vendredi 13 (V13)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BE8D9-CD31-5CEC-803F-68FADB9B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Déterminer le nombre de mois par année contenant un V13 depuis 1900</a:t>
            </a:r>
          </a:p>
          <a:p>
            <a:r>
              <a:rPr lang="fr-FR" dirty="0"/>
              <a:t>Déterminer la première et la dernière année avec la plus de V13</a:t>
            </a:r>
          </a:p>
          <a:p>
            <a:r>
              <a:rPr lang="fr-FR" dirty="0"/>
              <a:t>Répartir de 0 à 4 </a:t>
            </a:r>
            <a:r>
              <a:rPr lang="fr-FR"/>
              <a:t>le nombre d’année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AA378C-705E-D947-3F66-8ECBC2B4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519515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F635E0F6F7C4B8E8682E7C26582D6" ma:contentTypeVersion="17" ma:contentTypeDescription="Crée un document." ma:contentTypeScope="" ma:versionID="dd84c7165a311d47d64e4a9a0f284060">
  <xsd:schema xmlns:xsd="http://www.w3.org/2001/XMLSchema" xmlns:xs="http://www.w3.org/2001/XMLSchema" xmlns:p="http://schemas.microsoft.com/office/2006/metadata/properties" xmlns:ns2="9e6be15c-cbda-4ea9-9315-93759f21a421" xmlns:ns3="0b84d5bb-12dc-4af8-9dbd-db42f9537db9" targetNamespace="http://schemas.microsoft.com/office/2006/metadata/properties" ma:root="true" ma:fieldsID="c253c1e6e50e8da04522db353df8afc9" ns2:_="" ns3:_="">
    <xsd:import namespace="9e6be15c-cbda-4ea9-9315-93759f21a421"/>
    <xsd:import namespace="0b84d5bb-12dc-4af8-9dbd-db42f9537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be15c-cbda-4ea9-9315-93759f21a4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84d5bb-12dc-4af8-9dbd-db42f9537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395b7f3-e0ed-4d2a-8756-81e2af49305d}" ma:internalName="TaxCatchAll" ma:showField="CatchAllData" ma:web="0b84d5bb-12dc-4af8-9dbd-db42f9537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6be15c-cbda-4ea9-9315-93759f21a421">
      <Terms xmlns="http://schemas.microsoft.com/office/infopath/2007/PartnerControls"/>
    </lcf76f155ced4ddcb4097134ff3c332f>
    <TaxCatchAll xmlns="0b84d5bb-12dc-4af8-9dbd-db42f9537db9" xsi:nil="true"/>
  </documentManagement>
</p:properties>
</file>

<file path=customXml/itemProps1.xml><?xml version="1.0" encoding="utf-8"?>
<ds:datastoreItem xmlns:ds="http://schemas.openxmlformats.org/officeDocument/2006/customXml" ds:itemID="{0B9DEB99-A630-4EFE-BE71-38C6A174A1B1}"/>
</file>

<file path=customXml/itemProps2.xml><?xml version="1.0" encoding="utf-8"?>
<ds:datastoreItem xmlns:ds="http://schemas.openxmlformats.org/officeDocument/2006/customXml" ds:itemID="{134BD587-7447-49DE-B303-C7D2E4811C7F}"/>
</file>

<file path=customXml/itemProps3.xml><?xml version="1.0" encoding="utf-8"?>
<ds:datastoreItem xmlns:ds="http://schemas.openxmlformats.org/officeDocument/2006/customXml" ds:itemID="{BE16C443-C56E-4B7F-BCD8-A6CD88E1898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Affichage à l'écran (16:9)</PresentationFormat>
  <Paragraphs>64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Raleway</vt:lpstr>
      <vt:lpstr>Source Sans Pro</vt:lpstr>
      <vt:lpstr>Plum</vt:lpstr>
      <vt:lpstr>Python – Les bases - Installation</vt:lpstr>
      <vt:lpstr>Programmes à installer </vt:lpstr>
      <vt:lpstr>Installation et premières commande/programme</vt:lpstr>
      <vt:lpstr>TP 1  </vt:lpstr>
      <vt:lpstr>TP Bonus : la partie de dés</vt:lpstr>
      <vt:lpstr>TP super Bonus  : Vendredi 13 (V13)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module</dc:title>
  <dc:creator>charl</dc:creator>
  <cp:lastModifiedBy>Charlène Benke</cp:lastModifiedBy>
  <cp:revision>40</cp:revision>
  <dcterms:modified xsi:type="dcterms:W3CDTF">2023-09-28T09:51:32Z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0x010100FD7F635E0F6F7C4B8E8682E7C26582D6</vt:lpwstr>
  </property>
</Properties>
</file>