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0" r:id="rId3"/>
    <p:sldId id="263" r:id="rId4"/>
    <p:sldId id="257" r:id="rId5"/>
    <p:sldId id="259" r:id="rId6"/>
    <p:sldId id="258" r:id="rId7"/>
  </p:sldIdLst>
  <p:sldSz cx="9144000" cy="5143500" type="screen16x9"/>
  <p:notesSz cx="6858000" cy="9144000"/>
  <p:embeddedFontLst>
    <p:embeddedFont>
      <p:font typeface="Raleway" pitchFamily="2" charset="0"/>
      <p:regular r:id="rId9"/>
      <p:bold r:id="rId10"/>
      <p:italic r:id="rId11"/>
      <p:boldItalic r:id="rId12"/>
    </p:embeddedFont>
    <p:embeddedFont>
      <p:font typeface="Source Sans Pro" panose="020B0503030403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1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customXml" Target="../customXml/item3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0a3a395ee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0a3a395ee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0a3a395e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0a3a395e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0a3a395ee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0a3a395ee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0a3a395e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00a3a395e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8F239-F0FC-52A1-7FD1-79CAB62E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FB994-E9A7-EADB-842E-730075F3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8D283-C5E7-D5DD-07E3-6D08C38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95C-F785-45DD-9357-071D285B8B55}" type="datetimeFigureOut">
              <a:rPr lang="fr-FR" smtClean="0"/>
              <a:t>07/01/2024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36735-36DE-CDE1-D72F-8E4CF8EF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6EADB-114F-B216-7AFE-B3C6121B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3AF22-7129-47A4-9515-B22910957E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94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74072" y="264475"/>
            <a:ext cx="8562109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Python – Présentation </a:t>
            </a:r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Cours n</a:t>
            </a:r>
            <a:r>
              <a:rPr lang="fr"/>
              <a:t>° 000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Version du support : 1.0.2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316518" y="211895"/>
            <a:ext cx="4712682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Nom intervenant.e : Charlène Benke (Elle/Elle) </a:t>
            </a:r>
            <a:endParaRPr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CD782CBB-F5CA-9C8A-0B57-816FC740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76522" y="4047944"/>
            <a:ext cx="1495827" cy="86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About Me – Charlène (55 ans)</a:t>
            </a: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4985C8-CB2B-AF8E-411D-328F6485A0DA}"/>
              </a:ext>
            </a:extLst>
          </p:cNvPr>
          <p:cNvSpPr txBox="1"/>
          <p:nvPr/>
        </p:nvSpPr>
        <p:spPr>
          <a:xfrm>
            <a:off x="560613" y="1355271"/>
            <a:ext cx="53552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DUT informatique en 1990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15 ans de SSII/ENS (bancaire)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/>
              <a:t>17 </a:t>
            </a:r>
            <a:r>
              <a:rPr lang="fr-FR" sz="1800" dirty="0"/>
              <a:t>ans à mon compte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Développeuse (full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Compétence système et réseau (Certifications)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Compétence autour de la Data (BI)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/>
              <a:t>Utilise python depuis 2000 (jamais assez)</a:t>
            </a:r>
          </a:p>
          <a:p>
            <a:endParaRPr lang="fr-FR" sz="18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2BCFBF1-F29C-CCD2-98E9-455323DB3444}"/>
              </a:ext>
            </a:extLst>
          </p:cNvPr>
          <p:cNvSpPr txBox="1"/>
          <p:nvPr/>
        </p:nvSpPr>
        <p:spPr>
          <a:xfrm>
            <a:off x="5094514" y="1447800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5C5F2-89CE-F19A-F881-4AFEAD8BD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Mes compétences 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D6700746-0168-1B42-DA1E-744ACC8CA8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48" y="1081104"/>
          <a:ext cx="7886697" cy="1580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3809991787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931243766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161078376"/>
                    </a:ext>
                  </a:extLst>
                </a:gridCol>
              </a:tblGrid>
              <a:tr h="255888"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Système et réseau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Programmation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Outils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77922339"/>
                  </a:ext>
                </a:extLst>
              </a:tr>
              <a:tr h="441670">
                <a:tc>
                  <a:txBody>
                    <a:bodyPr/>
                    <a:lstStyle/>
                    <a:p>
                      <a:r>
                        <a:rPr lang="fr-FR" sz="1100" b="1" dirty="0"/>
                        <a:t>OS </a:t>
                      </a:r>
                      <a:r>
                        <a:rPr lang="fr-FR" sz="1100" dirty="0"/>
                        <a:t>: Windows / Linux / Synology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Local </a:t>
                      </a:r>
                      <a:r>
                        <a:rPr lang="fr-FR" sz="1100" dirty="0"/>
                        <a:t>: Python, </a:t>
                      </a:r>
                      <a:r>
                        <a:rPr lang="fr-FR" sz="1100" dirty="0" err="1"/>
                        <a:t>vba</a:t>
                      </a:r>
                      <a:r>
                        <a:rPr lang="fr-FR" sz="11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Versioning</a:t>
                      </a:r>
                      <a:r>
                        <a:rPr lang="fr-FR" sz="1100" dirty="0"/>
                        <a:t> :  GIT (</a:t>
                      </a:r>
                      <a:r>
                        <a:rPr lang="fr-FR" sz="1100" dirty="0" err="1"/>
                        <a:t>Github</a:t>
                      </a:r>
                      <a:r>
                        <a:rPr lang="fr-FR" sz="1100" dirty="0"/>
                        <a:t>), Subversion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68204851"/>
                  </a:ext>
                </a:extLst>
              </a:tr>
              <a:tr h="441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/>
                        <a:t>Base de données </a:t>
                      </a:r>
                      <a:r>
                        <a:rPr lang="fr-FR" sz="1100" dirty="0"/>
                        <a:t>: SQL, NoSQL  </a:t>
                      </a:r>
                      <a:r>
                        <a:rPr lang="fr-FR" sz="1100" dirty="0" err="1"/>
                        <a:t>mysql</a:t>
                      </a:r>
                      <a:r>
                        <a:rPr lang="fr-FR" sz="1100" dirty="0"/>
                        <a:t>, </a:t>
                      </a:r>
                      <a:r>
                        <a:rPr lang="fr-FR" sz="1100" dirty="0" err="1"/>
                        <a:t>ElasticSearch</a:t>
                      </a:r>
                      <a:r>
                        <a:rPr lang="fr-FR" sz="1100" dirty="0"/>
                        <a:t>, xml, </a:t>
                      </a:r>
                      <a:r>
                        <a:rPr lang="fr-FR" sz="1100" dirty="0" err="1"/>
                        <a:t>json</a:t>
                      </a:r>
                      <a:endParaRPr lang="fr-F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Internet</a:t>
                      </a:r>
                      <a:r>
                        <a:rPr lang="fr-FR" sz="1100" dirty="0"/>
                        <a:t> : </a:t>
                      </a:r>
                      <a:r>
                        <a:rPr lang="fr-FR" sz="1100" dirty="0" err="1"/>
                        <a:t>php</a:t>
                      </a:r>
                      <a:endParaRPr lang="fr-F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Collaboratif</a:t>
                      </a:r>
                      <a:r>
                        <a:rPr lang="fr-FR" sz="1100" dirty="0"/>
                        <a:t> : Jira (agilité), Trello, Slack, teams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47534686"/>
                  </a:ext>
                </a:extLst>
              </a:tr>
              <a:tr h="4416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 dirty="0"/>
                        <a:t>Réseau</a:t>
                      </a:r>
                      <a:r>
                        <a:rPr lang="fr-FR" sz="1100" dirty="0"/>
                        <a:t> : TCP/IP, LDAP, Emailing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Front</a:t>
                      </a:r>
                      <a:r>
                        <a:rPr lang="fr-FR" sz="1100" dirty="0"/>
                        <a:t> : Javascript, </a:t>
                      </a:r>
                      <a:r>
                        <a:rPr lang="fr-FR" sz="1100" dirty="0" err="1"/>
                        <a:t>bootstrap</a:t>
                      </a:r>
                      <a:endParaRPr lang="fr-FR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Editeur</a:t>
                      </a:r>
                      <a:r>
                        <a:rPr lang="fr-FR" sz="1100" dirty="0"/>
                        <a:t> : VS code (</a:t>
                      </a:r>
                      <a:r>
                        <a:rPr lang="fr-FR" sz="1100" dirty="0" err="1"/>
                        <a:t>github-copilot</a:t>
                      </a:r>
                      <a:r>
                        <a:rPr lang="fr-FR" sz="1100" dirty="0"/>
                        <a:t>), vi, </a:t>
                      </a:r>
                      <a:r>
                        <a:rPr lang="fr-FR" sz="1100" dirty="0" err="1"/>
                        <a:t>notepad</a:t>
                      </a:r>
                      <a:r>
                        <a:rPr lang="fr-FR" sz="1100" dirty="0"/>
                        <a:t>++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52891072"/>
                  </a:ext>
                </a:extLst>
              </a:tr>
            </a:tbl>
          </a:graphicData>
        </a:graphic>
      </p:graphicFrame>
      <p:sp>
        <p:nvSpPr>
          <p:cNvPr id="7" name="Titre 1">
            <a:extLst>
              <a:ext uri="{FF2B5EF4-FFF2-40B4-BE49-F238E27FC236}">
                <a16:creationId xmlns:a16="http://schemas.microsoft.com/office/drawing/2014/main" id="{F28BB75D-4E35-D1F0-BD21-D2A953C04F09}"/>
              </a:ext>
            </a:extLst>
          </p:cNvPr>
          <p:cNvSpPr txBox="1">
            <a:spLocks/>
          </p:cNvSpPr>
          <p:nvPr/>
        </p:nvSpPr>
        <p:spPr>
          <a:xfrm>
            <a:off x="628650" y="2719865"/>
            <a:ext cx="7886700" cy="7299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Mais aussi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EA9EB66-C7D8-2903-6B4A-67D7C964356A}"/>
              </a:ext>
            </a:extLst>
          </p:cNvPr>
          <p:cNvSpPr txBox="1"/>
          <p:nvPr/>
        </p:nvSpPr>
        <p:spPr>
          <a:xfrm>
            <a:off x="628650" y="3263758"/>
            <a:ext cx="334899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CMS : Wordpress, MediaWiki (</a:t>
            </a:r>
            <a:r>
              <a:rPr lang="fr-FR" sz="1050" dirty="0" err="1"/>
              <a:t>Markdown</a:t>
            </a:r>
            <a:r>
              <a:rPr lang="fr-FR" sz="1050" dirty="0"/>
              <a:t>)</a:t>
            </a:r>
          </a:p>
          <a:p>
            <a:r>
              <a:rPr lang="fr-FR" sz="1050" dirty="0"/>
              <a:t>ERP/CRM : Dolibarr </a:t>
            </a:r>
          </a:p>
          <a:p>
            <a:r>
              <a:rPr lang="fr-FR" sz="1050" dirty="0"/>
              <a:t>Bricolage : monter un pc, un réseau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A47951D4-299E-0D58-00D8-5F63B469D363}"/>
              </a:ext>
            </a:extLst>
          </p:cNvPr>
          <p:cNvSpPr txBox="1">
            <a:spLocks/>
          </p:cNvSpPr>
          <p:nvPr/>
        </p:nvSpPr>
        <p:spPr>
          <a:xfrm>
            <a:off x="628648" y="3938873"/>
            <a:ext cx="7886700" cy="729996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300" dirty="0"/>
              <a:t>Pour le reste, Google est mon ami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C09616D-0321-3C1B-F2E3-7120A511430D}"/>
              </a:ext>
            </a:extLst>
          </p:cNvPr>
          <p:cNvSpPr txBox="1"/>
          <p:nvPr/>
        </p:nvSpPr>
        <p:spPr>
          <a:xfrm>
            <a:off x="4571998" y="3274537"/>
            <a:ext cx="426030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Prise en main : TeamViewer, </a:t>
            </a:r>
            <a:r>
              <a:rPr lang="fr-FR" sz="1050" dirty="0" err="1"/>
              <a:t>anydesk</a:t>
            </a:r>
            <a:r>
              <a:rPr lang="fr-FR" sz="1050" dirty="0"/>
              <a:t>, Teams, …</a:t>
            </a:r>
          </a:p>
          <a:p>
            <a:r>
              <a:rPr lang="fr-FR" sz="1050" dirty="0"/>
              <a:t>Environnement Microsoft et Google (suite, drive, agenda, mail, …)</a:t>
            </a:r>
          </a:p>
          <a:p>
            <a:r>
              <a:rPr lang="fr-FR" sz="1050" dirty="0"/>
              <a:t>Format de fichier (csv, xml, </a:t>
            </a:r>
            <a:r>
              <a:rPr lang="fr-FR" sz="1050" dirty="0" err="1"/>
              <a:t>json</a:t>
            </a:r>
            <a:r>
              <a:rPr lang="fr-FR" sz="1050" dirty="0"/>
              <a:t>, </a:t>
            </a:r>
            <a:r>
              <a:rPr lang="fr-FR" sz="1050" dirty="0" err="1"/>
              <a:t>yml</a:t>
            </a:r>
            <a:r>
              <a:rPr lang="fr-FR" sz="105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50542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du cours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dirty="0"/>
              <a:t>Acquérir des compétences en langage de programmation python</a:t>
            </a:r>
          </a:p>
          <a:p>
            <a:pPr lvl="1" indent="-342900">
              <a:buSzPts val="1800"/>
            </a:pPr>
            <a:r>
              <a:rPr lang="fr-FR" dirty="0"/>
              <a:t>Révision des bases du langage python</a:t>
            </a:r>
          </a:p>
          <a:p>
            <a:pPr lvl="1" indent="-342900">
              <a:buSzPts val="1800"/>
            </a:pPr>
            <a:r>
              <a:rPr lang="fr-FR" dirty="0"/>
              <a:t>Comprendre le principe des librairies additionnelles</a:t>
            </a:r>
          </a:p>
          <a:p>
            <a:r>
              <a:rPr lang="fr" dirty="0"/>
              <a:t>Utiliser python pour répondre à des « problématiques de base »</a:t>
            </a:r>
          </a:p>
          <a:p>
            <a:pPr lvl="1"/>
            <a:r>
              <a:rPr lang="fr" dirty="0"/>
              <a:t>Manipulation de fichiers, Gestion de Base de données, données système et réseau</a:t>
            </a:r>
          </a:p>
          <a:p>
            <a:r>
              <a:rPr lang="fr" dirty="0"/>
              <a:t>Acquérir des connaissances sur le métier de développeur informatique</a:t>
            </a:r>
          </a:p>
          <a:p>
            <a:pPr lvl="1"/>
            <a:r>
              <a:rPr lang="fr" dirty="0"/>
              <a:t>Programmation agile</a:t>
            </a:r>
          </a:p>
          <a:p>
            <a:pPr lvl="1"/>
            <a:r>
              <a:rPr lang="fr" dirty="0"/>
              <a:t>Versionning de sources</a:t>
            </a:r>
          </a:p>
          <a:p>
            <a:pPr lvl="1"/>
            <a:r>
              <a:rPr lang="fr" dirty="0"/>
              <a:t>Gestion de projet</a:t>
            </a:r>
          </a:p>
          <a:p>
            <a:pPr lvl="1"/>
            <a:endParaRPr lang="fr" dirty="0"/>
          </a:p>
          <a:p>
            <a:endParaRPr dirty="0"/>
          </a:p>
          <a:p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Organisation des jours de formations</a:t>
            </a:r>
            <a:endParaRPr dirty="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435394"/>
            <a:ext cx="8520600" cy="3444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9h00 – 12h45 	=&gt; Formation théorique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12h45-13h30	=&gt; Pause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FR" dirty="0"/>
              <a:t>13h30 – 16h30	=&gt; Mini-TP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fr-FR" dirty="0"/>
              <a:t>16h30 – 17h30	=&gt; Correction TP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fr-FR"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Plan de cours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fr-FR" dirty="0"/>
              <a:t>Les bases de python (Variables / conditions / boucles / fonctions / objets)</a:t>
            </a:r>
          </a:p>
          <a:p>
            <a:r>
              <a:rPr lang="fr-FR" dirty="0"/>
              <a:t>Dossiers, Fichiers et Librairies avec python</a:t>
            </a:r>
          </a:p>
          <a:p>
            <a:r>
              <a:rPr lang="fr-FR" dirty="0"/>
              <a:t>Python et les bases de données SQL</a:t>
            </a:r>
          </a:p>
          <a:p>
            <a:r>
              <a:rPr lang="fr-FR" dirty="0"/>
              <a:t>Python pour l’administration : </a:t>
            </a:r>
            <a:r>
              <a:rPr lang="fr-FR" dirty="0" err="1"/>
              <a:t>kiwy</a:t>
            </a:r>
            <a:r>
              <a:rPr lang="fr-FR" dirty="0"/>
              <a:t> (</a:t>
            </a:r>
            <a:r>
              <a:rPr lang="fr-FR" dirty="0" err="1"/>
              <a:t>windows</a:t>
            </a:r>
            <a:r>
              <a:rPr lang="fr-FR" dirty="0"/>
              <a:t>), cryptage, FTP, Email, </a:t>
            </a:r>
            <a:r>
              <a:rPr lang="fr-FR" dirty="0" err="1"/>
              <a:t>scrapping</a:t>
            </a:r>
            <a:endParaRPr lang="fr-FR" dirty="0"/>
          </a:p>
          <a:p>
            <a:r>
              <a:rPr lang="fr-FR" dirty="0"/>
              <a:t>Outils et métiers de développeur</a:t>
            </a:r>
          </a:p>
          <a:p>
            <a:pPr lvl="1"/>
            <a:r>
              <a:rPr lang="fr-FR" dirty="0" err="1"/>
              <a:t>Refactoring</a:t>
            </a:r>
            <a:r>
              <a:rPr lang="fr-FR" dirty="0"/>
              <a:t>, programmation agile, dev/qualif/prod, (cycle de vie)</a:t>
            </a:r>
          </a:p>
          <a:p>
            <a:pPr lvl="1"/>
            <a:r>
              <a:rPr lang="fr-FR" dirty="0"/>
              <a:t>Travail collaboratif, outil de versioning (git et </a:t>
            </a:r>
            <a:r>
              <a:rPr lang="fr-FR" dirty="0" err="1"/>
              <a:t>github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Outil de Gestion de projet (Jira, Trello)</a:t>
            </a:r>
          </a:p>
          <a:p>
            <a:pPr lvl="1"/>
            <a:r>
              <a:rPr lang="fr-FR" dirty="0"/>
              <a:t>Questions diverses</a:t>
            </a:r>
          </a:p>
          <a:p>
            <a:r>
              <a:rPr lang="fr-FR" dirty="0"/>
              <a:t>La librairie Django : Site internet et API avec Python</a:t>
            </a: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7F635E0F6F7C4B8E8682E7C26582D6" ma:contentTypeVersion="17" ma:contentTypeDescription="Crée un document." ma:contentTypeScope="" ma:versionID="dd84c7165a311d47d64e4a9a0f284060">
  <xsd:schema xmlns:xsd="http://www.w3.org/2001/XMLSchema" xmlns:xs="http://www.w3.org/2001/XMLSchema" xmlns:p="http://schemas.microsoft.com/office/2006/metadata/properties" xmlns:ns2="9e6be15c-cbda-4ea9-9315-93759f21a421" xmlns:ns3="0b84d5bb-12dc-4af8-9dbd-db42f9537db9" targetNamespace="http://schemas.microsoft.com/office/2006/metadata/properties" ma:root="true" ma:fieldsID="c253c1e6e50e8da04522db353df8afc9" ns2:_="" ns3:_="">
    <xsd:import namespace="9e6be15c-cbda-4ea9-9315-93759f21a421"/>
    <xsd:import namespace="0b84d5bb-12dc-4af8-9dbd-db42f9537d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6be15c-cbda-4ea9-9315-93759f21a4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f147aa93-da8f-4804-838e-75200e0001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84d5bb-12dc-4af8-9dbd-db42f9537db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395b7f3-e0ed-4d2a-8756-81e2af49305d}" ma:internalName="TaxCatchAll" ma:showField="CatchAllData" ma:web="0b84d5bb-12dc-4af8-9dbd-db42f9537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e6be15c-cbda-4ea9-9315-93759f21a421">
      <Terms xmlns="http://schemas.microsoft.com/office/infopath/2007/PartnerControls"/>
    </lcf76f155ced4ddcb4097134ff3c332f>
    <TaxCatchAll xmlns="0b84d5bb-12dc-4af8-9dbd-db42f9537db9" xsi:nil="true"/>
  </documentManagement>
</p:properties>
</file>

<file path=customXml/itemProps1.xml><?xml version="1.0" encoding="utf-8"?>
<ds:datastoreItem xmlns:ds="http://schemas.openxmlformats.org/officeDocument/2006/customXml" ds:itemID="{5F05396B-DF1B-46A8-B741-0313EAABA98F}"/>
</file>

<file path=customXml/itemProps2.xml><?xml version="1.0" encoding="utf-8"?>
<ds:datastoreItem xmlns:ds="http://schemas.openxmlformats.org/officeDocument/2006/customXml" ds:itemID="{131A392D-1A9C-4561-94DE-7583444CC268}"/>
</file>

<file path=customXml/itemProps3.xml><?xml version="1.0" encoding="utf-8"?>
<ds:datastoreItem xmlns:ds="http://schemas.openxmlformats.org/officeDocument/2006/customXml" ds:itemID="{ED5B235B-70C5-4B5D-90A0-5738ADA8AF2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Affichage à l'écran (16:9)</PresentationFormat>
  <Paragraphs>67</Paragraphs>
  <Slides>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Raleway</vt:lpstr>
      <vt:lpstr>Source Sans Pro</vt:lpstr>
      <vt:lpstr>Plum</vt:lpstr>
      <vt:lpstr>Python – Présentation </vt:lpstr>
      <vt:lpstr>About Me – Charlène (55 ans)</vt:lpstr>
      <vt:lpstr>Mes compétences </vt:lpstr>
      <vt:lpstr>Objectifs du cours</vt:lpstr>
      <vt:lpstr>Organisation des jours de formations</vt:lpstr>
      <vt:lpstr>Plan de cours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du module</dc:title>
  <dc:creator>charl</dc:creator>
  <cp:lastModifiedBy>Charlène Benke</cp:lastModifiedBy>
  <cp:revision>30</cp:revision>
  <dcterms:modified xsi:type="dcterms:W3CDTF">2024-01-07T22:12:46Z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0x010100FD7F635E0F6F7C4B8E8682E7C26582D6</vt:lpwstr>
  </property>
</Properties>
</file>