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5"/>
  </p:notesMasterIdLst>
  <p:sldIdLst>
    <p:sldId id="256" r:id="rId2"/>
    <p:sldId id="257" r:id="rId3"/>
    <p:sldId id="258" r:id="rId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klin, Kaden" userId="babe52c1-570b-4835-b707-e49c7b25b3f7" providerId="ADAL" clId="{9BC4C627-4BB5-43D2-BB5E-B8CBB47A05CC}"/>
    <pc:docChg chg="custSel modSld">
      <pc:chgData name="Franklin, Kaden" userId="babe52c1-570b-4835-b707-e49c7b25b3f7" providerId="ADAL" clId="{9BC4C627-4BB5-43D2-BB5E-B8CBB47A05CC}" dt="2020-12-07T19:45:17.276" v="86" actId="33524"/>
      <pc:docMkLst>
        <pc:docMk/>
      </pc:docMkLst>
      <pc:sldChg chg="modSp">
        <pc:chgData name="Franklin, Kaden" userId="babe52c1-570b-4835-b707-e49c7b25b3f7" providerId="ADAL" clId="{9BC4C627-4BB5-43D2-BB5E-B8CBB47A05CC}" dt="2020-12-07T19:45:17.276" v="86" actId="33524"/>
        <pc:sldMkLst>
          <pc:docMk/>
          <pc:sldMk cId="0" sldId="258"/>
        </pc:sldMkLst>
        <pc:spChg chg="mod">
          <ac:chgData name="Franklin, Kaden" userId="babe52c1-570b-4835-b707-e49c7b25b3f7" providerId="ADAL" clId="{9BC4C627-4BB5-43D2-BB5E-B8CBB47A05CC}" dt="2020-12-07T19:45:17.276" v="86" actId="33524"/>
          <ac:spMkLst>
            <pc:docMk/>
            <pc:sldMk cId="0" sldId="258"/>
            <ac:spMk id="6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01ab49741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b01ab49741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01ab49741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01ab49741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1600"/>
              </a:spcBef>
              <a:spcAft>
                <a:spcPts val="0"/>
              </a:spcAft>
              <a:buClr>
                <a:schemeClr val="dk1"/>
              </a:buClr>
              <a:buSzPts val="1400"/>
              <a:buChar char="○"/>
              <a:defRPr>
                <a:solidFill>
                  <a:schemeClr val="dk1"/>
                </a:solidFill>
              </a:defRPr>
            </a:lvl2pPr>
            <a:lvl3pPr marL="1371600" lvl="2" indent="-317500">
              <a:spcBef>
                <a:spcPts val="1600"/>
              </a:spcBef>
              <a:spcAft>
                <a:spcPts val="0"/>
              </a:spcAft>
              <a:buClr>
                <a:schemeClr val="dk1"/>
              </a:buClr>
              <a:buSzPts val="1400"/>
              <a:buChar char="■"/>
              <a:defRPr>
                <a:solidFill>
                  <a:schemeClr val="dk1"/>
                </a:solidFill>
              </a:defRPr>
            </a:lvl3pPr>
            <a:lvl4pPr marL="1828800" lvl="3" indent="-317500">
              <a:spcBef>
                <a:spcPts val="1600"/>
              </a:spcBef>
              <a:spcAft>
                <a:spcPts val="0"/>
              </a:spcAft>
              <a:buClr>
                <a:schemeClr val="dk1"/>
              </a:buClr>
              <a:buSzPts val="1400"/>
              <a:buChar char="●"/>
              <a:defRPr>
                <a:solidFill>
                  <a:schemeClr val="dk1"/>
                </a:solidFill>
              </a:defRPr>
            </a:lvl4pPr>
            <a:lvl5pPr marL="2286000" lvl="4" indent="-317500">
              <a:spcBef>
                <a:spcPts val="1600"/>
              </a:spcBef>
              <a:spcAft>
                <a:spcPts val="0"/>
              </a:spcAft>
              <a:buClr>
                <a:schemeClr val="dk1"/>
              </a:buClr>
              <a:buSzPts val="1400"/>
              <a:buChar char="○"/>
              <a:defRPr>
                <a:solidFill>
                  <a:schemeClr val="dk1"/>
                </a:solidFill>
              </a:defRPr>
            </a:lvl5pPr>
            <a:lvl6pPr marL="2743200" lvl="5" indent="-317500">
              <a:spcBef>
                <a:spcPts val="1600"/>
              </a:spcBef>
              <a:spcAft>
                <a:spcPts val="0"/>
              </a:spcAft>
              <a:buClr>
                <a:schemeClr val="dk1"/>
              </a:buClr>
              <a:buSzPts val="1400"/>
              <a:buChar char="■"/>
              <a:defRPr>
                <a:solidFill>
                  <a:schemeClr val="dk1"/>
                </a:solidFill>
              </a:defRPr>
            </a:lvl6pPr>
            <a:lvl7pPr marL="3200400" lvl="6" indent="-317500">
              <a:spcBef>
                <a:spcPts val="1600"/>
              </a:spcBef>
              <a:spcAft>
                <a:spcPts val="0"/>
              </a:spcAft>
              <a:buClr>
                <a:schemeClr val="dk1"/>
              </a:buClr>
              <a:buSzPts val="1400"/>
              <a:buChar char="●"/>
              <a:defRPr>
                <a:solidFill>
                  <a:schemeClr val="dk1"/>
                </a:solidFill>
              </a:defRPr>
            </a:lvl7pPr>
            <a:lvl8pPr marL="3657600" lvl="7" indent="-317500">
              <a:spcBef>
                <a:spcPts val="1600"/>
              </a:spcBef>
              <a:spcAft>
                <a:spcPts val="0"/>
              </a:spcAft>
              <a:buClr>
                <a:schemeClr val="dk1"/>
              </a:buClr>
              <a:buSzPts val="1400"/>
              <a:buChar char="○"/>
              <a:defRPr>
                <a:solidFill>
                  <a:schemeClr val="dk1"/>
                </a:solidFill>
              </a:defRPr>
            </a:lvl8pPr>
            <a:lvl9pPr marL="4114800" lvl="8" indent="-317500">
              <a:spcBef>
                <a:spcPts val="1600"/>
              </a:spcBef>
              <a:spcAft>
                <a:spcPts val="160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1600"/>
              </a:spcBef>
              <a:spcAft>
                <a:spcPts val="0"/>
              </a:spcAft>
              <a:buClr>
                <a:schemeClr val="lt2"/>
              </a:buClr>
              <a:buSzPts val="1400"/>
              <a:buChar char="○"/>
              <a:defRPr>
                <a:solidFill>
                  <a:schemeClr val="lt2"/>
                </a:solidFill>
              </a:defRPr>
            </a:lvl2pPr>
            <a:lvl3pPr marL="1371600" lvl="2" indent="-317500">
              <a:lnSpc>
                <a:spcPct val="115000"/>
              </a:lnSpc>
              <a:spcBef>
                <a:spcPts val="1600"/>
              </a:spcBef>
              <a:spcAft>
                <a:spcPts val="0"/>
              </a:spcAft>
              <a:buClr>
                <a:schemeClr val="lt2"/>
              </a:buClr>
              <a:buSzPts val="1400"/>
              <a:buChar char="■"/>
              <a:defRPr>
                <a:solidFill>
                  <a:schemeClr val="lt2"/>
                </a:solidFill>
              </a:defRPr>
            </a:lvl3pPr>
            <a:lvl4pPr marL="1828800" lvl="3" indent="-317500">
              <a:lnSpc>
                <a:spcPct val="115000"/>
              </a:lnSpc>
              <a:spcBef>
                <a:spcPts val="1600"/>
              </a:spcBef>
              <a:spcAft>
                <a:spcPts val="0"/>
              </a:spcAft>
              <a:buClr>
                <a:schemeClr val="lt2"/>
              </a:buClr>
              <a:buSzPts val="1400"/>
              <a:buChar char="●"/>
              <a:defRPr>
                <a:solidFill>
                  <a:schemeClr val="lt2"/>
                </a:solidFill>
              </a:defRPr>
            </a:lvl4pPr>
            <a:lvl5pPr marL="2286000" lvl="4" indent="-317500">
              <a:lnSpc>
                <a:spcPct val="115000"/>
              </a:lnSpc>
              <a:spcBef>
                <a:spcPts val="1600"/>
              </a:spcBef>
              <a:spcAft>
                <a:spcPts val="0"/>
              </a:spcAft>
              <a:buClr>
                <a:schemeClr val="lt2"/>
              </a:buClr>
              <a:buSzPts val="1400"/>
              <a:buChar char="○"/>
              <a:defRPr>
                <a:solidFill>
                  <a:schemeClr val="lt2"/>
                </a:solidFill>
              </a:defRPr>
            </a:lvl5pPr>
            <a:lvl6pPr marL="2743200" lvl="5" indent="-317500">
              <a:lnSpc>
                <a:spcPct val="115000"/>
              </a:lnSpc>
              <a:spcBef>
                <a:spcPts val="1600"/>
              </a:spcBef>
              <a:spcAft>
                <a:spcPts val="0"/>
              </a:spcAft>
              <a:buClr>
                <a:schemeClr val="lt2"/>
              </a:buClr>
              <a:buSzPts val="1400"/>
              <a:buChar char="■"/>
              <a:defRPr>
                <a:solidFill>
                  <a:schemeClr val="lt2"/>
                </a:solidFill>
              </a:defRPr>
            </a:lvl6pPr>
            <a:lvl7pPr marL="3200400" lvl="6" indent="-317500">
              <a:lnSpc>
                <a:spcPct val="115000"/>
              </a:lnSpc>
              <a:spcBef>
                <a:spcPts val="1600"/>
              </a:spcBef>
              <a:spcAft>
                <a:spcPts val="0"/>
              </a:spcAft>
              <a:buClr>
                <a:schemeClr val="lt2"/>
              </a:buClr>
              <a:buSzPts val="1400"/>
              <a:buChar char="●"/>
              <a:defRPr>
                <a:solidFill>
                  <a:schemeClr val="lt2"/>
                </a:solidFill>
              </a:defRPr>
            </a:lvl7pPr>
            <a:lvl8pPr marL="3657600" lvl="7" indent="-317500">
              <a:lnSpc>
                <a:spcPct val="115000"/>
              </a:lnSpc>
              <a:spcBef>
                <a:spcPts val="1600"/>
              </a:spcBef>
              <a:spcAft>
                <a:spcPts val="0"/>
              </a:spcAft>
              <a:buClr>
                <a:schemeClr val="lt2"/>
              </a:buClr>
              <a:buSzPts val="1400"/>
              <a:buChar char="○"/>
              <a:defRPr>
                <a:solidFill>
                  <a:schemeClr val="lt2"/>
                </a:solidFill>
              </a:defRPr>
            </a:lvl8pPr>
            <a:lvl9pPr marL="4114800" lvl="8" indent="-317500">
              <a:lnSpc>
                <a:spcPct val="115000"/>
              </a:lnSpc>
              <a:spcBef>
                <a:spcPts val="1600"/>
              </a:spcBef>
              <a:spcAft>
                <a:spcPts val="160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744575"/>
            <a:ext cx="8520600" cy="90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Overall Ideas</a:t>
            </a:r>
            <a:endParaRPr dirty="0"/>
          </a:p>
        </p:txBody>
      </p:sp>
      <p:sp>
        <p:nvSpPr>
          <p:cNvPr id="55" name="Google Shape;55;p13"/>
          <p:cNvSpPr txBox="1">
            <a:spLocks noGrp="1"/>
          </p:cNvSpPr>
          <p:nvPr>
            <p:ph type="subTitle" idx="1"/>
          </p:nvPr>
        </p:nvSpPr>
        <p:spPr>
          <a:xfrm>
            <a:off x="311700" y="1789500"/>
            <a:ext cx="8520600" cy="287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With COVID-19 hitting record highs right now, there are thousands of pages of scientific data detailing every aspect surrounding the pandemic. We wanted to make an application that could be used to easily see case trends for each individual state.</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Interesting/Unique Features</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FFFFF"/>
                </a:solidFill>
              </a:rPr>
              <a:t>The data that we used covered every state across a 294 day period, making for around 15,000 entries.</a:t>
            </a:r>
            <a:endParaRPr sz="2400">
              <a:solidFill>
                <a:srgbClr val="FFFFFF"/>
              </a:solidFill>
            </a:endParaRPr>
          </a:p>
          <a:p>
            <a:pPr marL="0" lvl="0" indent="0" algn="l" rtl="0">
              <a:spcBef>
                <a:spcPts val="1600"/>
              </a:spcBef>
              <a:spcAft>
                <a:spcPts val="0"/>
              </a:spcAft>
              <a:buNone/>
            </a:pPr>
            <a:endParaRPr sz="2400">
              <a:solidFill>
                <a:srgbClr val="FFFFFF"/>
              </a:solidFill>
            </a:endParaRPr>
          </a:p>
          <a:p>
            <a:pPr marL="0" lvl="0" indent="0" algn="l" rtl="0">
              <a:spcBef>
                <a:spcPts val="1600"/>
              </a:spcBef>
              <a:spcAft>
                <a:spcPts val="1600"/>
              </a:spcAft>
              <a:buNone/>
            </a:pPr>
            <a:r>
              <a:rPr lang="en" sz="2400">
                <a:solidFill>
                  <a:srgbClr val="FFFFFF"/>
                </a:solidFill>
              </a:rPr>
              <a:t>Fun fact: you cannot drop text fields onto an image view, which meant we had to get creative and mark the locations of where every box we needed was using labels, remove the image, and put text fields into their place.</a:t>
            </a:r>
            <a:endParaRPr sz="24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Biggest Challenge</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400" dirty="0">
                <a:solidFill>
                  <a:srgbClr val="FFFFFF"/>
                </a:solidFill>
              </a:rPr>
              <a:t>Our biggest challenge over the course of this project was trying to manipulate the large amount of data we had in an excel spreadsheet. After failing for a while, we </a:t>
            </a:r>
            <a:r>
              <a:rPr lang="en-US" sz="2400" dirty="0">
                <a:solidFill>
                  <a:srgbClr val="FFFFFF"/>
                </a:solidFill>
              </a:rPr>
              <a:t>eventually found a path</a:t>
            </a:r>
            <a:r>
              <a:rPr lang="en" sz="2400" dirty="0">
                <a:solidFill>
                  <a:srgbClr val="FFFFFF"/>
                </a:solidFill>
              </a:rPr>
              <a:t> to importing our data </a:t>
            </a:r>
            <a:r>
              <a:rPr lang="en-US" sz="2400" dirty="0">
                <a:solidFill>
                  <a:srgbClr val="FFFFFF"/>
                </a:solidFill>
              </a:rPr>
              <a:t>that was much easier and </a:t>
            </a:r>
            <a:r>
              <a:rPr lang="en" sz="2400" dirty="0">
                <a:solidFill>
                  <a:srgbClr val="FFFFFF"/>
                </a:solidFill>
              </a:rPr>
              <a:t>worked out well for us.</a:t>
            </a:r>
            <a:endParaRPr sz="2400" dirty="0">
              <a:solidFill>
                <a:srgbClr val="FFFFFF"/>
              </a:solidFill>
            </a:endParaR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168</Words>
  <Application>Microsoft Office PowerPoint</Application>
  <PresentationFormat>On-screen Show (16:9)</PresentationFormat>
  <Paragraphs>8</Paragraphs>
  <Slides>3</Slides>
  <Notes>3</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3</vt:i4>
      </vt:variant>
    </vt:vector>
  </HeadingPairs>
  <TitlesOfParts>
    <vt:vector size="5" baseType="lpstr">
      <vt:lpstr>Arial</vt:lpstr>
      <vt:lpstr>Simple Dark</vt:lpstr>
      <vt:lpstr>Overall Ideas</vt:lpstr>
      <vt:lpstr>Interesting/Unique Features</vt:lpstr>
      <vt:lpstr>Biggest Challenge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Overall Ideas</dc:title>
  <cp:lastModifiedBy>Kaden Franklin</cp:lastModifiedBy>
  <cp:revision>1</cp:revision>
  <dcterms:modified xsi:type="dcterms:W3CDTF">2020-12-07T19:45:27Z</dcterms:modified>
</cp:coreProperties>
</file>