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301" r:id="rId3"/>
    <p:sldId id="257" r:id="rId4"/>
    <p:sldId id="298" r:id="rId5"/>
    <p:sldId id="300" r:id="rId6"/>
    <p:sldId id="302" r:id="rId7"/>
    <p:sldId id="303" r:id="rId8"/>
    <p:sldId id="259" r:id="rId9"/>
    <p:sldId id="261" r:id="rId10"/>
    <p:sldId id="304" r:id="rId11"/>
    <p:sldId id="297" r:id="rId12"/>
    <p:sldId id="263" r:id="rId13"/>
    <p:sldId id="264" r:id="rId14"/>
    <p:sldId id="265" r:id="rId15"/>
    <p:sldId id="266" r:id="rId16"/>
    <p:sldId id="267" r:id="rId17"/>
    <p:sldId id="295" r:id="rId18"/>
    <p:sldId id="296" r:id="rId19"/>
    <p:sldId id="268" r:id="rId2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2"/>
      <p:bold r:id="rId23"/>
      <p:italic r:id="rId24"/>
      <p:boldItalic r:id="rId25"/>
    </p:embeddedFont>
    <p:embeddedFont>
      <p:font typeface="Barlow Light" panose="00000400000000000000" pitchFamily="2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8" autoAdjust="0"/>
    <p:restoredTop sz="94694"/>
  </p:normalViewPr>
  <p:slideViewPr>
    <p:cSldViewPr snapToGrid="0" snapToObjects="1">
      <p:cViewPr varScale="1">
        <p:scale>
          <a:sx n="64" d="100"/>
          <a:sy n="64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90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80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563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600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1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8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19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235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548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3054091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PASTA, </a:t>
            </a:r>
            <a:r>
              <a:rPr lang="en" dirty="0">
                <a:solidFill>
                  <a:schemeClr val="accent1"/>
                </a:solidFill>
              </a:rPr>
              <a:t>PIZZA,</a:t>
            </a:r>
            <a:r>
              <a:rPr lang="en" dirty="0">
                <a:solidFill>
                  <a:schemeClr val="lt2"/>
                </a:solidFill>
              </a:rPr>
              <a:t> PERSON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32" name="Google Shape;1564;p47">
            <a:extLst>
              <a:ext uri="{FF2B5EF4-FFF2-40B4-BE49-F238E27FC236}">
                <a16:creationId xmlns:a16="http://schemas.microsoft.com/office/drawing/2014/main" id="{98C37437-A88C-46E8-9A8C-E2EEEA2D6BDB}"/>
              </a:ext>
            </a:extLst>
          </p:cNvPr>
          <p:cNvGrpSpPr/>
          <p:nvPr/>
        </p:nvGrpSpPr>
        <p:grpSpPr>
          <a:xfrm>
            <a:off x="3426340" y="2391736"/>
            <a:ext cx="350200" cy="359877"/>
            <a:chOff x="2605300" y="5003050"/>
            <a:chExt cx="418900" cy="430475"/>
          </a:xfrm>
        </p:grpSpPr>
        <p:sp>
          <p:nvSpPr>
            <p:cNvPr id="33" name="Google Shape;1565;p47">
              <a:extLst>
                <a:ext uri="{FF2B5EF4-FFF2-40B4-BE49-F238E27FC236}">
                  <a16:creationId xmlns:a16="http://schemas.microsoft.com/office/drawing/2014/main" id="{BFACF8F3-D5A1-4B37-B1BE-ACA7EF75521C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1566;p47">
              <a:extLst>
                <a:ext uri="{FF2B5EF4-FFF2-40B4-BE49-F238E27FC236}">
                  <a16:creationId xmlns:a16="http://schemas.microsoft.com/office/drawing/2014/main" id="{86C61849-50A5-4F6B-B99A-946BCB843589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1567;p47">
              <a:extLst>
                <a:ext uri="{FF2B5EF4-FFF2-40B4-BE49-F238E27FC236}">
                  <a16:creationId xmlns:a16="http://schemas.microsoft.com/office/drawing/2014/main" id="{5D5D4B74-9D48-43A3-B21C-7FF71FE1B989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oogle Shape;1673;p48">
            <a:extLst>
              <a:ext uri="{FF2B5EF4-FFF2-40B4-BE49-F238E27FC236}">
                <a16:creationId xmlns:a16="http://schemas.microsoft.com/office/drawing/2014/main" id="{6AA823DB-7493-4751-890E-9B347A872AEE}"/>
              </a:ext>
            </a:extLst>
          </p:cNvPr>
          <p:cNvGrpSpPr/>
          <p:nvPr/>
        </p:nvGrpSpPr>
        <p:grpSpPr>
          <a:xfrm>
            <a:off x="3414794" y="3016374"/>
            <a:ext cx="361521" cy="445816"/>
            <a:chOff x="1582665" y="1011072"/>
            <a:chExt cx="584040" cy="720220"/>
          </a:xfrm>
        </p:grpSpPr>
        <p:sp>
          <p:nvSpPr>
            <p:cNvPr id="37" name="Google Shape;1674;p48">
              <a:extLst>
                <a:ext uri="{FF2B5EF4-FFF2-40B4-BE49-F238E27FC236}">
                  <a16:creationId xmlns:a16="http://schemas.microsoft.com/office/drawing/2014/main" id="{62611082-3A16-44AD-A02D-5C8EED6F5FD4}"/>
                </a:ext>
              </a:extLst>
            </p:cNvPr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675;p48">
              <a:extLst>
                <a:ext uri="{FF2B5EF4-FFF2-40B4-BE49-F238E27FC236}">
                  <a16:creationId xmlns:a16="http://schemas.microsoft.com/office/drawing/2014/main" id="{A1A37E07-9216-4A4E-AA35-257B1060BDB6}"/>
                </a:ext>
              </a:extLst>
            </p:cNvPr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676;p48">
              <a:extLst>
                <a:ext uri="{FF2B5EF4-FFF2-40B4-BE49-F238E27FC236}">
                  <a16:creationId xmlns:a16="http://schemas.microsoft.com/office/drawing/2014/main" id="{38D2A4E9-FD65-49C2-BF7D-E3287CA1359F}"/>
                </a:ext>
              </a:extLst>
            </p:cNvPr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677;p48">
              <a:extLst>
                <a:ext uri="{FF2B5EF4-FFF2-40B4-BE49-F238E27FC236}">
                  <a16:creationId xmlns:a16="http://schemas.microsoft.com/office/drawing/2014/main" id="{4D82DC7F-5814-484D-97BE-ABE1AB54E733}"/>
                </a:ext>
              </a:extLst>
            </p:cNvPr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678;p48">
              <a:extLst>
                <a:ext uri="{FF2B5EF4-FFF2-40B4-BE49-F238E27FC236}">
                  <a16:creationId xmlns:a16="http://schemas.microsoft.com/office/drawing/2014/main" id="{1E5EAEB9-C0E3-4093-8815-5113E5F6E348}"/>
                </a:ext>
              </a:extLst>
            </p:cNvPr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998;p48">
            <a:extLst>
              <a:ext uri="{FF2B5EF4-FFF2-40B4-BE49-F238E27FC236}">
                <a16:creationId xmlns:a16="http://schemas.microsoft.com/office/drawing/2014/main" id="{AC36CFF7-F223-4031-BF73-D3AF1889C014}"/>
              </a:ext>
            </a:extLst>
          </p:cNvPr>
          <p:cNvGrpSpPr/>
          <p:nvPr/>
        </p:nvGrpSpPr>
        <p:grpSpPr>
          <a:xfrm>
            <a:off x="3414794" y="1676084"/>
            <a:ext cx="373053" cy="445791"/>
            <a:chOff x="8095060" y="5664590"/>
            <a:chExt cx="497404" cy="594389"/>
          </a:xfrm>
        </p:grpSpPr>
        <p:grpSp>
          <p:nvGrpSpPr>
            <p:cNvPr id="44" name="Google Shape;1999;p48">
              <a:extLst>
                <a:ext uri="{FF2B5EF4-FFF2-40B4-BE49-F238E27FC236}">
                  <a16:creationId xmlns:a16="http://schemas.microsoft.com/office/drawing/2014/main" id="{AFE2B8A6-E356-4C03-88FD-45EE93098EB9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7" name="Google Shape;2000;p48">
                <a:extLst>
                  <a:ext uri="{FF2B5EF4-FFF2-40B4-BE49-F238E27FC236}">
                    <a16:creationId xmlns:a16="http://schemas.microsoft.com/office/drawing/2014/main" id="{53C8EDEF-B7F6-45B6-9F1F-EEEB2D99CEA7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2001;p48">
                <a:extLst>
                  <a:ext uri="{FF2B5EF4-FFF2-40B4-BE49-F238E27FC236}">
                    <a16:creationId xmlns:a16="http://schemas.microsoft.com/office/drawing/2014/main" id="{B16FCFE8-FE46-41EE-AE56-1D8E6E065444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002;p48">
                <a:extLst>
                  <a:ext uri="{FF2B5EF4-FFF2-40B4-BE49-F238E27FC236}">
                    <a16:creationId xmlns:a16="http://schemas.microsoft.com/office/drawing/2014/main" id="{82571008-0E32-4A40-B952-36A0C0971A4D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2003;p48">
              <a:extLst>
                <a:ext uri="{FF2B5EF4-FFF2-40B4-BE49-F238E27FC236}">
                  <a16:creationId xmlns:a16="http://schemas.microsoft.com/office/drawing/2014/main" id="{917BA82E-1857-4E2B-86D9-3228D1101F87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4" name="Google Shape;2004;p48">
                <a:extLst>
                  <a:ext uri="{FF2B5EF4-FFF2-40B4-BE49-F238E27FC236}">
                    <a16:creationId xmlns:a16="http://schemas.microsoft.com/office/drawing/2014/main" id="{696A7A95-5DDE-4421-88FC-9F6CF8C13837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2005;p48">
                <a:extLst>
                  <a:ext uri="{FF2B5EF4-FFF2-40B4-BE49-F238E27FC236}">
                    <a16:creationId xmlns:a16="http://schemas.microsoft.com/office/drawing/2014/main" id="{D13BBEF0-1535-4894-8D07-240BAAB8558B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2006;p48">
                <a:extLst>
                  <a:ext uri="{FF2B5EF4-FFF2-40B4-BE49-F238E27FC236}">
                    <a16:creationId xmlns:a16="http://schemas.microsoft.com/office/drawing/2014/main" id="{A6EF9474-7241-446C-B4F2-C13709B5E52D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2007;p48">
              <a:extLst>
                <a:ext uri="{FF2B5EF4-FFF2-40B4-BE49-F238E27FC236}">
                  <a16:creationId xmlns:a16="http://schemas.microsoft.com/office/drawing/2014/main" id="{36370D66-5FAD-454C-9C49-E6A6D83E00EB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1" name="Google Shape;2008;p48">
                <a:extLst>
                  <a:ext uri="{FF2B5EF4-FFF2-40B4-BE49-F238E27FC236}">
                    <a16:creationId xmlns:a16="http://schemas.microsoft.com/office/drawing/2014/main" id="{0E7E14BE-DA25-4418-8B6F-51B3ECD0FEEA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3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2009;p48">
                <a:extLst>
                  <a:ext uri="{FF2B5EF4-FFF2-40B4-BE49-F238E27FC236}">
                    <a16:creationId xmlns:a16="http://schemas.microsoft.com/office/drawing/2014/main" id="{AAF77440-237B-49FC-A574-6B26F5AB8410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2010;p48">
                <a:extLst>
                  <a:ext uri="{FF2B5EF4-FFF2-40B4-BE49-F238E27FC236}">
                    <a16:creationId xmlns:a16="http://schemas.microsoft.com/office/drawing/2014/main" id="{0BECCEF2-986A-420B-9912-DFEEAB82A922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2011;p48">
              <a:extLst>
                <a:ext uri="{FF2B5EF4-FFF2-40B4-BE49-F238E27FC236}">
                  <a16:creationId xmlns:a16="http://schemas.microsoft.com/office/drawing/2014/main" id="{5DF0AAD6-A48C-427E-8062-8F78196BF2B1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8" name="Google Shape;2012;p48">
                <a:extLst>
                  <a:ext uri="{FF2B5EF4-FFF2-40B4-BE49-F238E27FC236}">
                    <a16:creationId xmlns:a16="http://schemas.microsoft.com/office/drawing/2014/main" id="{3B3A69FA-BEBF-4D14-A74F-81828DE7B78C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2013;p48">
                <a:extLst>
                  <a:ext uri="{FF2B5EF4-FFF2-40B4-BE49-F238E27FC236}">
                    <a16:creationId xmlns:a16="http://schemas.microsoft.com/office/drawing/2014/main" id="{39AEEECF-0FAD-45DC-8182-2EFF341D177B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2014;p48">
                <a:extLst>
                  <a:ext uri="{FF2B5EF4-FFF2-40B4-BE49-F238E27FC236}">
                    <a16:creationId xmlns:a16="http://schemas.microsoft.com/office/drawing/2014/main" id="{7913FA6B-1CA2-4328-AFEF-5E814867C165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rupo 18">
            <a:extLst>
              <a:ext uri="{FF2B5EF4-FFF2-40B4-BE49-F238E27FC236}">
                <a16:creationId xmlns:a16="http://schemas.microsoft.com/office/drawing/2014/main" id="{351676D1-D019-47AC-965E-683E354D693A}"/>
              </a:ext>
            </a:extLst>
          </p:cNvPr>
          <p:cNvGrpSpPr/>
          <p:nvPr/>
        </p:nvGrpSpPr>
        <p:grpSpPr>
          <a:xfrm>
            <a:off x="4650824" y="303594"/>
            <a:ext cx="4018568" cy="4639561"/>
            <a:chOff x="3998997" y="4088541"/>
            <a:chExt cx="531032" cy="683542"/>
          </a:xfrm>
        </p:grpSpPr>
        <p:sp>
          <p:nvSpPr>
            <p:cNvPr id="73" name="Google Shape;1218;p46">
              <a:extLst>
                <a:ext uri="{FF2B5EF4-FFF2-40B4-BE49-F238E27FC236}">
                  <a16:creationId xmlns:a16="http://schemas.microsoft.com/office/drawing/2014/main" id="{8CF3F14C-8EC7-4AE5-9FF2-67E59E1C44A6}"/>
                </a:ext>
              </a:extLst>
            </p:cNvPr>
            <p:cNvSpPr/>
            <p:nvPr/>
          </p:nvSpPr>
          <p:spPr>
            <a:xfrm>
              <a:off x="4219109" y="4263079"/>
              <a:ext cx="183842" cy="187662"/>
            </a:xfrm>
            <a:custGeom>
              <a:avLst/>
              <a:gdLst/>
              <a:ahLst/>
              <a:cxnLst/>
              <a:rect l="l" t="t" r="r" b="b"/>
              <a:pathLst>
                <a:path w="1838418" h="1876620" extrusionOk="0">
                  <a:moveTo>
                    <a:pt x="919209" y="108854"/>
                  </a:moveTo>
                  <a:cubicBezTo>
                    <a:pt x="453920" y="-162655"/>
                    <a:pt x="69261" y="91099"/>
                    <a:pt x="1206" y="677025"/>
                  </a:cubicBezTo>
                  <a:cubicBezTo>
                    <a:pt x="-10630" y="778378"/>
                    <a:pt x="66302" y="912283"/>
                    <a:pt x="160247" y="967029"/>
                  </a:cubicBezTo>
                  <a:lnTo>
                    <a:pt x="1678171" y="1853316"/>
                  </a:lnTo>
                  <a:cubicBezTo>
                    <a:pt x="1772116" y="1908062"/>
                    <a:pt x="1849048" y="1863673"/>
                    <a:pt x="1837213" y="1748264"/>
                  </a:cubicBezTo>
                  <a:cubicBezTo>
                    <a:pt x="1769157" y="1084658"/>
                    <a:pt x="1384499" y="380363"/>
                    <a:pt x="919209" y="1088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219;p46">
              <a:extLst>
                <a:ext uri="{FF2B5EF4-FFF2-40B4-BE49-F238E27FC236}">
                  <a16:creationId xmlns:a16="http://schemas.microsoft.com/office/drawing/2014/main" id="{F2955E7F-C43F-4381-B5DE-D716CF98856B}"/>
                </a:ext>
              </a:extLst>
            </p:cNvPr>
            <p:cNvSpPr/>
            <p:nvPr/>
          </p:nvSpPr>
          <p:spPr>
            <a:xfrm>
              <a:off x="4258319" y="4088541"/>
              <a:ext cx="104450" cy="158683"/>
            </a:xfrm>
            <a:custGeom>
              <a:avLst/>
              <a:gdLst/>
              <a:ahLst/>
              <a:cxnLst/>
              <a:rect l="l" t="t" r="r" b="b"/>
              <a:pathLst>
                <a:path w="1044496" h="1586832" extrusionOk="0">
                  <a:moveTo>
                    <a:pt x="1044497" y="1098586"/>
                  </a:moveTo>
                  <a:cubicBezTo>
                    <a:pt x="1044497" y="1503260"/>
                    <a:pt x="810743" y="1694130"/>
                    <a:pt x="522249" y="1525454"/>
                  </a:cubicBezTo>
                  <a:cubicBezTo>
                    <a:pt x="233754" y="1356778"/>
                    <a:pt x="0" y="892920"/>
                    <a:pt x="0" y="488246"/>
                  </a:cubicBezTo>
                  <a:cubicBezTo>
                    <a:pt x="0" y="83573"/>
                    <a:pt x="233754" y="-107297"/>
                    <a:pt x="522249" y="61378"/>
                  </a:cubicBezTo>
                  <a:cubicBezTo>
                    <a:pt x="810743" y="230054"/>
                    <a:pt x="1044497" y="693912"/>
                    <a:pt x="1044497" y="109858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220;p46">
              <a:extLst>
                <a:ext uri="{FF2B5EF4-FFF2-40B4-BE49-F238E27FC236}">
                  <a16:creationId xmlns:a16="http://schemas.microsoft.com/office/drawing/2014/main" id="{A83E5564-8BFA-421A-8EBB-469D64A95174}"/>
                </a:ext>
              </a:extLst>
            </p:cNvPr>
            <p:cNvSpPr/>
            <p:nvPr/>
          </p:nvSpPr>
          <p:spPr>
            <a:xfrm>
              <a:off x="4189312" y="4287277"/>
              <a:ext cx="183842" cy="187662"/>
            </a:xfrm>
            <a:custGeom>
              <a:avLst/>
              <a:gdLst/>
              <a:ahLst/>
              <a:cxnLst/>
              <a:rect l="l" t="t" r="r" b="b"/>
              <a:pathLst>
                <a:path w="1838418" h="1876619" extrusionOk="0">
                  <a:moveTo>
                    <a:pt x="919209" y="108854"/>
                  </a:moveTo>
                  <a:cubicBezTo>
                    <a:pt x="453920" y="-162655"/>
                    <a:pt x="69261" y="91098"/>
                    <a:pt x="1206" y="677025"/>
                  </a:cubicBezTo>
                  <a:cubicBezTo>
                    <a:pt x="-10630" y="778378"/>
                    <a:pt x="66302" y="912283"/>
                    <a:pt x="160247" y="967029"/>
                  </a:cubicBezTo>
                  <a:lnTo>
                    <a:pt x="1678171" y="1853316"/>
                  </a:lnTo>
                  <a:cubicBezTo>
                    <a:pt x="1772116" y="1908062"/>
                    <a:pt x="1849048" y="1863673"/>
                    <a:pt x="1837213" y="1748264"/>
                  </a:cubicBezTo>
                  <a:cubicBezTo>
                    <a:pt x="1769158" y="1084658"/>
                    <a:pt x="1383759" y="380363"/>
                    <a:pt x="919209" y="1088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221;p46">
              <a:extLst>
                <a:ext uri="{FF2B5EF4-FFF2-40B4-BE49-F238E27FC236}">
                  <a16:creationId xmlns:a16="http://schemas.microsoft.com/office/drawing/2014/main" id="{DD88378A-179C-4CDC-B7F0-E34BBCDAA91E}"/>
                </a:ext>
              </a:extLst>
            </p:cNvPr>
            <p:cNvSpPr/>
            <p:nvPr/>
          </p:nvSpPr>
          <p:spPr>
            <a:xfrm>
              <a:off x="4228522" y="4112739"/>
              <a:ext cx="104450" cy="158683"/>
            </a:xfrm>
            <a:custGeom>
              <a:avLst/>
              <a:gdLst/>
              <a:ahLst/>
              <a:cxnLst/>
              <a:rect l="l" t="t" r="r" b="b"/>
              <a:pathLst>
                <a:path w="1044496" h="1586832" extrusionOk="0">
                  <a:moveTo>
                    <a:pt x="1044497" y="1098586"/>
                  </a:moveTo>
                  <a:cubicBezTo>
                    <a:pt x="1044497" y="1503260"/>
                    <a:pt x="810743" y="1694130"/>
                    <a:pt x="522248" y="1525454"/>
                  </a:cubicBezTo>
                  <a:cubicBezTo>
                    <a:pt x="233754" y="1356778"/>
                    <a:pt x="0" y="892920"/>
                    <a:pt x="0" y="488246"/>
                  </a:cubicBezTo>
                  <a:cubicBezTo>
                    <a:pt x="0" y="83573"/>
                    <a:pt x="233754" y="-107297"/>
                    <a:pt x="522248" y="61378"/>
                  </a:cubicBezTo>
                  <a:cubicBezTo>
                    <a:pt x="810743" y="230054"/>
                    <a:pt x="1044497" y="693912"/>
                    <a:pt x="1044497" y="109858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222;p46">
              <a:extLst>
                <a:ext uri="{FF2B5EF4-FFF2-40B4-BE49-F238E27FC236}">
                  <a16:creationId xmlns:a16="http://schemas.microsoft.com/office/drawing/2014/main" id="{D9181A25-D672-4D92-85AB-B4B69E297F31}"/>
                </a:ext>
              </a:extLst>
            </p:cNvPr>
            <p:cNvSpPr/>
            <p:nvPr/>
          </p:nvSpPr>
          <p:spPr>
            <a:xfrm>
              <a:off x="4331632" y="4426130"/>
              <a:ext cx="131450" cy="144410"/>
            </a:xfrm>
            <a:custGeom>
              <a:avLst/>
              <a:gdLst/>
              <a:ahLst/>
              <a:cxnLst/>
              <a:rect l="l" t="t" r="r" b="b"/>
              <a:pathLst>
                <a:path w="1314498" h="1444101" extrusionOk="0">
                  <a:moveTo>
                    <a:pt x="1314498" y="759041"/>
                  </a:moveTo>
                  <a:lnTo>
                    <a:pt x="0" y="0"/>
                  </a:lnTo>
                  <a:lnTo>
                    <a:pt x="0" y="685060"/>
                  </a:lnTo>
                  <a:lnTo>
                    <a:pt x="1314498" y="1444101"/>
                  </a:lnTo>
                  <a:lnTo>
                    <a:pt x="1314498" y="75904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223;p46">
              <a:extLst>
                <a:ext uri="{FF2B5EF4-FFF2-40B4-BE49-F238E27FC236}">
                  <a16:creationId xmlns:a16="http://schemas.microsoft.com/office/drawing/2014/main" id="{B652C1B9-6CE3-4AD5-8DB8-17BA5B638FC8}"/>
                </a:ext>
              </a:extLst>
            </p:cNvPr>
            <p:cNvSpPr/>
            <p:nvPr/>
          </p:nvSpPr>
          <p:spPr>
            <a:xfrm>
              <a:off x="4343359" y="4449097"/>
              <a:ext cx="14943" cy="22148"/>
            </a:xfrm>
            <a:custGeom>
              <a:avLst/>
              <a:gdLst/>
              <a:ahLst/>
              <a:cxnLst/>
              <a:rect l="l" t="t" r="r" b="b"/>
              <a:pathLst>
                <a:path w="149425" h="221480" extrusionOk="0">
                  <a:moveTo>
                    <a:pt x="149425" y="153649"/>
                  </a:moveTo>
                  <a:cubicBezTo>
                    <a:pt x="149425" y="209874"/>
                    <a:pt x="116138" y="236507"/>
                    <a:pt x="74713" y="212834"/>
                  </a:cubicBezTo>
                  <a:cubicBezTo>
                    <a:pt x="33288" y="189160"/>
                    <a:pt x="0" y="124057"/>
                    <a:pt x="0" y="67832"/>
                  </a:cubicBezTo>
                  <a:cubicBezTo>
                    <a:pt x="0" y="11606"/>
                    <a:pt x="33288" y="-15027"/>
                    <a:pt x="74713" y="8647"/>
                  </a:cubicBezTo>
                  <a:cubicBezTo>
                    <a:pt x="116138" y="32321"/>
                    <a:pt x="149425" y="97424"/>
                    <a:pt x="149425" y="1536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224;p46">
              <a:extLst>
                <a:ext uri="{FF2B5EF4-FFF2-40B4-BE49-F238E27FC236}">
                  <a16:creationId xmlns:a16="http://schemas.microsoft.com/office/drawing/2014/main" id="{DF9FEABA-7C13-4E80-8D34-CA228ACF113E}"/>
                </a:ext>
              </a:extLst>
            </p:cNvPr>
            <p:cNvSpPr/>
            <p:nvPr/>
          </p:nvSpPr>
          <p:spPr>
            <a:xfrm>
              <a:off x="4365116" y="4461985"/>
              <a:ext cx="39575" cy="31072"/>
            </a:xfrm>
            <a:custGeom>
              <a:avLst/>
              <a:gdLst/>
              <a:ahLst/>
              <a:cxnLst/>
              <a:rect l="l" t="t" r="r" b="b"/>
              <a:pathLst>
                <a:path w="395755" h="310718" extrusionOk="0">
                  <a:moveTo>
                    <a:pt x="740" y="0"/>
                  </a:moveTo>
                  <a:lnTo>
                    <a:pt x="395755" y="228600"/>
                  </a:lnTo>
                  <a:lnTo>
                    <a:pt x="395755" y="310719"/>
                  </a:lnTo>
                  <a:lnTo>
                    <a:pt x="0" y="82118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225;p46">
              <a:extLst>
                <a:ext uri="{FF2B5EF4-FFF2-40B4-BE49-F238E27FC236}">
                  <a16:creationId xmlns:a16="http://schemas.microsoft.com/office/drawing/2014/main" id="{62618C04-227D-44FD-9888-F22C95E18D98}"/>
                </a:ext>
              </a:extLst>
            </p:cNvPr>
            <p:cNvSpPr/>
            <p:nvPr/>
          </p:nvSpPr>
          <p:spPr>
            <a:xfrm>
              <a:off x="4365190" y="4478436"/>
              <a:ext cx="84181" cy="56965"/>
            </a:xfrm>
            <a:custGeom>
              <a:avLst/>
              <a:gdLst/>
              <a:ahLst/>
              <a:cxnLst/>
              <a:rect l="l" t="t" r="r" b="b"/>
              <a:pathLst>
                <a:path w="841811" h="569650" extrusionOk="0">
                  <a:moveTo>
                    <a:pt x="0" y="0"/>
                  </a:moveTo>
                  <a:lnTo>
                    <a:pt x="841811" y="486053"/>
                  </a:lnTo>
                  <a:lnTo>
                    <a:pt x="841811" y="569651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226;p46">
              <a:extLst>
                <a:ext uri="{FF2B5EF4-FFF2-40B4-BE49-F238E27FC236}">
                  <a16:creationId xmlns:a16="http://schemas.microsoft.com/office/drawing/2014/main" id="{185DC6C5-95C8-43F5-869A-85227B78B53A}"/>
                </a:ext>
              </a:extLst>
            </p:cNvPr>
            <p:cNvSpPr/>
            <p:nvPr/>
          </p:nvSpPr>
          <p:spPr>
            <a:xfrm>
              <a:off x="4065376" y="4347265"/>
              <a:ext cx="131450" cy="144410"/>
            </a:xfrm>
            <a:custGeom>
              <a:avLst/>
              <a:gdLst/>
              <a:ahLst/>
              <a:cxnLst/>
              <a:rect l="l" t="t" r="r" b="b"/>
              <a:pathLst>
                <a:path w="1314498" h="1444100" extrusionOk="0">
                  <a:moveTo>
                    <a:pt x="1314498" y="758301"/>
                  </a:moveTo>
                  <a:lnTo>
                    <a:pt x="0" y="0"/>
                  </a:lnTo>
                  <a:lnTo>
                    <a:pt x="0" y="685060"/>
                  </a:lnTo>
                  <a:lnTo>
                    <a:pt x="1314498" y="1444101"/>
                  </a:lnTo>
                  <a:lnTo>
                    <a:pt x="1314498" y="75830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227;p46">
              <a:extLst>
                <a:ext uri="{FF2B5EF4-FFF2-40B4-BE49-F238E27FC236}">
                  <a16:creationId xmlns:a16="http://schemas.microsoft.com/office/drawing/2014/main" id="{5AD05DCD-25EB-414A-B563-B7DF740C8861}"/>
                </a:ext>
              </a:extLst>
            </p:cNvPr>
            <p:cNvSpPr/>
            <p:nvPr/>
          </p:nvSpPr>
          <p:spPr>
            <a:xfrm>
              <a:off x="4077103" y="4370159"/>
              <a:ext cx="14943" cy="22148"/>
            </a:xfrm>
            <a:custGeom>
              <a:avLst/>
              <a:gdLst/>
              <a:ahLst/>
              <a:cxnLst/>
              <a:rect l="l" t="t" r="r" b="b"/>
              <a:pathLst>
                <a:path w="149425" h="221480" extrusionOk="0">
                  <a:moveTo>
                    <a:pt x="149425" y="153649"/>
                  </a:moveTo>
                  <a:cubicBezTo>
                    <a:pt x="149425" y="209874"/>
                    <a:pt x="116137" y="236507"/>
                    <a:pt x="74713" y="212834"/>
                  </a:cubicBezTo>
                  <a:cubicBezTo>
                    <a:pt x="33288" y="189160"/>
                    <a:pt x="0" y="124057"/>
                    <a:pt x="0" y="67832"/>
                  </a:cubicBezTo>
                  <a:cubicBezTo>
                    <a:pt x="0" y="11606"/>
                    <a:pt x="33288" y="-15027"/>
                    <a:pt x="74713" y="8647"/>
                  </a:cubicBezTo>
                  <a:cubicBezTo>
                    <a:pt x="116137" y="32321"/>
                    <a:pt x="149425" y="97424"/>
                    <a:pt x="149425" y="153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228;p46">
              <a:extLst>
                <a:ext uri="{FF2B5EF4-FFF2-40B4-BE49-F238E27FC236}">
                  <a16:creationId xmlns:a16="http://schemas.microsoft.com/office/drawing/2014/main" id="{7F443B2A-7047-4245-AB36-8519C449658B}"/>
                </a:ext>
              </a:extLst>
            </p:cNvPr>
            <p:cNvSpPr/>
            <p:nvPr/>
          </p:nvSpPr>
          <p:spPr>
            <a:xfrm>
              <a:off x="4098714" y="4383415"/>
              <a:ext cx="23819" cy="22120"/>
            </a:xfrm>
            <a:custGeom>
              <a:avLst/>
              <a:gdLst/>
              <a:ahLst/>
              <a:cxnLst/>
              <a:rect l="l" t="t" r="r" b="b"/>
              <a:pathLst>
                <a:path w="238192" h="221201" extrusionOk="0">
                  <a:moveTo>
                    <a:pt x="0" y="0"/>
                  </a:moveTo>
                  <a:lnTo>
                    <a:pt x="238193" y="137604"/>
                  </a:lnTo>
                  <a:lnTo>
                    <a:pt x="238193" y="221202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229;p46">
              <a:extLst>
                <a:ext uri="{FF2B5EF4-FFF2-40B4-BE49-F238E27FC236}">
                  <a16:creationId xmlns:a16="http://schemas.microsoft.com/office/drawing/2014/main" id="{70E2F8C7-5C03-40FB-964B-A7D38E9CA5CC}"/>
                </a:ext>
              </a:extLst>
            </p:cNvPr>
            <p:cNvSpPr/>
            <p:nvPr/>
          </p:nvSpPr>
          <p:spPr>
            <a:xfrm>
              <a:off x="4098935" y="4399867"/>
              <a:ext cx="84181" cy="56965"/>
            </a:xfrm>
            <a:custGeom>
              <a:avLst/>
              <a:gdLst/>
              <a:ahLst/>
              <a:cxnLst/>
              <a:rect l="l" t="t" r="r" b="b"/>
              <a:pathLst>
                <a:path w="841811" h="569650" extrusionOk="0">
                  <a:moveTo>
                    <a:pt x="0" y="0"/>
                  </a:moveTo>
                  <a:lnTo>
                    <a:pt x="841811" y="486052"/>
                  </a:lnTo>
                  <a:lnTo>
                    <a:pt x="841811" y="569651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230;p46">
              <a:extLst>
                <a:ext uri="{FF2B5EF4-FFF2-40B4-BE49-F238E27FC236}">
                  <a16:creationId xmlns:a16="http://schemas.microsoft.com/office/drawing/2014/main" id="{C150D113-52B1-4583-A5DB-33B039F39B65}"/>
                </a:ext>
              </a:extLst>
            </p:cNvPr>
            <p:cNvSpPr/>
            <p:nvPr/>
          </p:nvSpPr>
          <p:spPr>
            <a:xfrm>
              <a:off x="4280888" y="4498429"/>
              <a:ext cx="249141" cy="273654"/>
            </a:xfrm>
            <a:custGeom>
              <a:avLst/>
              <a:gdLst/>
              <a:ahLst/>
              <a:cxnLst/>
              <a:rect l="l" t="t" r="r" b="b"/>
              <a:pathLst>
                <a:path w="2491406" h="2736541" extrusionOk="0">
                  <a:moveTo>
                    <a:pt x="0" y="0"/>
                  </a:moveTo>
                  <a:lnTo>
                    <a:pt x="2490667" y="1438183"/>
                  </a:lnTo>
                  <a:lnTo>
                    <a:pt x="2491407" y="2736542"/>
                  </a:lnTo>
                  <a:lnTo>
                    <a:pt x="220439" y="1425606"/>
                  </a:lnTo>
                  <a:lnTo>
                    <a:pt x="740" y="149736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231;p46">
              <a:extLst>
                <a:ext uri="{FF2B5EF4-FFF2-40B4-BE49-F238E27FC236}">
                  <a16:creationId xmlns:a16="http://schemas.microsoft.com/office/drawing/2014/main" id="{F0BA8935-331E-434D-B243-F7063E3BFE7F}"/>
                </a:ext>
              </a:extLst>
            </p:cNvPr>
            <p:cNvSpPr/>
            <p:nvPr/>
          </p:nvSpPr>
          <p:spPr>
            <a:xfrm>
              <a:off x="4303162" y="4541843"/>
              <a:ext cx="28258" cy="42026"/>
            </a:xfrm>
            <a:custGeom>
              <a:avLst/>
              <a:gdLst/>
              <a:ahLst/>
              <a:cxnLst/>
              <a:rect l="l" t="t" r="r" b="b"/>
              <a:pathLst>
                <a:path w="282576" h="420256" extrusionOk="0">
                  <a:moveTo>
                    <a:pt x="282577" y="291876"/>
                  </a:moveTo>
                  <a:cubicBezTo>
                    <a:pt x="282577" y="399148"/>
                    <a:pt x="219700" y="448715"/>
                    <a:pt x="141288" y="403587"/>
                  </a:cubicBezTo>
                  <a:cubicBezTo>
                    <a:pt x="62877" y="358459"/>
                    <a:pt x="0" y="234912"/>
                    <a:pt x="0" y="128379"/>
                  </a:cubicBezTo>
                  <a:cubicBezTo>
                    <a:pt x="0" y="21108"/>
                    <a:pt x="62877" y="-28459"/>
                    <a:pt x="141288" y="16669"/>
                  </a:cubicBezTo>
                  <a:cubicBezTo>
                    <a:pt x="218960" y="61797"/>
                    <a:pt x="282577" y="185345"/>
                    <a:pt x="282577" y="2918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232;p46">
              <a:extLst>
                <a:ext uri="{FF2B5EF4-FFF2-40B4-BE49-F238E27FC236}">
                  <a16:creationId xmlns:a16="http://schemas.microsoft.com/office/drawing/2014/main" id="{51A2C3D1-D414-40E0-A51D-6623FE212EC0}"/>
                </a:ext>
              </a:extLst>
            </p:cNvPr>
            <p:cNvSpPr/>
            <p:nvPr/>
          </p:nvSpPr>
          <p:spPr>
            <a:xfrm>
              <a:off x="4344760" y="4566818"/>
              <a:ext cx="54592" cy="42909"/>
            </a:xfrm>
            <a:custGeom>
              <a:avLst/>
              <a:gdLst/>
              <a:ahLst/>
              <a:cxnLst/>
              <a:rect l="l" t="t" r="r" b="b"/>
              <a:pathLst>
                <a:path w="545919" h="429087" extrusionOk="0">
                  <a:moveTo>
                    <a:pt x="0" y="0"/>
                  </a:moveTo>
                  <a:lnTo>
                    <a:pt x="545920" y="315157"/>
                  </a:lnTo>
                  <a:lnTo>
                    <a:pt x="545920" y="429087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233;p46">
              <a:extLst>
                <a:ext uri="{FF2B5EF4-FFF2-40B4-BE49-F238E27FC236}">
                  <a16:creationId xmlns:a16="http://schemas.microsoft.com/office/drawing/2014/main" id="{489CBAA2-4804-4BB4-8D35-8350F6432061}"/>
                </a:ext>
              </a:extLst>
            </p:cNvPr>
            <p:cNvSpPr/>
            <p:nvPr/>
          </p:nvSpPr>
          <p:spPr>
            <a:xfrm>
              <a:off x="4344760" y="4589615"/>
              <a:ext cx="163036" cy="105496"/>
            </a:xfrm>
            <a:custGeom>
              <a:avLst/>
              <a:gdLst/>
              <a:ahLst/>
              <a:cxnLst/>
              <a:rect l="l" t="t" r="r" b="b"/>
              <a:pathLst>
                <a:path w="1630362" h="1054962" extrusionOk="0">
                  <a:moveTo>
                    <a:pt x="0" y="0"/>
                  </a:moveTo>
                  <a:lnTo>
                    <a:pt x="1630362" y="941033"/>
                  </a:lnTo>
                  <a:lnTo>
                    <a:pt x="1630362" y="1054963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234;p46">
              <a:extLst>
                <a:ext uri="{FF2B5EF4-FFF2-40B4-BE49-F238E27FC236}">
                  <a16:creationId xmlns:a16="http://schemas.microsoft.com/office/drawing/2014/main" id="{89737F36-CE10-4C30-B54F-43C73C9445CC}"/>
                </a:ext>
              </a:extLst>
            </p:cNvPr>
            <p:cNvSpPr/>
            <p:nvPr/>
          </p:nvSpPr>
          <p:spPr>
            <a:xfrm>
              <a:off x="4344760" y="4612411"/>
              <a:ext cx="127455" cy="85004"/>
            </a:xfrm>
            <a:custGeom>
              <a:avLst/>
              <a:gdLst/>
              <a:ahLst/>
              <a:cxnLst/>
              <a:rect l="l" t="t" r="r" b="b"/>
              <a:pathLst>
                <a:path w="1274552" h="850037" extrusionOk="0">
                  <a:moveTo>
                    <a:pt x="0" y="0"/>
                  </a:moveTo>
                  <a:lnTo>
                    <a:pt x="1274553" y="736107"/>
                  </a:lnTo>
                  <a:lnTo>
                    <a:pt x="1274553" y="850037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235;p46">
              <a:extLst>
                <a:ext uri="{FF2B5EF4-FFF2-40B4-BE49-F238E27FC236}">
                  <a16:creationId xmlns:a16="http://schemas.microsoft.com/office/drawing/2014/main" id="{AAC05E55-BA64-4D11-B530-8384EAC3A1A2}"/>
                </a:ext>
              </a:extLst>
            </p:cNvPr>
            <p:cNvSpPr/>
            <p:nvPr/>
          </p:nvSpPr>
          <p:spPr>
            <a:xfrm>
              <a:off x="3998997" y="4392268"/>
              <a:ext cx="249141" cy="293481"/>
            </a:xfrm>
            <a:custGeom>
              <a:avLst/>
              <a:gdLst/>
              <a:ahLst/>
              <a:cxnLst/>
              <a:rect l="l" t="t" r="r" b="b"/>
              <a:pathLst>
                <a:path w="2491406" h="2934809" extrusionOk="0">
                  <a:moveTo>
                    <a:pt x="2490667" y="1437443"/>
                  </a:moveTo>
                  <a:lnTo>
                    <a:pt x="0" y="0"/>
                  </a:lnTo>
                  <a:lnTo>
                    <a:pt x="740" y="1298360"/>
                  </a:lnTo>
                  <a:lnTo>
                    <a:pt x="2271707" y="2609295"/>
                  </a:lnTo>
                  <a:lnTo>
                    <a:pt x="2491407" y="2934810"/>
                  </a:lnTo>
                  <a:lnTo>
                    <a:pt x="2490667" y="143744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236;p46">
              <a:extLst>
                <a:ext uri="{FF2B5EF4-FFF2-40B4-BE49-F238E27FC236}">
                  <a16:creationId xmlns:a16="http://schemas.microsoft.com/office/drawing/2014/main" id="{00CA2D1D-F575-4CB4-8C2A-D70AD26D6F44}"/>
                </a:ext>
              </a:extLst>
            </p:cNvPr>
            <p:cNvSpPr/>
            <p:nvPr/>
          </p:nvSpPr>
          <p:spPr>
            <a:xfrm>
              <a:off x="4196881" y="4537027"/>
              <a:ext cx="28258" cy="42035"/>
            </a:xfrm>
            <a:custGeom>
              <a:avLst/>
              <a:gdLst/>
              <a:ahLst/>
              <a:cxnLst/>
              <a:rect l="l" t="t" r="r" b="b"/>
              <a:pathLst>
                <a:path w="282576" h="420351" extrusionOk="0">
                  <a:moveTo>
                    <a:pt x="0" y="128590"/>
                  </a:moveTo>
                  <a:cubicBezTo>
                    <a:pt x="0" y="235862"/>
                    <a:pt x="63617" y="358670"/>
                    <a:pt x="141288" y="403798"/>
                  </a:cubicBezTo>
                  <a:cubicBezTo>
                    <a:pt x="219700" y="448926"/>
                    <a:pt x="282577" y="398619"/>
                    <a:pt x="282577" y="291348"/>
                  </a:cubicBezTo>
                  <a:cubicBezTo>
                    <a:pt x="282577" y="184076"/>
                    <a:pt x="218960" y="61268"/>
                    <a:pt x="141288" y="16140"/>
                  </a:cubicBezTo>
                  <a:cubicBezTo>
                    <a:pt x="63617" y="-28249"/>
                    <a:pt x="0" y="22058"/>
                    <a:pt x="0" y="1285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237;p46">
              <a:extLst>
                <a:ext uri="{FF2B5EF4-FFF2-40B4-BE49-F238E27FC236}">
                  <a16:creationId xmlns:a16="http://schemas.microsoft.com/office/drawing/2014/main" id="{A01951C9-9DED-4996-9044-D2493FA4D523}"/>
                </a:ext>
              </a:extLst>
            </p:cNvPr>
            <p:cNvSpPr/>
            <p:nvPr/>
          </p:nvSpPr>
          <p:spPr>
            <a:xfrm>
              <a:off x="4129027" y="4498872"/>
              <a:ext cx="54592" cy="42909"/>
            </a:xfrm>
            <a:custGeom>
              <a:avLst/>
              <a:gdLst/>
              <a:ahLst/>
              <a:cxnLst/>
              <a:rect l="l" t="t" r="r" b="b"/>
              <a:pathLst>
                <a:path w="545919" h="429087" extrusionOk="0">
                  <a:moveTo>
                    <a:pt x="545920" y="315157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545920" y="429087"/>
                  </a:lnTo>
                  <a:lnTo>
                    <a:pt x="545920" y="31515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238;p46">
              <a:extLst>
                <a:ext uri="{FF2B5EF4-FFF2-40B4-BE49-F238E27FC236}">
                  <a16:creationId xmlns:a16="http://schemas.microsoft.com/office/drawing/2014/main" id="{48AD554D-057E-46DF-95B4-DA953753D459}"/>
                </a:ext>
              </a:extLst>
            </p:cNvPr>
            <p:cNvSpPr/>
            <p:nvPr/>
          </p:nvSpPr>
          <p:spPr>
            <a:xfrm>
              <a:off x="4020976" y="4459181"/>
              <a:ext cx="163036" cy="105496"/>
            </a:xfrm>
            <a:custGeom>
              <a:avLst/>
              <a:gdLst/>
              <a:ahLst/>
              <a:cxnLst/>
              <a:rect l="l" t="t" r="r" b="b"/>
              <a:pathLst>
                <a:path w="1630362" h="1054963" extrusionOk="0">
                  <a:moveTo>
                    <a:pt x="1630362" y="941033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1629623" y="1054963"/>
                  </a:lnTo>
                  <a:lnTo>
                    <a:pt x="1630362" y="94103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239;p46">
              <a:extLst>
                <a:ext uri="{FF2B5EF4-FFF2-40B4-BE49-F238E27FC236}">
                  <a16:creationId xmlns:a16="http://schemas.microsoft.com/office/drawing/2014/main" id="{D31C1177-6B62-493B-8F44-1EF0D76C5A9E}"/>
                </a:ext>
              </a:extLst>
            </p:cNvPr>
            <p:cNvSpPr/>
            <p:nvPr/>
          </p:nvSpPr>
          <p:spPr>
            <a:xfrm>
              <a:off x="4056452" y="4502413"/>
              <a:ext cx="127455" cy="85004"/>
            </a:xfrm>
            <a:custGeom>
              <a:avLst/>
              <a:gdLst/>
              <a:ahLst/>
              <a:cxnLst/>
              <a:rect l="l" t="t" r="r" b="b"/>
              <a:pathLst>
                <a:path w="1274552" h="850036" extrusionOk="0">
                  <a:moveTo>
                    <a:pt x="1274553" y="736107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1274553" y="850037"/>
                  </a:lnTo>
                  <a:lnTo>
                    <a:pt x="1274553" y="73610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240;p46">
              <a:extLst>
                <a:ext uri="{FF2B5EF4-FFF2-40B4-BE49-F238E27FC236}">
                  <a16:creationId xmlns:a16="http://schemas.microsoft.com/office/drawing/2014/main" id="{C3478A29-242B-4A5F-80D0-DBA8C8F0383E}"/>
                </a:ext>
              </a:extLst>
            </p:cNvPr>
            <p:cNvSpPr/>
            <p:nvPr/>
          </p:nvSpPr>
          <p:spPr>
            <a:xfrm>
              <a:off x="4071572" y="4615136"/>
              <a:ext cx="61841" cy="84302"/>
            </a:xfrm>
            <a:custGeom>
              <a:avLst/>
              <a:gdLst/>
              <a:ahLst/>
              <a:cxnLst/>
              <a:rect l="l" t="t" r="r" b="b"/>
              <a:pathLst>
                <a:path w="618413" h="843022" extrusionOk="0">
                  <a:moveTo>
                    <a:pt x="309207" y="11147"/>
                  </a:moveTo>
                  <a:cubicBezTo>
                    <a:pt x="353590" y="36301"/>
                    <a:pt x="389097" y="98444"/>
                    <a:pt x="389097" y="150231"/>
                  </a:cubicBezTo>
                  <a:lnTo>
                    <a:pt x="389097" y="375872"/>
                  </a:lnTo>
                  <a:lnTo>
                    <a:pt x="538523" y="461689"/>
                  </a:lnTo>
                  <a:cubicBezTo>
                    <a:pt x="582906" y="486842"/>
                    <a:pt x="618413" y="548986"/>
                    <a:pt x="618413" y="600033"/>
                  </a:cubicBezTo>
                  <a:cubicBezTo>
                    <a:pt x="618413" y="651079"/>
                    <a:pt x="582906" y="671794"/>
                    <a:pt x="538523" y="646641"/>
                  </a:cubicBezTo>
                  <a:lnTo>
                    <a:pt x="389097" y="560083"/>
                  </a:lnTo>
                  <a:lnTo>
                    <a:pt x="389097" y="785724"/>
                  </a:lnTo>
                  <a:cubicBezTo>
                    <a:pt x="389097" y="836771"/>
                    <a:pt x="353590" y="857485"/>
                    <a:pt x="309207" y="832332"/>
                  </a:cubicBezTo>
                  <a:cubicBezTo>
                    <a:pt x="264823" y="807178"/>
                    <a:pt x="229316" y="745035"/>
                    <a:pt x="229316" y="693988"/>
                  </a:cubicBezTo>
                  <a:lnTo>
                    <a:pt x="229316" y="468347"/>
                  </a:lnTo>
                  <a:lnTo>
                    <a:pt x="79891" y="382530"/>
                  </a:lnTo>
                  <a:cubicBezTo>
                    <a:pt x="35507" y="357376"/>
                    <a:pt x="0" y="295233"/>
                    <a:pt x="0" y="244186"/>
                  </a:cubicBezTo>
                  <a:cubicBezTo>
                    <a:pt x="0" y="193139"/>
                    <a:pt x="35507" y="172425"/>
                    <a:pt x="79891" y="197579"/>
                  </a:cubicBezTo>
                  <a:lnTo>
                    <a:pt x="229316" y="283396"/>
                  </a:lnTo>
                  <a:lnTo>
                    <a:pt x="229316" y="57755"/>
                  </a:lnTo>
                  <a:cubicBezTo>
                    <a:pt x="228576" y="5969"/>
                    <a:pt x="264823" y="-14746"/>
                    <a:pt x="309207" y="111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241;p46">
              <a:extLst>
                <a:ext uri="{FF2B5EF4-FFF2-40B4-BE49-F238E27FC236}">
                  <a16:creationId xmlns:a16="http://schemas.microsoft.com/office/drawing/2014/main" id="{A377560E-F796-46BD-850E-7D403AB8758B}"/>
                </a:ext>
              </a:extLst>
            </p:cNvPr>
            <p:cNvSpPr/>
            <p:nvPr/>
          </p:nvSpPr>
          <p:spPr>
            <a:xfrm>
              <a:off x="4400670" y="4328010"/>
              <a:ext cx="44671" cy="95172"/>
            </a:xfrm>
            <a:custGeom>
              <a:avLst/>
              <a:gdLst/>
              <a:ahLst/>
              <a:cxnLst/>
              <a:rect l="l" t="t" r="r" b="b"/>
              <a:pathLst>
                <a:path w="446715" h="951723" extrusionOk="0">
                  <a:moveTo>
                    <a:pt x="222618" y="0"/>
                  </a:moveTo>
                  <a:lnTo>
                    <a:pt x="428263" y="403934"/>
                  </a:lnTo>
                  <a:cubicBezTo>
                    <a:pt x="456372" y="459419"/>
                    <a:pt x="451934" y="514905"/>
                    <a:pt x="417906" y="528222"/>
                  </a:cubicBezTo>
                  <a:cubicBezTo>
                    <a:pt x="383879" y="541538"/>
                    <a:pt x="333578" y="506767"/>
                    <a:pt x="305468" y="451282"/>
                  </a:cubicBezTo>
                  <a:lnTo>
                    <a:pt x="303248" y="446103"/>
                  </a:lnTo>
                  <a:lnTo>
                    <a:pt x="303248" y="894425"/>
                  </a:lnTo>
                  <a:cubicBezTo>
                    <a:pt x="303248" y="945472"/>
                    <a:pt x="267742" y="966186"/>
                    <a:pt x="223358" y="941033"/>
                  </a:cubicBezTo>
                  <a:cubicBezTo>
                    <a:pt x="178974" y="915140"/>
                    <a:pt x="143467" y="853736"/>
                    <a:pt x="143467" y="802689"/>
                  </a:cubicBezTo>
                  <a:lnTo>
                    <a:pt x="143467" y="354367"/>
                  </a:lnTo>
                  <a:lnTo>
                    <a:pt x="141248" y="356587"/>
                  </a:lnTo>
                  <a:cubicBezTo>
                    <a:pt x="113138" y="379521"/>
                    <a:pt x="62097" y="355847"/>
                    <a:pt x="28809" y="303320"/>
                  </a:cubicBezTo>
                  <a:cubicBezTo>
                    <a:pt x="-5218" y="250794"/>
                    <a:pt x="-9657" y="190130"/>
                    <a:pt x="18453" y="167196"/>
                  </a:cubicBezTo>
                  <a:lnTo>
                    <a:pt x="22261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242;p46">
              <a:extLst>
                <a:ext uri="{FF2B5EF4-FFF2-40B4-BE49-F238E27FC236}">
                  <a16:creationId xmlns:a16="http://schemas.microsoft.com/office/drawing/2014/main" id="{9B78A44C-1EBC-4220-880D-09DAB394BEC2}"/>
                </a:ext>
              </a:extLst>
            </p:cNvPr>
            <p:cNvSpPr/>
            <p:nvPr/>
          </p:nvSpPr>
          <p:spPr>
            <a:xfrm>
              <a:off x="4215763" y="4371168"/>
              <a:ext cx="58364" cy="99356"/>
            </a:xfrm>
            <a:custGeom>
              <a:avLst/>
              <a:gdLst/>
              <a:ahLst/>
              <a:cxnLst/>
              <a:rect l="l" t="t" r="r" b="b"/>
              <a:pathLst>
                <a:path w="583645" h="993559" extrusionOk="0">
                  <a:moveTo>
                    <a:pt x="316604" y="289264"/>
                  </a:moveTo>
                  <a:lnTo>
                    <a:pt x="0" y="106532"/>
                  </a:lnTo>
                  <a:lnTo>
                    <a:pt x="0" y="0"/>
                  </a:lnTo>
                  <a:lnTo>
                    <a:pt x="316604" y="182732"/>
                  </a:lnTo>
                  <a:cubicBezTo>
                    <a:pt x="342495" y="197528"/>
                    <a:pt x="380221" y="227860"/>
                    <a:pt x="412029" y="274468"/>
                  </a:cubicBezTo>
                  <a:cubicBezTo>
                    <a:pt x="446796" y="324035"/>
                    <a:pt x="471207" y="386919"/>
                    <a:pt x="471207" y="454981"/>
                  </a:cubicBezTo>
                  <a:cubicBezTo>
                    <a:pt x="471207" y="530441"/>
                    <a:pt x="451974" y="573350"/>
                    <a:pt x="415728" y="585186"/>
                  </a:cubicBezTo>
                  <a:cubicBezTo>
                    <a:pt x="381700" y="596284"/>
                    <a:pt x="341015" y="577049"/>
                    <a:pt x="316604" y="562992"/>
                  </a:cubicBezTo>
                  <a:lnTo>
                    <a:pt x="186412" y="487532"/>
                  </a:lnTo>
                  <a:lnTo>
                    <a:pt x="185672" y="486792"/>
                  </a:lnTo>
                  <a:cubicBezTo>
                    <a:pt x="174576" y="480134"/>
                    <a:pt x="156823" y="473476"/>
                    <a:pt x="142768" y="477915"/>
                  </a:cubicBezTo>
                  <a:cubicBezTo>
                    <a:pt x="130932" y="481614"/>
                    <a:pt x="118357" y="492711"/>
                    <a:pt x="118357" y="534880"/>
                  </a:cubicBezTo>
                  <a:cubicBezTo>
                    <a:pt x="118357" y="577049"/>
                    <a:pt x="131672" y="602202"/>
                    <a:pt x="142028" y="617738"/>
                  </a:cubicBezTo>
                  <a:cubicBezTo>
                    <a:pt x="155343" y="636973"/>
                    <a:pt x="173096" y="650290"/>
                    <a:pt x="184192" y="656208"/>
                  </a:cubicBezTo>
                  <a:lnTo>
                    <a:pt x="185672" y="656948"/>
                  </a:lnTo>
                  <a:lnTo>
                    <a:pt x="583646" y="887027"/>
                  </a:lnTo>
                  <a:lnTo>
                    <a:pt x="583646" y="993559"/>
                  </a:lnTo>
                  <a:lnTo>
                    <a:pt x="187891" y="764959"/>
                  </a:lnTo>
                  <a:cubicBezTo>
                    <a:pt x="160521" y="750903"/>
                    <a:pt x="121315" y="720571"/>
                    <a:pt x="87288" y="673223"/>
                  </a:cubicBezTo>
                  <a:cubicBezTo>
                    <a:pt x="50302" y="620697"/>
                    <a:pt x="25151" y="554854"/>
                    <a:pt x="25151" y="481614"/>
                  </a:cubicBezTo>
                  <a:cubicBezTo>
                    <a:pt x="25151" y="408373"/>
                    <a:pt x="50302" y="371383"/>
                    <a:pt x="86548" y="361025"/>
                  </a:cubicBezTo>
                  <a:cubicBezTo>
                    <a:pt x="120576" y="351408"/>
                    <a:pt x="159781" y="365464"/>
                    <a:pt x="187152" y="381740"/>
                  </a:cubicBezTo>
                  <a:lnTo>
                    <a:pt x="315864" y="456460"/>
                  </a:lnTo>
                  <a:cubicBezTo>
                    <a:pt x="334358" y="467557"/>
                    <a:pt x="348412" y="471996"/>
                    <a:pt x="358029" y="469037"/>
                  </a:cubicBezTo>
                  <a:cubicBezTo>
                    <a:pt x="365426" y="466818"/>
                    <a:pt x="378741" y="456460"/>
                    <a:pt x="378741" y="402455"/>
                  </a:cubicBezTo>
                  <a:cubicBezTo>
                    <a:pt x="378741" y="366944"/>
                    <a:pt x="367645" y="344010"/>
                    <a:pt x="356549" y="329214"/>
                  </a:cubicBezTo>
                  <a:cubicBezTo>
                    <a:pt x="343974" y="309239"/>
                    <a:pt x="327700" y="295183"/>
                    <a:pt x="316604" y="2892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243;p46">
              <a:extLst>
                <a:ext uri="{FF2B5EF4-FFF2-40B4-BE49-F238E27FC236}">
                  <a16:creationId xmlns:a16="http://schemas.microsoft.com/office/drawing/2014/main" id="{802F3A3C-C517-467E-A4AE-D039BE71A4C7}"/>
                </a:ext>
              </a:extLst>
            </p:cNvPr>
            <p:cNvSpPr/>
            <p:nvPr/>
          </p:nvSpPr>
          <p:spPr>
            <a:xfrm>
              <a:off x="4196660" y="4353602"/>
              <a:ext cx="25003" cy="37523"/>
            </a:xfrm>
            <a:custGeom>
              <a:avLst/>
              <a:gdLst/>
              <a:ahLst/>
              <a:cxnLst/>
              <a:rect l="l" t="t" r="r" b="b"/>
              <a:pathLst>
                <a:path w="250028" h="375233" extrusionOk="0">
                  <a:moveTo>
                    <a:pt x="250028" y="259748"/>
                  </a:moveTo>
                  <a:cubicBezTo>
                    <a:pt x="250028" y="355183"/>
                    <a:pt x="193809" y="400311"/>
                    <a:pt x="125014" y="361101"/>
                  </a:cubicBezTo>
                  <a:cubicBezTo>
                    <a:pt x="56219" y="321152"/>
                    <a:pt x="0" y="211661"/>
                    <a:pt x="0" y="115486"/>
                  </a:cubicBezTo>
                  <a:cubicBezTo>
                    <a:pt x="0" y="20051"/>
                    <a:pt x="56219" y="-25077"/>
                    <a:pt x="125014" y="14132"/>
                  </a:cubicBezTo>
                  <a:cubicBezTo>
                    <a:pt x="193809" y="54082"/>
                    <a:pt x="250028" y="164313"/>
                    <a:pt x="250028" y="2597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244;p46">
              <a:extLst>
                <a:ext uri="{FF2B5EF4-FFF2-40B4-BE49-F238E27FC236}">
                  <a16:creationId xmlns:a16="http://schemas.microsoft.com/office/drawing/2014/main" id="{3E83FE8F-ADCA-4E63-B3DA-D63B1E5335C8}"/>
                </a:ext>
              </a:extLst>
            </p:cNvPr>
            <p:cNvSpPr/>
            <p:nvPr/>
          </p:nvSpPr>
          <p:spPr>
            <a:xfrm>
              <a:off x="4265252" y="4448034"/>
              <a:ext cx="25003" cy="37523"/>
            </a:xfrm>
            <a:custGeom>
              <a:avLst/>
              <a:gdLst/>
              <a:ahLst/>
              <a:cxnLst/>
              <a:rect l="l" t="t" r="r" b="b"/>
              <a:pathLst>
                <a:path w="250028" h="375233" extrusionOk="0">
                  <a:moveTo>
                    <a:pt x="250028" y="259748"/>
                  </a:moveTo>
                  <a:cubicBezTo>
                    <a:pt x="250028" y="355183"/>
                    <a:pt x="193809" y="400311"/>
                    <a:pt x="125014" y="361101"/>
                  </a:cubicBezTo>
                  <a:cubicBezTo>
                    <a:pt x="56219" y="321152"/>
                    <a:pt x="0" y="211660"/>
                    <a:pt x="0" y="115486"/>
                  </a:cubicBezTo>
                  <a:cubicBezTo>
                    <a:pt x="0" y="20051"/>
                    <a:pt x="56219" y="-25077"/>
                    <a:pt x="125014" y="14132"/>
                  </a:cubicBezTo>
                  <a:cubicBezTo>
                    <a:pt x="193809" y="54082"/>
                    <a:pt x="250028" y="164313"/>
                    <a:pt x="250028" y="2597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731B01B-8099-48FD-BF0F-00A4DDC91273}"/>
              </a:ext>
            </a:extLst>
          </p:cNvPr>
          <p:cNvSpPr txBox="1"/>
          <p:nvPr/>
        </p:nvSpPr>
        <p:spPr>
          <a:xfrm>
            <a:off x="782970" y="444290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accent3"/>
                </a:solidFill>
              </a:rPr>
              <a:t>Kaden Franklin</a:t>
            </a:r>
          </a:p>
        </p:txBody>
      </p:sp>
      <p:sp>
        <p:nvSpPr>
          <p:cNvPr id="101" name="Google Shape;109;p12">
            <a:extLst>
              <a:ext uri="{FF2B5EF4-FFF2-40B4-BE49-F238E27FC236}">
                <a16:creationId xmlns:a16="http://schemas.microsoft.com/office/drawing/2014/main" id="{1ABE3F3F-2A56-40C4-A242-BA5E0D981A8F}"/>
              </a:ext>
            </a:extLst>
          </p:cNvPr>
          <p:cNvSpPr txBox="1">
            <a:spLocks/>
          </p:cNvSpPr>
          <p:nvPr/>
        </p:nvSpPr>
        <p:spPr>
          <a:xfrm>
            <a:off x="861020" y="3845707"/>
            <a:ext cx="3141202" cy="2545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accent2"/>
                </a:solidFill>
              </a:rPr>
              <a:t>An analysis of digital presence</a:t>
            </a:r>
            <a:endParaRPr lang="en-US" sz="1600" dirty="0">
              <a:solidFill>
                <a:schemeClr val="accent2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200" dirty="0">
              <a:solidFill>
                <a:schemeClr val="accent2"/>
              </a:solidFill>
            </a:endParaRPr>
          </a:p>
          <a:p>
            <a:endParaRPr lang="en-US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3959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Sorted people into separate category from food.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Assimilated everything needed to create .xml presets.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-US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92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43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He may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Does eric Like pizza?</a:t>
            </a:r>
            <a:endParaRPr dirty="0"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He may not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is eric’s favorite person?</a:t>
            </a: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l="20000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Picture 6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4E25C82D-D26C-70DE-4A82-E4C3DA95E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76" y="-4655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2582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WORK.</a:t>
            </a:r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855292" y="836003"/>
            <a:ext cx="4036590" cy="3941676"/>
            <a:chOff x="855292" y="912203"/>
            <a:chExt cx="4036590" cy="3941676"/>
          </a:xfrm>
        </p:grpSpPr>
        <p:sp>
          <p:nvSpPr>
            <p:cNvPr id="289" name="Google Shape;289;p22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2392552" y="2472704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 PLAN TO DO NOTHING</a:t>
            </a:r>
            <a:endParaRPr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855292" y="836003"/>
            <a:ext cx="4036590" cy="3941676"/>
            <a:chOff x="855292" y="912203"/>
            <a:chExt cx="4036590" cy="3941676"/>
          </a:xfrm>
        </p:grpSpPr>
        <p:sp>
          <p:nvSpPr>
            <p:cNvPr id="289" name="Google Shape;289;p22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1419892" y="2472704"/>
            <a:ext cx="627966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 AM MOVING INTO THE WOODS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05940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855292" y="836003"/>
            <a:ext cx="4036590" cy="3941676"/>
            <a:chOff x="855292" y="912203"/>
            <a:chExt cx="4036590" cy="3941676"/>
          </a:xfrm>
        </p:grpSpPr>
        <p:sp>
          <p:nvSpPr>
            <p:cNvPr id="289" name="Google Shape;289;p22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2610678" y="2472704"/>
            <a:ext cx="508887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YOU, GOODBYE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3247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No seriously.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343;p25">
            <a:extLst>
              <a:ext uri="{FF2B5EF4-FFF2-40B4-BE49-F238E27FC236}">
                <a16:creationId xmlns:a16="http://schemas.microsoft.com/office/drawing/2014/main" id="{00E36094-291E-4190-904D-269826558E72}"/>
              </a:ext>
            </a:extLst>
          </p:cNvPr>
          <p:cNvSpPr txBox="1">
            <a:spLocks/>
          </p:cNvSpPr>
          <p:nvPr/>
        </p:nvSpPr>
        <p:spPr>
          <a:xfrm>
            <a:off x="839222" y="1987826"/>
            <a:ext cx="8304778" cy="219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Aft>
                <a:spcPts val="800"/>
              </a:spcAft>
              <a:buFont typeface="Barlow Light"/>
              <a:buNone/>
            </a:pPr>
            <a:r>
              <a:rPr lang="en-US" sz="2000" dirty="0"/>
              <a:t>This was a really cool project and I am kind of mad at myself for not finishing.</a:t>
            </a:r>
          </a:p>
          <a:p>
            <a:pPr marL="0" indent="0">
              <a:spcAft>
                <a:spcPts val="800"/>
              </a:spcAft>
              <a:buFont typeface="Barlow Light"/>
              <a:buNone/>
            </a:pPr>
            <a:endParaRPr lang="en-US" sz="2000" dirty="0"/>
          </a:p>
          <a:p>
            <a:pPr marL="0" indent="0">
              <a:spcAft>
                <a:spcPts val="800"/>
              </a:spcAft>
              <a:buFont typeface="Barlow Light"/>
              <a:buNone/>
            </a:pPr>
            <a:r>
              <a:rPr lang="en-US" sz="2000" dirty="0"/>
              <a:t>https://github.com/KadenFranklin/Pizza_pasta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40479A83-CECC-B47C-36BC-F1ADB10CDF35}"/>
              </a:ext>
            </a:extLst>
          </p:cNvPr>
          <p:cNvSpPr txBox="1"/>
          <p:nvPr/>
        </p:nvSpPr>
        <p:spPr>
          <a:xfrm>
            <a:off x="4019237" y="2033141"/>
            <a:ext cx="11055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Real Talk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5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Python Library Instaloader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Pretty simple</a:t>
            </a:r>
            <a:endParaRPr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720388" y="2244450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2"/>
                </a:solidFill>
              </a:rPr>
              <a:t>Looks like this when it works, and you don’t have to run it from the command line:</a:t>
            </a: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47764B-B345-D195-491B-E4F0AF5B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88" y="2810209"/>
            <a:ext cx="6496957" cy="1181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8288725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Haar cascade classifiers.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  Paula Viola and Michael Jones -  “Rapid Object Detection using a boosted cascade of features”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OpenCV comes with classifiers for faces.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And even different perspectives of faces.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(and one for cats)</a:t>
            </a:r>
            <a:endParaRPr lang="en" sz="1200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0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– cont.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4046334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Making your own preset: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Can be run from command 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(hypothetically)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305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– cont.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4046334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Making your own preset: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Can be run from command 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(hypothetically)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" name="Google Shape;108;p12">
            <a:extLst>
              <a:ext uri="{FF2B5EF4-FFF2-40B4-BE49-F238E27FC236}">
                <a16:creationId xmlns:a16="http://schemas.microsoft.com/office/drawing/2014/main" id="{FD14657C-FB81-266C-C96A-2C4C8B0620D3}"/>
              </a:ext>
            </a:extLst>
          </p:cNvPr>
          <p:cNvSpPr txBox="1">
            <a:spLocks/>
          </p:cNvSpPr>
          <p:nvPr/>
        </p:nvSpPr>
        <p:spPr>
          <a:xfrm>
            <a:off x="5445600" y="1946356"/>
            <a:ext cx="3473100" cy="2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How hard can it be?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5641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– cont.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4046334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Making your own preset: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Can be run from command 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(hypothetically)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EB8801-796A-B154-BBCD-DA4DF1FC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53" y="2272058"/>
            <a:ext cx="4858428" cy="2591162"/>
          </a:xfrm>
          <a:prstGeom prst="rect">
            <a:avLst/>
          </a:prstGeom>
        </p:spPr>
      </p:pic>
      <p:sp>
        <p:nvSpPr>
          <p:cNvPr id="10" name="Google Shape;108;p12">
            <a:extLst>
              <a:ext uri="{FF2B5EF4-FFF2-40B4-BE49-F238E27FC236}">
                <a16:creationId xmlns:a16="http://schemas.microsoft.com/office/drawing/2014/main" id="{BFD97C29-4DCF-CB3A-ED5D-B0555E989498}"/>
              </a:ext>
            </a:extLst>
          </p:cNvPr>
          <p:cNvSpPr txBox="1">
            <a:spLocks/>
          </p:cNvSpPr>
          <p:nvPr/>
        </p:nvSpPr>
        <p:spPr>
          <a:xfrm>
            <a:off x="5460012" y="1837735"/>
            <a:ext cx="4046334" cy="2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How hard can it be?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	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174087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207402-E628-F5B5-A262-5CF2985A9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87" y="697394"/>
            <a:ext cx="7497424" cy="37487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3959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A whole lotta pseudo code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A function that does </a:t>
            </a:r>
            <a:r>
              <a:rPr lang="en-US" u="sng" dirty="0"/>
              <a:t>not</a:t>
            </a:r>
            <a:r>
              <a:rPr lang="en-US" dirty="0"/>
              <a:t> successfully extract comments or likes from post.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dirty="0"/>
              <a:t>Did not get any function to recognize a persons face across multiple images.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305</Words>
  <Application>Microsoft Office PowerPoint</Application>
  <PresentationFormat>On-screen Show (16:9)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Barlow</vt:lpstr>
      <vt:lpstr>Calibri</vt:lpstr>
      <vt:lpstr>Barlow Light</vt:lpstr>
      <vt:lpstr>Arial</vt:lpstr>
      <vt:lpstr>Minola template</vt:lpstr>
      <vt:lpstr>PASTA, PIZZA, PERSON</vt:lpstr>
      <vt:lpstr>PowerPoint Presentation</vt:lpstr>
      <vt:lpstr>DATA</vt:lpstr>
      <vt:lpstr>DATA</vt:lpstr>
      <vt:lpstr>DATA – cont.</vt:lpstr>
      <vt:lpstr>DATA – cont.</vt:lpstr>
      <vt:lpstr>DATA – cont.</vt:lpstr>
      <vt:lpstr>PowerPoint Presentation</vt:lpstr>
      <vt:lpstr>Algorithm</vt:lpstr>
      <vt:lpstr>Algorithm</vt:lpstr>
      <vt:lpstr>Analysis</vt:lpstr>
      <vt:lpstr>Does eric Like pizza?</vt:lpstr>
      <vt:lpstr>Who is eric’s favorite person?</vt:lpstr>
      <vt:lpstr>PowerPoint Presentation</vt:lpstr>
      <vt:lpstr>FUTURE WORK.</vt:lpstr>
      <vt:lpstr>I PLAN TO DO NOTHING</vt:lpstr>
      <vt:lpstr>I AM MOVING INTO THE WOODS</vt:lpstr>
      <vt:lpstr>THANK YOU, GOODBYE</vt:lpstr>
      <vt:lpstr>No seriously.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Kaden Franklin</dc:creator>
  <cp:lastModifiedBy>Franklin, Kaden</cp:lastModifiedBy>
  <cp:revision>18</cp:revision>
  <dcterms:modified xsi:type="dcterms:W3CDTF">2022-05-06T13:16:52Z</dcterms:modified>
</cp:coreProperties>
</file>