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61" r:id="rId2"/>
    <p:sldId id="262" r:id="rId3"/>
    <p:sldId id="257" r:id="rId4"/>
    <p:sldId id="266" r:id="rId5"/>
    <p:sldId id="291" r:id="rId6"/>
    <p:sldId id="293" r:id="rId7"/>
    <p:sldId id="294" r:id="rId8"/>
    <p:sldId id="264" r:id="rId9"/>
    <p:sldId id="292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3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99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17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0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esktop/assets/2017-02-05_15-42-22_UTC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070354" y="2781956"/>
            <a:ext cx="5307000" cy="85221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Progress report 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-US" sz="2400" dirty="0">
                <a:solidFill>
                  <a:schemeClr val="lt2"/>
                </a:solidFill>
              </a:rPr>
              <a:t>Kaden Franklin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72;p11">
            <a:extLst>
              <a:ext uri="{FF2B5EF4-FFF2-40B4-BE49-F238E27FC236}">
                <a16:creationId xmlns:a16="http://schemas.microsoft.com/office/drawing/2014/main" id="{D20A4D8D-AABB-485A-B520-0A63AD47498C}"/>
              </a:ext>
            </a:extLst>
          </p:cNvPr>
          <p:cNvSpPr txBox="1">
            <a:spLocks/>
          </p:cNvSpPr>
          <p:nvPr/>
        </p:nvSpPr>
        <p:spPr>
          <a:xfrm>
            <a:off x="961789" y="786236"/>
            <a:ext cx="4577282" cy="9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3200" dirty="0">
                <a:solidFill>
                  <a:schemeClr val="lt2"/>
                </a:solidFill>
              </a:rPr>
              <a:t>Pasta, </a:t>
            </a:r>
            <a:r>
              <a:rPr lang="en" sz="3200" dirty="0"/>
              <a:t>Pizza,</a:t>
            </a:r>
            <a:r>
              <a:rPr lang="en-US" sz="3200" dirty="0">
                <a:solidFill>
                  <a:schemeClr val="lt2"/>
                </a:solidFill>
              </a:rPr>
              <a:t> Person</a:t>
            </a:r>
          </a:p>
          <a:p>
            <a:endParaRPr lang="en-US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34610" y="272171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Overview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947933" y="1952295"/>
            <a:ext cx="4623600" cy="22156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Eric The Pizza Guy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Who is his favorite person?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What is his favorite kind of pizza?</a:t>
            </a:r>
            <a:endParaRPr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Achievements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Acquired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	</a:t>
            </a:r>
            <a:r>
              <a:rPr lang="en-US" sz="1200" b="1" dirty="0"/>
              <a:t>1,100 Posts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	Images and text</a:t>
            </a: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Tools: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	</a:t>
            </a:r>
            <a:r>
              <a:rPr lang="en-US" sz="1200" b="1" dirty="0" err="1"/>
              <a:t>Haar</a:t>
            </a:r>
            <a:r>
              <a:rPr lang="en-US" sz="1200" b="1" dirty="0"/>
              <a:t> cascade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	OpenCV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Problems…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Posts On Instagram: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Like 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Message from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List of comments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(all included in a </a:t>
            </a:r>
            <a:r>
              <a:rPr lang="en-US" sz="1800" b="1" dirty="0" err="1"/>
              <a:t>json</a:t>
            </a:r>
            <a:r>
              <a:rPr lang="en-US" sz="1800" b="1" dirty="0"/>
              <a:t> file)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hlinkClick r:id="rId3" action="ppaction://hlinkfile"/>
              </a:rPr>
              <a:t>[file]</a:t>
            </a:r>
            <a:endParaRPr lang="en-US" sz="1800" b="1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93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07;p12">
            <a:extLst>
              <a:ext uri="{FF2B5EF4-FFF2-40B4-BE49-F238E27FC236}">
                <a16:creationId xmlns:a16="http://schemas.microsoft.com/office/drawing/2014/main" id="{C7A0A848-4626-4916-BF44-D3174E9D08BC}"/>
              </a:ext>
            </a:extLst>
          </p:cNvPr>
          <p:cNvSpPr txBox="1">
            <a:spLocks/>
          </p:cNvSpPr>
          <p:nvPr/>
        </p:nvSpPr>
        <p:spPr>
          <a:xfrm>
            <a:off x="855300" y="2000173"/>
            <a:ext cx="347310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/>
              <a:t>I don’t know if I can get facial detection algorithm to recognize a person more than once, or realize that two ‘people’ are the same person.</a:t>
            </a:r>
            <a:endParaRPr lang="en-US" dirty="0"/>
          </a:p>
          <a:p>
            <a:pPr mar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815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107;p12">
            <a:extLst>
              <a:ext uri="{FF2B5EF4-FFF2-40B4-BE49-F238E27FC236}">
                <a16:creationId xmlns:a16="http://schemas.microsoft.com/office/drawing/2014/main" id="{C7A0A848-4626-4916-BF44-D3174E9D08BC}"/>
              </a:ext>
            </a:extLst>
          </p:cNvPr>
          <p:cNvSpPr txBox="1">
            <a:spLocks/>
          </p:cNvSpPr>
          <p:nvPr/>
        </p:nvSpPr>
        <p:spPr>
          <a:xfrm>
            <a:off x="3465770" y="2093843"/>
            <a:ext cx="2212460" cy="108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3600" dirty="0"/>
              <a:t>I’m lazy</a:t>
            </a:r>
          </a:p>
        </p:txBody>
      </p:sp>
    </p:spTree>
    <p:extLst>
      <p:ext uri="{BB962C8B-B14F-4D97-AF65-F5344CB8AC3E}">
        <p14:creationId xmlns:p14="http://schemas.microsoft.com/office/powerpoint/2010/main" val="14853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for Completion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Use preset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The Haar cascade classifier uses an .xml file to determine what to look for in a picture. There is already a preset .xml file for front facing faces, and instructions on how to train new presets</a:t>
            </a:r>
            <a:endParaRPr dirty="0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17572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Train preset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Supply positive and negative images to show it what to look for.</a:t>
            </a:r>
            <a:endParaRPr dirty="0"/>
          </a:p>
        </p:txBody>
      </p:sp>
      <p:sp>
        <p:nvSpPr>
          <p:cNvPr id="267" name="Google Shape;267;p19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Implement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Use some combination of multiple haar cascade presets to look for specific ingredients in pizza and quantify our dataset.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Ideally want a list of ingredients contained in a picture.</a:t>
            </a: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" name="Grupo 50">
            <a:extLst>
              <a:ext uri="{FF2B5EF4-FFF2-40B4-BE49-F238E27FC236}">
                <a16:creationId xmlns:a16="http://schemas.microsoft.com/office/drawing/2014/main" id="{67E43347-2680-4C82-A309-F64C9C081C01}"/>
              </a:ext>
            </a:extLst>
          </p:cNvPr>
          <p:cNvGrpSpPr/>
          <p:nvPr/>
        </p:nvGrpSpPr>
        <p:grpSpPr>
          <a:xfrm>
            <a:off x="6472885" y="156199"/>
            <a:ext cx="2668851" cy="2955000"/>
            <a:chOff x="5419407" y="3281869"/>
            <a:chExt cx="743968" cy="852939"/>
          </a:xfrm>
        </p:grpSpPr>
        <p:sp>
          <p:nvSpPr>
            <p:cNvPr id="8" name="Google Shape;1068;p46">
              <a:extLst>
                <a:ext uri="{FF2B5EF4-FFF2-40B4-BE49-F238E27FC236}">
                  <a16:creationId xmlns:a16="http://schemas.microsoft.com/office/drawing/2014/main" id="{03B1ABA6-5339-4E57-A948-9A4CDA68E68A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9;p46">
              <a:extLst>
                <a:ext uri="{FF2B5EF4-FFF2-40B4-BE49-F238E27FC236}">
                  <a16:creationId xmlns:a16="http://schemas.microsoft.com/office/drawing/2014/main" id="{84CA03D7-99F4-4B15-9401-C82BF4AFCC6F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0;p46">
              <a:extLst>
                <a:ext uri="{FF2B5EF4-FFF2-40B4-BE49-F238E27FC236}">
                  <a16:creationId xmlns:a16="http://schemas.microsoft.com/office/drawing/2014/main" id="{23CD572A-C040-4075-B26C-714957D46610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1;p46">
              <a:extLst>
                <a:ext uri="{FF2B5EF4-FFF2-40B4-BE49-F238E27FC236}">
                  <a16:creationId xmlns:a16="http://schemas.microsoft.com/office/drawing/2014/main" id="{469B2FB9-EFC4-4F7A-B3F7-F292251AE3B2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2;p46">
              <a:extLst>
                <a:ext uri="{FF2B5EF4-FFF2-40B4-BE49-F238E27FC236}">
                  <a16:creationId xmlns:a16="http://schemas.microsoft.com/office/drawing/2014/main" id="{7A643E0A-CB82-42EF-97BC-537299DB2FCD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73;p46">
              <a:extLst>
                <a:ext uri="{FF2B5EF4-FFF2-40B4-BE49-F238E27FC236}">
                  <a16:creationId xmlns:a16="http://schemas.microsoft.com/office/drawing/2014/main" id="{114388C2-4F92-425C-BDD0-1B4468D9391E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74;p46">
              <a:extLst>
                <a:ext uri="{FF2B5EF4-FFF2-40B4-BE49-F238E27FC236}">
                  <a16:creationId xmlns:a16="http://schemas.microsoft.com/office/drawing/2014/main" id="{52A45035-39D8-45A0-9EBF-97CCBC77A0E7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75;p46">
              <a:extLst>
                <a:ext uri="{FF2B5EF4-FFF2-40B4-BE49-F238E27FC236}">
                  <a16:creationId xmlns:a16="http://schemas.microsoft.com/office/drawing/2014/main" id="{A17BA208-8E39-4928-9F02-A54C8E9FADA0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6;p46">
              <a:extLst>
                <a:ext uri="{FF2B5EF4-FFF2-40B4-BE49-F238E27FC236}">
                  <a16:creationId xmlns:a16="http://schemas.microsoft.com/office/drawing/2014/main" id="{2CA44FC6-53D7-47AC-ACFF-C934F4A0AC89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77;p46">
              <a:extLst>
                <a:ext uri="{FF2B5EF4-FFF2-40B4-BE49-F238E27FC236}">
                  <a16:creationId xmlns:a16="http://schemas.microsoft.com/office/drawing/2014/main" id="{8A990F67-2B9F-4889-AD4E-ADCCE8EC9C78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78;p46">
              <a:extLst>
                <a:ext uri="{FF2B5EF4-FFF2-40B4-BE49-F238E27FC236}">
                  <a16:creationId xmlns:a16="http://schemas.microsoft.com/office/drawing/2014/main" id="{250F1CB5-557C-425F-B1AA-2FCB8539F50B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79;p46">
              <a:extLst>
                <a:ext uri="{FF2B5EF4-FFF2-40B4-BE49-F238E27FC236}">
                  <a16:creationId xmlns:a16="http://schemas.microsoft.com/office/drawing/2014/main" id="{347341D5-0C81-473A-A46E-49D3837C36FA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80;p46">
              <a:extLst>
                <a:ext uri="{FF2B5EF4-FFF2-40B4-BE49-F238E27FC236}">
                  <a16:creationId xmlns:a16="http://schemas.microsoft.com/office/drawing/2014/main" id="{F33FD95F-9490-4D62-AFD1-E4326AAF5FF1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81;p46">
              <a:extLst>
                <a:ext uri="{FF2B5EF4-FFF2-40B4-BE49-F238E27FC236}">
                  <a16:creationId xmlns:a16="http://schemas.microsoft.com/office/drawing/2014/main" id="{E8096E1A-A25C-40FE-902F-02714A517A9D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2;p46">
              <a:extLst>
                <a:ext uri="{FF2B5EF4-FFF2-40B4-BE49-F238E27FC236}">
                  <a16:creationId xmlns:a16="http://schemas.microsoft.com/office/drawing/2014/main" id="{7B5ED361-B913-4679-9F17-8CD47C5050DC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3;p46">
              <a:extLst>
                <a:ext uri="{FF2B5EF4-FFF2-40B4-BE49-F238E27FC236}">
                  <a16:creationId xmlns:a16="http://schemas.microsoft.com/office/drawing/2014/main" id="{878D97F5-F1B7-45ED-A3DE-42489A359B11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84;p46">
              <a:extLst>
                <a:ext uri="{FF2B5EF4-FFF2-40B4-BE49-F238E27FC236}">
                  <a16:creationId xmlns:a16="http://schemas.microsoft.com/office/drawing/2014/main" id="{E0792D02-8708-48EE-B7CA-00965C7DC01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85;p46">
              <a:extLst>
                <a:ext uri="{FF2B5EF4-FFF2-40B4-BE49-F238E27FC236}">
                  <a16:creationId xmlns:a16="http://schemas.microsoft.com/office/drawing/2014/main" id="{CA02DB7B-0FCB-4B99-8871-7699ECF9540B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86;p46">
              <a:extLst>
                <a:ext uri="{FF2B5EF4-FFF2-40B4-BE49-F238E27FC236}">
                  <a16:creationId xmlns:a16="http://schemas.microsoft.com/office/drawing/2014/main" id="{FD9A5CB9-A8A6-484E-A7BC-D3D8EFFAD0FD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87;p46">
              <a:extLst>
                <a:ext uri="{FF2B5EF4-FFF2-40B4-BE49-F238E27FC236}">
                  <a16:creationId xmlns:a16="http://schemas.microsoft.com/office/drawing/2014/main" id="{57C37053-1D64-4FEA-B3EE-FD0005C7492B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66;p19">
            <a:extLst>
              <a:ext uri="{FF2B5EF4-FFF2-40B4-BE49-F238E27FC236}">
                <a16:creationId xmlns:a16="http://schemas.microsoft.com/office/drawing/2014/main" id="{9647EC5A-2D75-4231-834D-3E81BE5BBF24}"/>
              </a:ext>
            </a:extLst>
          </p:cNvPr>
          <p:cNvSpPr txBox="1">
            <a:spLocks/>
          </p:cNvSpPr>
          <p:nvPr/>
        </p:nvSpPr>
        <p:spPr>
          <a:xfrm>
            <a:off x="3414196" y="3166151"/>
            <a:ext cx="2315700" cy="175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/>
              <a:t>Other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Barlow Light"/>
              <a:buNone/>
            </a:pPr>
            <a:r>
              <a:rPr lang="en-US" dirty="0"/>
              <a:t>There will be posts containing no people or pizza. We will need a way to filter these out.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steps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Once I have quantified the ingredients in each picture use filenames to chart frequency. </a:t>
            </a:r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27499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251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Barlow Light</vt:lpstr>
      <vt:lpstr>Barlow</vt:lpstr>
      <vt:lpstr>Minola template</vt:lpstr>
      <vt:lpstr>Progress report     Kaden Franklin</vt:lpstr>
      <vt:lpstr>Project Overview</vt:lpstr>
      <vt:lpstr>Current Achievements</vt:lpstr>
      <vt:lpstr>Problems…</vt:lpstr>
      <vt:lpstr>Problems</vt:lpstr>
      <vt:lpstr>Problems</vt:lpstr>
      <vt:lpstr>Problems</vt:lpstr>
      <vt:lpstr>Plans for Completion</vt:lpstr>
      <vt:lpstr>Final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Kaden Franklin</dc:creator>
  <cp:lastModifiedBy>Franklin, Kaden</cp:lastModifiedBy>
  <cp:revision>18</cp:revision>
  <dcterms:modified xsi:type="dcterms:W3CDTF">2022-04-25T15:20:03Z</dcterms:modified>
</cp:coreProperties>
</file>