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2AE0-5E19-4374-B21B-B8BFECEC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8EF60-7D6E-46D9-AF1E-AFCA056A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C5E7-E0B7-4CF4-A305-0ED1895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EB1C-8451-45B5-8842-31CAF38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B20C-FC10-46FF-8F39-A57B850D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43DD-5E48-4E51-8A76-EE0B99E3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379D-89AF-4F15-BE21-17344863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FDC1-8C75-464F-9810-E3FD85A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E980-3C34-4589-A78D-D6B8556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E5D5-18E6-4036-ADC9-FD7DE6D0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54B86-850A-4AB3-8633-FD4BBDA74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FF2F-8663-48FA-87C3-713F2E261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9BDF-4AE2-40FF-9E2D-7A721289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3FF8-60C5-4E78-A709-B06D48BD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EC94-453B-40B9-B632-426B00A4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212F-CB83-4986-BB1F-2B21E2FE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1FCA-4B41-42E6-8260-E43FD8C6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FCE8-C955-4B43-A13F-B1DE54A2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92EC-E8E0-4095-8A08-849F5459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0F1A-BEE9-46B8-A4B6-94C337CE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37BA-E7A6-408D-9F9E-123FBF78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9C7D-8A9C-468C-BB18-D8233CA7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6EBC-9528-46D4-A8C5-061ED826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5F75-2A00-4062-88F9-20ADE1C4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6BAC-850B-4182-B2C5-E66822BF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3941-F90C-42B3-BFCC-8003D661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4D99-2E44-4315-BE61-963837790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D052-2AF8-4C66-AABB-9D3792879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D5530-2028-4BC2-BD72-3F7BCD2B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4E60C-6DDB-48A7-98A7-4E983377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F76C-F7FF-40D9-9056-836F011B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BD07-D92C-4C16-A98E-FCDE1470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689B-F9B8-483F-8FBB-F9A00148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8BFC1-643D-4689-A9E0-9D9F27BAD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2808-5B9B-4601-8B46-F0DB5CC77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F1FEB-93BF-45BD-B8B7-5FFB3AEA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2E2B9-FD0E-42F3-8A1E-BDB5A54C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9EC62-894F-420B-A39C-31F9D73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D93C7-F289-4DCB-9DB4-BB4C6EE0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FB5F-668D-4788-A60A-F8675383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8F00B-3A3A-4411-B6B3-40F3C61E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6CE8A-D7BE-4C92-8AC4-3634495C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22C2-9BCA-45B5-8C9F-67E8EF4F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BC80-F874-4469-8AD0-234E17EA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7D78-A061-4EF2-8076-5E59F61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7BA0E-892B-4460-86C5-A7968051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09E8-FD66-4F77-8C8F-E0DF5A89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D05C-9288-45B4-A620-C28E81E0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7C84B-2C27-4C03-B8E5-FCCC46E5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752A0-D625-4C72-8D61-1FBD83DF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A73A-204B-4A9A-A55E-6C7D7A9E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7A83E-FE36-4D4A-AB43-FC4AB16C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7715-FE10-4597-98F5-2C9D7707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2E669-CE47-4B5A-90DB-79718A985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1D9-E838-49CF-898A-943ADAA9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B221-646E-4B85-A44F-A3F28007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4B43B-9CE3-443D-A326-C3BD206B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0C1D-09D3-45F8-AD7C-F3FED89E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9A6A-1CBF-42B7-B172-50F8BCE4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CD86-8517-46C3-B11A-42E45E11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8D01-6205-4425-BA52-4E09A7B0F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FEAD-980F-49C3-B722-EAB83EFB319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1F45-98E6-4D09-835F-0CAFE93BE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9DD0-3272-4D8F-92AC-2AB42B66D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3222-1AC7-478E-A9EA-43056E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1FA-CFD5-454F-862E-8CB38047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Pasta Pizza Person.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3F762-A709-4383-87ED-54B74A49A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the </a:t>
            </a:r>
            <a:r>
              <a:rPr lang="en-US"/>
              <a:t>digital eye.</a:t>
            </a:r>
          </a:p>
        </p:txBody>
      </p:sp>
    </p:spTree>
    <p:extLst>
      <p:ext uri="{BB962C8B-B14F-4D97-AF65-F5344CB8AC3E}">
        <p14:creationId xmlns:p14="http://schemas.microsoft.com/office/powerpoint/2010/main" val="26272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Pasta Pizza Person.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Pasta Pizza Person.</dc:title>
  <dc:creator>Kaden Franklin</dc:creator>
  <cp:lastModifiedBy>Kaden Franklin</cp:lastModifiedBy>
  <cp:revision>1</cp:revision>
  <dcterms:created xsi:type="dcterms:W3CDTF">2022-04-13T21:39:41Z</dcterms:created>
  <dcterms:modified xsi:type="dcterms:W3CDTF">2022-04-13T22:14:42Z</dcterms:modified>
</cp:coreProperties>
</file>