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9" r:id="rId3"/>
    <p:sldId id="312" r:id="rId4"/>
    <p:sldId id="257" r:id="rId5"/>
    <p:sldId id="317" r:id="rId6"/>
    <p:sldId id="264" r:id="rId7"/>
    <p:sldId id="265" r:id="rId8"/>
    <p:sldId id="318" r:id="rId9"/>
    <p:sldId id="258" r:id="rId10"/>
    <p:sldId id="290" r:id="rId11"/>
    <p:sldId id="275" r:id="rId12"/>
    <p:sldId id="289" r:id="rId13"/>
    <p:sldId id="272" r:id="rId14"/>
    <p:sldId id="288" r:id="rId15"/>
    <p:sldId id="259" r:id="rId16"/>
    <p:sldId id="284" r:id="rId17"/>
    <p:sldId id="291" r:id="rId18"/>
    <p:sldId id="316" r:id="rId19"/>
    <p:sldId id="296" r:id="rId20"/>
    <p:sldId id="293" r:id="rId21"/>
    <p:sldId id="303" r:id="rId22"/>
    <p:sldId id="305" r:id="rId23"/>
    <p:sldId id="297" r:id="rId24"/>
    <p:sldId id="310" r:id="rId25"/>
    <p:sldId id="311" r:id="rId26"/>
    <p:sldId id="294" r:id="rId27"/>
    <p:sldId id="307" r:id="rId28"/>
    <p:sldId id="306" r:id="rId29"/>
    <p:sldId id="313" r:id="rId30"/>
    <p:sldId id="315" r:id="rId31"/>
    <p:sldId id="292" r:id="rId32"/>
    <p:sldId id="260" r:id="rId33"/>
    <p:sldId id="314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4646" autoAdjust="0"/>
  </p:normalViewPr>
  <p:slideViewPr>
    <p:cSldViewPr snapToGrid="0">
      <p:cViewPr varScale="1">
        <p:scale>
          <a:sx n="52" d="100"/>
          <a:sy n="52" d="100"/>
        </p:scale>
        <p:origin x="1120" y="-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</a:t>
            </a:r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1C4F-506B-419C-9E7A-95DFE55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C95DE-C830-45DA-8572-CC037DBE5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 Black" panose="020B0A04020102020204" pitchFamily="34" charset="0"/>
              </a:rPr>
              <a:t>Js</a:t>
            </a:r>
            <a:r>
              <a:rPr lang="zh-TW" altLang="en-US" dirty="0" smtClean="0">
                <a:latin typeface="Helvetica Neue"/>
              </a:rPr>
              <a:t>儲存方式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C0002-B641-4CC0-B4F4-D616EF70F4F7}"/>
              </a:ext>
            </a:extLst>
          </p:cNvPr>
          <p:cNvSpPr/>
          <p:nvPr/>
        </p:nvSpPr>
        <p:spPr>
          <a:xfrm>
            <a:off x="1686309" y="1474827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0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23A1-6A28-496C-BC7D-95F6FE6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602AF5-4E4F-4AC5-BB2F-9E489EF1B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閉包</a:t>
            </a:r>
            <a:r>
              <a:rPr lang="en-US" altLang="zh-TW" dirty="0">
                <a:latin typeface="+mn-ea"/>
              </a:rPr>
              <a:t>(F</a:t>
            </a:r>
            <a:r>
              <a:rPr lang="zh-TW" altLang="en-US" dirty="0">
                <a:latin typeface="+mn-ea"/>
              </a:rPr>
              <a:t>unction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10B1B-5635-48D2-BE01-9419280F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2" y="1382788"/>
            <a:ext cx="6197020" cy="49812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22973" y="1382788"/>
            <a:ext cx="34969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優勢</a:t>
            </a:r>
            <a:r>
              <a:rPr lang="en-US" altLang="zh-TW" sz="4000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低副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作用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擴展性佳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效能性高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57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</a:t>
            </a:r>
            <a:r>
              <a:rPr lang="en-US" altLang="zh-TW" sz="30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</a:t>
            </a:r>
            <a:r>
              <a:rPr lang="en-US" altLang="zh-TW" sz="30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介紹</a:t>
            </a:r>
            <a:endParaRPr lang="zh-TW" altLang="en-US" b="1" dirty="0">
              <a:latin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1001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17936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</a:t>
                      </a:r>
                      <a:r>
                        <a:rPr lang="zh-TW" altLang="en-US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</a:rPr>
                        <a:t>修改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 smtClean="0">
                <a:solidFill>
                  <a:schemeClr val="accent1"/>
                </a:solidFill>
                <a:latin typeface="+mn-ea"/>
              </a:rPr>
              <a:t> 8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+mn-ea"/>
              </a:rPr>
              <a:t>useState</a:t>
            </a:r>
            <a:r>
              <a:rPr lang="zh-TW" altLang="en-US" b="1" dirty="0" smtClean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瀏覽器事件繫結和取消繫結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更便利的使用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082842" y="31366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5182929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BB8007-92A8-46DC-BC19-3D02AFB67848}"/>
              </a:ext>
            </a:extLst>
          </p:cNvPr>
          <p:cNvSpPr txBox="1"/>
          <p:nvPr/>
        </p:nvSpPr>
        <p:spPr>
          <a:xfrm>
            <a:off x="9283016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可一對多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</a:t>
            </a: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傳遞</a:t>
            </a:r>
            <a:endParaRPr lang="en-US" altLang="zh-TW" sz="32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72845" y="2820723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23018" y="1354129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51743" y="2837447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23211" y="4321150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17558" y="1035500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16687" y="2919662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16686" y="4511436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83274" y="2310715"/>
            <a:ext cx="10453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執行</a:t>
            </a:r>
            <a:endParaRPr lang="en-US" altLang="zh-TW" sz="3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並非使用後就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一定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執行</a:t>
            </a:r>
            <a:endParaRPr lang="en-US" altLang="zh-TW" sz="3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背景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探索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的初衷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請求佇列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  <a:endParaRPr lang="zh-TW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smtClean="0">
                <a:latin typeface="Arial Black" panose="020B0A04020102020204" pitchFamily="34" charset="0"/>
              </a:rPr>
              <a:t>Render</a:t>
            </a:r>
            <a:r>
              <a:rPr lang="zh-TW" altLang="en-US" spc="300" dirty="0" smtClean="0">
                <a:latin typeface="Arial Black" panose="020B0A04020102020204" pitchFamily="34" charset="0"/>
              </a:rPr>
              <a:t>作用</a:t>
            </a:r>
            <a:endParaRPr lang="zh-TW" altLang="en-US" spc="3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</a:t>
            </a:r>
            <a:r>
              <a:rPr lang="en-US" altLang="zh-TW" sz="6000" b="1" dirty="0" smtClean="0">
                <a:solidFill>
                  <a:schemeClr val="bg1"/>
                </a:solidFill>
                <a:latin typeface="+mn-ea"/>
              </a:rPr>
              <a:t>Hooks </a:t>
            </a:r>
            <a:endParaRPr lang="en-US" altLang="zh-TW" sz="60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2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 smtClean="0">
                <a:solidFill>
                  <a:schemeClr val="bg1"/>
                </a:solidFill>
                <a:latin typeface="+mn-ea"/>
              </a:rPr>
              <a:t>特性</a:t>
            </a:r>
            <a:r>
              <a:rPr lang="en-US" altLang="zh-TW" sz="4000" dirty="0" smtClean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拋棄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風格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React </a:t>
            </a:r>
            <a:r>
              <a:rPr lang="en-US" altLang="zh-TW" b="1" dirty="0" smtClean="0">
                <a:latin typeface="+mn-ea"/>
              </a:rPr>
              <a:t>Hooks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62185" y="1519880"/>
            <a:ext cx="58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又稱作 </a:t>
            </a:r>
            <a:r>
              <a:rPr lang="en-US" altLang="zh-TW" sz="3200" dirty="0" err="1" smtClean="0">
                <a:solidFill>
                  <a:schemeClr val="bg1"/>
                </a:solidFill>
                <a:latin typeface="+mj-ea"/>
                <a:ea typeface="+mj-ea"/>
              </a:rPr>
              <a:t>Funtcion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omponent </a:t>
            </a:r>
          </a:p>
        </p:txBody>
      </p:sp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 smtClean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 smtClean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4601" y="1563815"/>
            <a:ext cx="402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  <a:latin typeface="+mj-ea"/>
              </a:rPr>
              <a:t>Funtcion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+mj-ea"/>
              </a:rPr>
              <a:t>Class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C</a:t>
            </a:r>
            <a:r>
              <a:rPr lang="zh-TW" altLang="en-US" dirty="0" smtClean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 smtClean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 smtClean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1476</TotalTime>
  <Words>706</Words>
  <Application>Microsoft Office PowerPoint</Application>
  <PresentationFormat>寬螢幕</PresentationFormat>
  <Paragraphs>208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90</cp:revision>
  <dcterms:created xsi:type="dcterms:W3CDTF">2020-02-23T01:33:17Z</dcterms:created>
  <dcterms:modified xsi:type="dcterms:W3CDTF">2020-03-12T03:55:59Z</dcterms:modified>
</cp:coreProperties>
</file>