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9" r:id="rId3"/>
    <p:sldId id="312" r:id="rId4"/>
    <p:sldId id="257" r:id="rId5"/>
    <p:sldId id="317" r:id="rId6"/>
    <p:sldId id="264" r:id="rId7"/>
    <p:sldId id="325" r:id="rId8"/>
    <p:sldId id="265" r:id="rId9"/>
    <p:sldId id="318" r:id="rId10"/>
    <p:sldId id="323" r:id="rId11"/>
    <p:sldId id="324" r:id="rId12"/>
    <p:sldId id="258" r:id="rId13"/>
    <p:sldId id="290" r:id="rId14"/>
    <p:sldId id="321" r:id="rId15"/>
    <p:sldId id="320" r:id="rId16"/>
    <p:sldId id="259" r:id="rId17"/>
    <p:sldId id="284" r:id="rId18"/>
    <p:sldId id="291" r:id="rId19"/>
    <p:sldId id="316" r:id="rId20"/>
    <p:sldId id="296" r:id="rId21"/>
    <p:sldId id="293" r:id="rId22"/>
    <p:sldId id="303" r:id="rId23"/>
    <p:sldId id="305" r:id="rId24"/>
    <p:sldId id="297" r:id="rId25"/>
    <p:sldId id="310" r:id="rId26"/>
    <p:sldId id="311" r:id="rId27"/>
    <p:sldId id="294" r:id="rId28"/>
    <p:sldId id="307" r:id="rId29"/>
    <p:sldId id="306" r:id="rId30"/>
    <p:sldId id="313" r:id="rId31"/>
    <p:sldId id="315" r:id="rId32"/>
    <p:sldId id="292" r:id="rId33"/>
    <p:sldId id="260" r:id="rId34"/>
    <p:sldId id="314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74646" autoAdjust="0"/>
  </p:normalViewPr>
  <p:slideViewPr>
    <p:cSldViewPr snapToGrid="0">
      <p:cViewPr varScale="1">
        <p:scale>
          <a:sx n="64" d="100"/>
          <a:sy n="64" d="100"/>
        </p:scale>
        <p:origin x="10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5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改善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useState</a:t>
            </a: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useEffect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useContext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59742"/>
              </p:ext>
            </p:extLst>
          </p:nvPr>
        </p:nvGraphicFramePr>
        <p:xfrm>
          <a:off x="944605" y="691978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569463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732468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10016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en-US" altLang="zh-TW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Value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en-US" altLang="zh-TW" sz="28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Dispatcher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17936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Value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儲存變數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Dispatcher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提供</a:t>
                      </a:r>
                      <a:r>
                        <a:rPr lang="zh-TW" altLang="en-US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</a:rPr>
                        <a:t>修改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方式、改變時會渲染頁面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 ****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 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95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瀏覽器事件繫結和取消繫結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更便利的使用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更能分清楚使用上目的</a:t>
            </a: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082842" y="31366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5182929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BB8007-92A8-46DC-BC19-3D02AFB67848}"/>
              </a:ext>
            </a:extLst>
          </p:cNvPr>
          <p:cNvSpPr txBox="1"/>
          <p:nvPr/>
        </p:nvSpPr>
        <p:spPr>
          <a:xfrm>
            <a:off x="9283016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可一對多</a:t>
            </a:r>
          </a:p>
        </p:txBody>
      </p:sp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5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8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AC08B9-BD6E-4DBA-BB56-A264B2E4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72845" y="2820723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23018" y="1354129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51743" y="2837447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23211" y="4321150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17558" y="1035500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16687" y="2919662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16686" y="4511436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背景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的初衷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如何使用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</a:t>
            </a:r>
            <a:r>
              <a:rPr lang="zh-TW" altLang="en-US" dirty="0"/>
              <a:t>注意事項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83274" y="2310715"/>
            <a:ext cx="10453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確認現在數值與前數值是否相等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渲染頁面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不渲染頁面</a:t>
            </a: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9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採用結構比較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1579</TotalTime>
  <Words>799</Words>
  <Application>Microsoft Office PowerPoint</Application>
  <PresentationFormat>寬螢幕</PresentationFormat>
  <Paragraphs>227</Paragraphs>
  <Slides>35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6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 </cp:lastModifiedBy>
  <cp:revision>104</cp:revision>
  <dcterms:created xsi:type="dcterms:W3CDTF">2020-02-23T01:33:17Z</dcterms:created>
  <dcterms:modified xsi:type="dcterms:W3CDTF">2020-03-14T13:32:49Z</dcterms:modified>
</cp:coreProperties>
</file>