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9" r:id="rId3"/>
    <p:sldId id="312" r:id="rId4"/>
    <p:sldId id="257" r:id="rId5"/>
    <p:sldId id="317" r:id="rId6"/>
    <p:sldId id="264" r:id="rId7"/>
    <p:sldId id="325" r:id="rId8"/>
    <p:sldId id="265" r:id="rId9"/>
    <p:sldId id="318" r:id="rId10"/>
    <p:sldId id="323" r:id="rId11"/>
    <p:sldId id="324" r:id="rId12"/>
    <p:sldId id="258" r:id="rId13"/>
    <p:sldId id="321" r:id="rId14"/>
    <p:sldId id="290" r:id="rId15"/>
    <p:sldId id="320" r:id="rId16"/>
    <p:sldId id="259" r:id="rId17"/>
    <p:sldId id="284" r:id="rId18"/>
    <p:sldId id="291" r:id="rId19"/>
    <p:sldId id="316" r:id="rId20"/>
    <p:sldId id="296" r:id="rId21"/>
    <p:sldId id="328" r:id="rId22"/>
    <p:sldId id="327" r:id="rId23"/>
    <p:sldId id="293" r:id="rId24"/>
    <p:sldId id="303" r:id="rId25"/>
    <p:sldId id="305" r:id="rId26"/>
    <p:sldId id="297" r:id="rId27"/>
    <p:sldId id="310" r:id="rId28"/>
    <p:sldId id="311" r:id="rId29"/>
    <p:sldId id="329" r:id="rId30"/>
    <p:sldId id="294" r:id="rId31"/>
    <p:sldId id="307" r:id="rId32"/>
    <p:sldId id="306" r:id="rId33"/>
    <p:sldId id="331" r:id="rId34"/>
    <p:sldId id="333" r:id="rId35"/>
    <p:sldId id="313" r:id="rId36"/>
    <p:sldId id="315" r:id="rId37"/>
    <p:sldId id="330" r:id="rId38"/>
    <p:sldId id="292" r:id="rId39"/>
    <p:sldId id="334" r:id="rId40"/>
    <p:sldId id="335" r:id="rId41"/>
    <p:sldId id="260" r:id="rId42"/>
    <p:sldId id="314" r:id="rId43"/>
    <p:sldId id="26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2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可以接納任何元件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37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5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>
                <a:solidFill>
                  <a:schemeClr val="bg1"/>
                </a:solidFill>
                <a:latin typeface="+mn-ea"/>
              </a:rPr>
              <a:t>改善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useState</a:t>
            </a: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useEffect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useContext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 err="1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30368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en-US" altLang="zh-TW" b="1" dirty="0">
                <a:latin typeface="+mn-ea"/>
              </a:rPr>
              <a:t>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 err="1">
                <a:solidFill>
                  <a:schemeClr val="bg1"/>
                </a:solidFill>
                <a:latin typeface="+mn-ea"/>
              </a:rPr>
              <a:t>useState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或是下載 ****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上有操作說明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 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4994395" y="73719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>
                <a:solidFill>
                  <a:schemeClr val="bg1"/>
                </a:solidFill>
              </a:rPr>
              <a:t>監聽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2251194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誰來做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105834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何時做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 err="1">
                <a:solidFill>
                  <a:schemeClr val="bg1"/>
                </a:solidFill>
                <a:latin typeface="+mn-ea"/>
              </a:rPr>
              <a:t>useEffect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591131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530204" y="29142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5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86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useContext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如何使用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AC08B9-BD6E-4DBA-BB56-A264B2E4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4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</a:t>
            </a:r>
            <a:r>
              <a:rPr lang="zh-TW" altLang="en-US" dirty="0"/>
              <a:t>注意事項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Chrome</a:t>
            </a:r>
            <a:r>
              <a:rPr lang="zh-TW" altLang="en-US" dirty="0"/>
              <a:t>為例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3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89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6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1954</TotalTime>
  <Words>984</Words>
  <Application>Microsoft Office PowerPoint</Application>
  <PresentationFormat>寬螢幕</PresentationFormat>
  <Paragraphs>283</Paragraphs>
  <Slides>43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客製化</vt:lpstr>
      <vt:lpstr>PowerPoint 簡報</vt:lpstr>
      <vt:lpstr>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121</cp:revision>
  <dcterms:created xsi:type="dcterms:W3CDTF">2020-02-23T01:33:17Z</dcterms:created>
  <dcterms:modified xsi:type="dcterms:W3CDTF">2020-03-16T05:33:47Z</dcterms:modified>
</cp:coreProperties>
</file>