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77" r:id="rId9"/>
    <p:sldId id="271" r:id="rId10"/>
    <p:sldId id="272" r:id="rId11"/>
    <p:sldId id="275" r:id="rId12"/>
    <p:sldId id="259" r:id="rId13"/>
    <p:sldId id="270" r:id="rId14"/>
    <p:sldId id="260" r:id="rId15"/>
    <p:sldId id="274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46" autoAdjust="0"/>
  </p:normalViewPr>
  <p:slideViewPr>
    <p:cSldViewPr snapToGrid="0">
      <p:cViewPr varScale="1">
        <p:scale>
          <a:sx n="52" d="100"/>
          <a:sy n="52" d="100"/>
        </p:scale>
        <p:origin x="122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新特性隨，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版本正式釋出，其中最大的宣傳點是，它讓你不必寫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在前期的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設計模式是採取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的方式實現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Hook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他則是一種以函式的方式支援元件的狀態，是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所提供全新方式，目的是使開發更加便捷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Function component</a:t>
            </a:r>
            <a:r>
              <a:rPr lang="zh-TW" altLang="en-US" dirty="0"/>
              <a:t>、</a:t>
            </a:r>
            <a:r>
              <a:rPr lang="en-US" altLang="zh-TW" dirty="0"/>
              <a:t>Class component</a:t>
            </a:r>
            <a:r>
              <a:rPr lang="zh-TW" altLang="en-US" dirty="0"/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以上兩個都是為了達成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資料可以儲存持久化狀態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中幾種方法：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Patter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演講人</a:t>
            </a:r>
            <a:r>
              <a:rPr lang="en-US" altLang="zh-TW" dirty="0"/>
              <a:t>:</a:t>
            </a:r>
            <a:r>
              <a:rPr lang="zh-TW" altLang="en-US" dirty="0" smtClean="0"/>
              <a:t>蔡承宇</a:t>
            </a:r>
            <a:endParaRPr lang="en-US" altLang="zh-TW" dirty="0" smtClean="0"/>
          </a:p>
          <a:p>
            <a:r>
              <a:rPr lang="en-US" altLang="zh-TW" dirty="0" smtClean="0"/>
              <a:t>F2E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1448C6-0063-4ED6-8644-96088B65A41D}"/>
              </a:ext>
            </a:extLst>
          </p:cNvPr>
          <p:cNvSpPr/>
          <p:nvPr/>
        </p:nvSpPr>
        <p:spPr>
          <a:xfrm>
            <a:off x="1153341" y="1131063"/>
            <a:ext cx="6536213" cy="4595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屬性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全域性變數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DOM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閉包</a:t>
            </a: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solidFill>
                  <a:schemeClr val="bg1"/>
                </a:solidFill>
                <a:latin typeface="+mn-ea"/>
              </a:rPr>
              <a:t>indexDB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TW" sz="4000" dirty="0" err="1">
                <a:solidFill>
                  <a:schemeClr val="bg1"/>
                </a:solidFill>
                <a:latin typeface="+mn-ea"/>
              </a:rPr>
              <a:t>LocalStorage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 </a:t>
            </a: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5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56A58-3E32-44CC-BB61-39A20F6AE9A7}"/>
              </a:ext>
            </a:extLst>
          </p:cNvPr>
          <p:cNvSpPr/>
          <p:nvPr/>
        </p:nvSpPr>
        <p:spPr>
          <a:xfrm>
            <a:off x="496560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EBD4E-5658-4015-8511-0782C74C9A10}"/>
              </a:ext>
            </a:extLst>
          </p:cNvPr>
          <p:cNvSpPr/>
          <p:nvPr/>
        </p:nvSpPr>
        <p:spPr>
          <a:xfrm>
            <a:off x="8769012" y="15870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950AEE-8614-41E2-8985-25941768500F}"/>
              </a:ext>
            </a:extLst>
          </p:cNvPr>
          <p:cNvSpPr/>
          <p:nvPr/>
        </p:nvSpPr>
        <p:spPr>
          <a:xfrm>
            <a:off x="1249277" y="15870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51668D-CA18-4DA3-B38F-379C766F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8" y="2860689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898743-EB4C-4499-9D61-4548C052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30" y="2937348"/>
            <a:ext cx="180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A7D2C9-6E0C-44FB-BDA9-0062C1055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012" y="28606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A3BD-F053-4780-B04B-164CC491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使用事項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A9754-3DF7-4857-8B91-8EF6C42B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6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省略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無生命週期</a:t>
            </a:r>
            <a:endParaRPr lang="en-US" altLang="zh-TW" sz="3200" b="1" dirty="0">
              <a:solidFill>
                <a:schemeClr val="bg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zh-TW" altLang="en-US" sz="3200" b="1" dirty="0">
                <a:solidFill>
                  <a:schemeClr val="bg1"/>
                </a:solidFill>
                <a:latin typeface="+mn-ea"/>
              </a:rPr>
              <a:t>元件已經具備的能力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B985D-6269-4732-BA55-994AD30471E8}"/>
              </a:ext>
            </a:extLst>
          </p:cNvPr>
          <p:cNvSpPr txBox="1"/>
          <p:nvPr/>
        </p:nvSpPr>
        <p:spPr>
          <a:xfrm>
            <a:off x="5644055" y="29639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260512-3856-4E49-BCD6-FAE33C8C7A62}"/>
              </a:ext>
            </a:extLst>
          </p:cNvPr>
          <p:cNvSpPr txBox="1"/>
          <p:nvPr/>
        </p:nvSpPr>
        <p:spPr>
          <a:xfrm>
            <a:off x="900288" y="4419223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E4E155-2562-4D15-A86D-D3CC7B0648FD}"/>
              </a:ext>
            </a:extLst>
          </p:cNvPr>
          <p:cNvSpPr/>
          <p:nvPr/>
        </p:nvSpPr>
        <p:spPr>
          <a:xfrm>
            <a:off x="6059244" y="4419223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6" y="904526"/>
            <a:ext cx="2800350" cy="3019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40" y="904525"/>
            <a:ext cx="589597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93440F-BC47-478E-B55A-183434D72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28816">
            <a:off x="10937649" y="1084521"/>
            <a:ext cx="1129824" cy="11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393751" y="2820807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smtClean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7" y="1969718"/>
            <a:ext cx="2668044" cy="2668044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2962502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2965633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811" y="2175889"/>
            <a:ext cx="2199526" cy="21995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8" t="1074" r="9196" b="1258"/>
          <a:stretch/>
        </p:blipFill>
        <p:spPr>
          <a:xfrm>
            <a:off x="4455374" y="2991961"/>
            <a:ext cx="3473386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omponent </a:t>
            </a:r>
          </a:p>
          <a:p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在元件之間複用狀態邏輯很難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複雜元件變的難以理解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難以理解的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endParaRPr lang="zh-TW" altLang="en-US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1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8BC716-6F9D-4E05-A1D7-35ABCB4194CB}"/>
              </a:ext>
            </a:extLst>
          </p:cNvPr>
          <p:cNvSpPr/>
          <p:nvPr/>
        </p:nvSpPr>
        <p:spPr>
          <a:xfrm>
            <a:off x="3041317" y="2601835"/>
            <a:ext cx="6109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Helvetica Neue"/>
              </a:rPr>
              <a:t>儲存持久化狀態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317</TotalTime>
  <Words>356</Words>
  <Application>Microsoft Office PowerPoint</Application>
  <PresentationFormat>寬螢幕</PresentationFormat>
  <Paragraphs>54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Helvetica Neue</vt:lpstr>
      <vt:lpstr>微軟正黑體</vt:lpstr>
      <vt:lpstr>新細明體</vt:lpstr>
      <vt:lpstr>Arial</vt:lpstr>
      <vt:lpstr>Calibri</vt:lpstr>
      <vt:lpstr>Corbel</vt:lpstr>
      <vt:lpstr>Wingdings</vt:lpstr>
      <vt:lpstr>Wingdings 2</vt:lpstr>
      <vt:lpstr>框架</vt:lpstr>
      <vt:lpstr>React Hooks &amp; React Patter Design</vt:lpstr>
      <vt:lpstr>簡介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客製化</vt:lpstr>
      <vt:lpstr>PowerPoint 簡報</vt:lpstr>
      <vt:lpstr>使用事項&amp; 選擇</vt:lpstr>
      <vt:lpstr>PowerPoint 簡報</vt:lpstr>
      <vt:lpstr>Patter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 </dc:creator>
  <cp:lastModifiedBy>蔡承宇</cp:lastModifiedBy>
  <cp:revision>28</cp:revision>
  <dcterms:created xsi:type="dcterms:W3CDTF">2020-02-23T01:33:17Z</dcterms:created>
  <dcterms:modified xsi:type="dcterms:W3CDTF">2020-03-03T03:01:04Z</dcterms:modified>
</cp:coreProperties>
</file>