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9" r:id="rId3"/>
    <p:sldId id="312" r:id="rId4"/>
    <p:sldId id="257" r:id="rId5"/>
    <p:sldId id="263" r:id="rId6"/>
    <p:sldId id="264" r:id="rId7"/>
    <p:sldId id="265" r:id="rId8"/>
    <p:sldId id="266" r:id="rId9"/>
    <p:sldId id="258" r:id="rId10"/>
    <p:sldId id="290" r:id="rId11"/>
    <p:sldId id="289" r:id="rId12"/>
    <p:sldId id="275" r:id="rId13"/>
    <p:sldId id="272" r:id="rId14"/>
    <p:sldId id="288" r:id="rId15"/>
    <p:sldId id="259" r:id="rId16"/>
    <p:sldId id="291" r:id="rId17"/>
    <p:sldId id="284" r:id="rId18"/>
    <p:sldId id="304" r:id="rId19"/>
    <p:sldId id="296" r:id="rId20"/>
    <p:sldId id="299" r:id="rId21"/>
    <p:sldId id="292" r:id="rId22"/>
    <p:sldId id="293" r:id="rId23"/>
    <p:sldId id="303" r:id="rId24"/>
    <p:sldId id="305" r:id="rId25"/>
    <p:sldId id="297" r:id="rId26"/>
    <p:sldId id="310" r:id="rId27"/>
    <p:sldId id="311" r:id="rId28"/>
    <p:sldId id="294" r:id="rId29"/>
    <p:sldId id="307" r:id="rId30"/>
    <p:sldId id="306" r:id="rId31"/>
    <p:sldId id="313" r:id="rId32"/>
    <p:sldId id="315" r:id="rId33"/>
    <p:sldId id="260" r:id="rId34"/>
    <p:sldId id="314" r:id="rId35"/>
    <p:sldId id="2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74646" autoAdjust="0"/>
  </p:normalViewPr>
  <p:slideViewPr>
    <p:cSldViewPr snapToGrid="0">
      <p:cViewPr varScale="1">
        <p:scale>
          <a:sx n="52" d="100"/>
          <a:sy n="52" d="100"/>
        </p:scale>
        <p:origin x="112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Hook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新特性隨，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版本正式釋出，其中最大的宣傳點是，它讓你不必寫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以及其他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在前期的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設計模式是採取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 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的方式實現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Hook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他則是一種以函式的方式支援元件的狀態，是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所提供全新方式，目的是使開發更加便捷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9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95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50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2C01325-88C4-4D06-9909-B472E042400E}" type="datetime1">
              <a:rPr lang="en-US" altLang="zh-TW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F545754-5242-4855-81C9-E117DB6DAFCF}" type="datetime1">
              <a:rPr lang="en-US" altLang="zh-TW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(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76356-0075-4191-B19E-ABA64F526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>
            <a:noAutofit/>
          </a:bodyPr>
          <a:lstStyle>
            <a:lvl1pPr marL="0" indent="0" algn="ctr">
              <a:buNone/>
              <a:defRPr sz="4000" spc="0">
                <a:solidFill>
                  <a:schemeClr val="bg1"/>
                </a:solidFill>
              </a:defRPr>
            </a:lvl1pPr>
            <a:lvl2pPr algn="ctr">
              <a:defRPr/>
            </a:lvl2pPr>
            <a:lvl3pPr marL="96012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427FFE6E-D4EC-4F12-B8B0-E72AA8EDAE7C}" type="datetime1">
              <a:rPr lang="en-US" altLang="zh-TW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w1234/React-Hooks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Design </a:t>
            </a:r>
            <a:r>
              <a:rPr lang="en-US" altLang="zh-TW" dirty="0" smtClean="0"/>
              <a:t>Pattern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講師</a:t>
            </a:r>
            <a:r>
              <a:rPr lang="en-US" altLang="zh-TW" sz="2400" dirty="0">
                <a:latin typeface="+mj-ea"/>
                <a:ea typeface="+mj-ea"/>
              </a:rPr>
              <a:t> :</a:t>
            </a:r>
            <a:r>
              <a:rPr lang="zh-TW" altLang="en-US" sz="2400" dirty="0">
                <a:latin typeface="+mj-ea"/>
                <a:ea typeface="+mj-ea"/>
              </a:rPr>
              <a:t>蔡承宇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CA0DC-CED8-401B-BFFE-3903E3AE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EDE-1300-489E-9415-8CE48063710D}" type="datetime1">
              <a:rPr lang="en-US" altLang="zh-TW" smtClean="0"/>
              <a:t>3/12/2020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3C541-0ADD-4615-A0E0-8DF543B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79FC67-CFB6-4588-9290-1D31B6F6B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/>
              <a:t>巢狀地獄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E334CC-A5AF-473B-9710-F4C0991EE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542" y="1435924"/>
            <a:ext cx="7832573" cy="45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331C4F-506B-419C-9E7A-95DFE55C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1C95DE-C830-45DA-8572-CC037DBE5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Helvetica Neue"/>
              </a:rPr>
              <a:t>儲存持久化狀態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FC0002-B641-4CC0-B4F4-D616EF70F4F7}"/>
              </a:ext>
            </a:extLst>
          </p:cNvPr>
          <p:cNvSpPr/>
          <p:nvPr/>
        </p:nvSpPr>
        <p:spPr>
          <a:xfrm>
            <a:off x="1686309" y="1474827"/>
            <a:ext cx="501451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屬性</a:t>
            </a:r>
            <a:endParaRPr lang="en-US" altLang="zh-TW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全域性變數</a:t>
            </a:r>
            <a:endParaRPr lang="en-US" altLang="zh-TW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DOM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閉包</a:t>
            </a: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(F</a:t>
            </a: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unction</a:t>
            </a: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Cookie</a:t>
            </a:r>
            <a:r>
              <a:rPr lang="zh-TW" altLang="en-US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、</a:t>
            </a:r>
            <a:r>
              <a:rPr lang="en-US" altLang="zh-TW" sz="3600" spc="3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session </a:t>
            </a:r>
            <a:endParaRPr lang="zh-TW" altLang="en-US" sz="3600" spc="3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90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656A58-3E32-44CC-BB61-39A20F6AE9A7}"/>
              </a:ext>
            </a:extLst>
          </p:cNvPr>
          <p:cNvSpPr/>
          <p:nvPr/>
        </p:nvSpPr>
        <p:spPr>
          <a:xfrm>
            <a:off x="4965602" y="15870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2EBD4E-5658-4015-8511-0782C74C9A10}"/>
              </a:ext>
            </a:extLst>
          </p:cNvPr>
          <p:cNvSpPr/>
          <p:nvPr/>
        </p:nvSpPr>
        <p:spPr>
          <a:xfrm>
            <a:off x="8769012" y="15870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950AEE-8614-41E2-8985-25941768500F}"/>
              </a:ext>
            </a:extLst>
          </p:cNvPr>
          <p:cNvSpPr/>
          <p:nvPr/>
        </p:nvSpPr>
        <p:spPr>
          <a:xfrm>
            <a:off x="1249277" y="158706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451668D-CA18-4DA3-B38F-379C766F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62" y="2860689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9898743-EB4C-4499-9D61-4548C052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193" y="2860689"/>
            <a:ext cx="1800000" cy="180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0A7D2C9-6E0C-44FB-BDA9-0062C1055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83" y="2860689"/>
            <a:ext cx="1800000" cy="18000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660420" y="2554687"/>
            <a:ext cx="2950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strike="sngStrike" dirty="0">
                <a:solidFill>
                  <a:schemeClr val="bg1"/>
                </a:solidFill>
                <a:latin typeface="+mn-ea"/>
              </a:rPr>
              <a:t>全域性變數</a:t>
            </a:r>
            <a:endParaRPr lang="en-US" altLang="zh-TW" sz="3600" b="1" strike="sngStrik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7291" y="410469"/>
            <a:ext cx="16280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strike="sngStrike" dirty="0">
                <a:solidFill>
                  <a:schemeClr val="bg1"/>
                </a:solidFill>
                <a:latin typeface="+mn-ea"/>
              </a:rPr>
              <a:t>DOM</a:t>
            </a:r>
          </a:p>
        </p:txBody>
      </p:sp>
      <p:sp>
        <p:nvSpPr>
          <p:cNvPr id="7" name="矩形 6"/>
          <p:cNvSpPr/>
          <p:nvPr/>
        </p:nvSpPr>
        <p:spPr>
          <a:xfrm>
            <a:off x="8390238" y="548969"/>
            <a:ext cx="3423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strike="sngStrike" dirty="0">
                <a:solidFill>
                  <a:schemeClr val="bg1"/>
                </a:solidFill>
                <a:latin typeface="+mn-ea"/>
              </a:rPr>
              <a:t>cookie session</a:t>
            </a:r>
            <a:endParaRPr lang="zh-TW" altLang="en-US" sz="36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73" y="3710725"/>
            <a:ext cx="2641981" cy="26419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7" y="1546051"/>
            <a:ext cx="2693468" cy="26934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70" y="167373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3323A1-6A28-496C-BC7D-95F6FE6F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602AF5-4E4F-4AC5-BB2F-9E489EF1BE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閉包</a:t>
            </a:r>
            <a:r>
              <a:rPr lang="en-US" altLang="zh-TW" dirty="0">
                <a:latin typeface="+mn-ea"/>
              </a:rPr>
              <a:t>(F</a:t>
            </a:r>
            <a:r>
              <a:rPr lang="zh-TW" altLang="en-US" dirty="0">
                <a:latin typeface="+mn-ea"/>
              </a:rPr>
              <a:t>unction</a:t>
            </a:r>
            <a:r>
              <a:rPr lang="en-US" altLang="zh-TW" dirty="0">
                <a:latin typeface="+mn-ea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810B1B-5635-48D2-BE01-9419280FF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87" y="1256916"/>
            <a:ext cx="6581777" cy="52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基礎的 </a:t>
            </a:r>
            <a:r>
              <a:rPr lang="en-US" altLang="zh-TW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Hook</a:t>
            </a:r>
            <a:endParaRPr lang="en-US" altLang="zh-TW" sz="8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useState</a:t>
            </a:r>
            <a:r>
              <a:rPr lang="en-US" altLang="zh-TW" sz="3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( )</a:t>
            </a:r>
            <a:endParaRPr lang="zh-TW" altLang="en-US" sz="3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useEffect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useContext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額外的 </a:t>
            </a:r>
            <a:r>
              <a:rPr lang="en-US" altLang="zh-TW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Hook</a:t>
            </a:r>
            <a:endParaRPr lang="en-US" altLang="zh-TW" sz="8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useRef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</a:t>
            </a:r>
            <a:r>
              <a:rPr lang="en-US" altLang="zh-TW" sz="3000" dirty="0" smtClean="0">
                <a:solidFill>
                  <a:schemeClr val="bg1">
                    <a:lumMod val="95000"/>
                  </a:schemeClr>
                </a:solidFill>
                <a:latin typeface="+mj-ea"/>
              </a:rPr>
              <a:t>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61CBBB-E599-424B-8AA5-3A4E2FA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6BE0C-3543-4CD6-B69D-82D557D41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en-US" altLang="zh-TW" b="1" dirty="0">
                <a:latin typeface="+mn-ea"/>
              </a:rPr>
              <a:t>( )</a:t>
            </a:r>
            <a:endParaRPr lang="zh-TW" altLang="en-US" b="1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ABBAB0-F46F-42B4-ADA7-15BBCA53A4BA}"/>
              </a:ext>
            </a:extLst>
          </p:cNvPr>
          <p:cNvSpPr txBox="1"/>
          <p:nvPr/>
        </p:nvSpPr>
        <p:spPr>
          <a:xfrm>
            <a:off x="1362171" y="1884732"/>
            <a:ext cx="4324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儲存變數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提供修改方式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改變時會渲染頁面</a:t>
            </a:r>
          </a:p>
        </p:txBody>
      </p:sp>
    </p:spTree>
    <p:extLst>
      <p:ext uri="{BB962C8B-B14F-4D97-AF65-F5344CB8AC3E}">
        <p14:creationId xmlns:p14="http://schemas.microsoft.com/office/powerpoint/2010/main" val="27848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59742"/>
              </p:ext>
            </p:extLst>
          </p:nvPr>
        </p:nvGraphicFramePr>
        <p:xfrm>
          <a:off x="944605" y="691978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569463" y="3991233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732468" y="3991233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5A12-5C57-400F-9A5D-A1711E6604BF}"/>
              </a:ext>
            </a:extLst>
          </p:cNvPr>
          <p:cNvSpPr txBox="1"/>
          <p:nvPr/>
        </p:nvSpPr>
        <p:spPr>
          <a:xfrm>
            <a:off x="1646641" y="1604085"/>
            <a:ext cx="889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Const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[ </a:t>
            </a:r>
            <a:r>
              <a:rPr lang="en-US" altLang="zh-TW" sz="2800" spc="3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+mj-ea"/>
              </a:rPr>
              <a:t>Value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, </a:t>
            </a:r>
            <a:r>
              <a:rPr lang="en-US" altLang="zh-TW" sz="28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Dispatcher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] = </a:t>
            </a:r>
            <a:r>
              <a:rPr lang="en-US" altLang="zh-TW" sz="2800" b="1" dirty="0" err="1">
                <a:solidFill>
                  <a:schemeClr val="bg1"/>
                </a:solidFill>
                <a:latin typeface="+mn-ea"/>
              </a:rPr>
              <a:t>useState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()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endParaRPr lang="zh-TW" altLang="en-US" sz="2800" spc="3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82E4DD62-498D-49B6-AE41-CA93BB3EB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17500"/>
              </p:ext>
            </p:extLst>
          </p:nvPr>
        </p:nvGraphicFramePr>
        <p:xfrm>
          <a:off x="970240" y="3270361"/>
          <a:ext cx="10090484" cy="241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1912746208"/>
                    </a:ext>
                  </a:extLst>
                </a:gridCol>
                <a:gridCol w="5999747">
                  <a:extLst>
                    <a:ext uri="{9D8B030D-6E8A-4147-A177-3AD203B41FA5}">
                      <a16:colId xmlns:a16="http://schemas.microsoft.com/office/drawing/2014/main" val="677031196"/>
                    </a:ext>
                  </a:extLst>
                </a:gridCol>
              </a:tblGrid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spc="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Value</a:t>
                      </a:r>
                      <a:endParaRPr lang="zh-TW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</a:rPr>
                        <a:t>儲存變數</a:t>
                      </a:r>
                      <a:endParaRPr lang="en-US" altLang="zh-TW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3860"/>
                  </a:ext>
                </a:extLst>
              </a:tr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spc="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Dispatcher</a:t>
                      </a:r>
                      <a:endParaRPr lang="zh-TW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</a:rPr>
                        <a:t>提供</a:t>
                      </a:r>
                      <a:r>
                        <a:rPr lang="zh-TW" altLang="en-US" sz="24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</a:rPr>
                        <a:t>修改</a:t>
                      </a:r>
                      <a:r>
                        <a:rPr lang="zh-TW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</a:rPr>
                        <a:t>方式、改變時會渲染頁面</a:t>
                      </a:r>
                      <a:endParaRPr lang="en-US" altLang="zh-TW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06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67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159446-74C0-4ACE-934A-DBCFF97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35955-A297-44A9-8699-01B91BCB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rial Black" panose="020B0A04020102020204" pitchFamily="34" charset="0"/>
              </a:rPr>
              <a:t>Dispatcher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2F7D302-45A0-40F1-ACFB-0DF9127A9E86}"/>
              </a:ext>
            </a:extLst>
          </p:cNvPr>
          <p:cNvSpPr/>
          <p:nvPr/>
        </p:nvSpPr>
        <p:spPr>
          <a:xfrm>
            <a:off x="304799" y="3034864"/>
            <a:ext cx="2197768" cy="103471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Action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392906" y="3034864"/>
            <a:ext cx="2197768" cy="103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dispatcher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7277D6-6FA1-43BD-B5CE-A3893BF4ED77}"/>
              </a:ext>
            </a:extLst>
          </p:cNvPr>
          <p:cNvSpPr/>
          <p:nvPr/>
        </p:nvSpPr>
        <p:spPr>
          <a:xfrm>
            <a:off x="9569119" y="3034864"/>
            <a:ext cx="2197768" cy="103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View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4F23741-7BFA-4573-8210-800BB0A7CE14}"/>
              </a:ext>
            </a:extLst>
          </p:cNvPr>
          <p:cNvSpPr/>
          <p:nvPr/>
        </p:nvSpPr>
        <p:spPr>
          <a:xfrm>
            <a:off x="6481013" y="3034864"/>
            <a:ext cx="2197768" cy="1034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Render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42E2021-E68D-4709-86A6-48E7B2060DEB}"/>
              </a:ext>
            </a:extLst>
          </p:cNvPr>
          <p:cNvCxnSpPr>
            <a:cxnSpLocks/>
          </p:cNvCxnSpPr>
          <p:nvPr/>
        </p:nvCxnSpPr>
        <p:spPr>
          <a:xfrm>
            <a:off x="2574759" y="3564254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9CCD7F-C70B-4414-8624-3ACF68172E64}"/>
              </a:ext>
            </a:extLst>
          </p:cNvPr>
          <p:cNvCxnSpPr>
            <a:cxnSpLocks/>
          </p:cNvCxnSpPr>
          <p:nvPr/>
        </p:nvCxnSpPr>
        <p:spPr>
          <a:xfrm>
            <a:off x="5650833" y="3564254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30293A-4BC6-4596-9B6C-DF719BA85AD2}"/>
              </a:ext>
            </a:extLst>
          </p:cNvPr>
          <p:cNvCxnSpPr>
            <a:cxnSpLocks/>
          </p:cNvCxnSpPr>
          <p:nvPr/>
        </p:nvCxnSpPr>
        <p:spPr>
          <a:xfrm>
            <a:off x="8750971" y="3564254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A364B-4653-4328-90FD-9CBE3908C605}"/>
              </a:ext>
            </a:extLst>
          </p:cNvPr>
          <p:cNvSpPr txBox="1"/>
          <p:nvPr/>
        </p:nvSpPr>
        <p:spPr>
          <a:xfrm>
            <a:off x="493295" y="500223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觸發事件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393E06-502B-47CE-938D-174B0A0E2544}"/>
              </a:ext>
            </a:extLst>
          </p:cNvPr>
          <p:cNvSpPr txBox="1"/>
          <p:nvPr/>
        </p:nvSpPr>
        <p:spPr>
          <a:xfrm>
            <a:off x="3578719" y="50354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如何改變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66E745-C6DC-41FD-AEC9-831E0F668F5D}"/>
              </a:ext>
            </a:extLst>
          </p:cNvPr>
          <p:cNvSpPr txBox="1"/>
          <p:nvPr/>
        </p:nvSpPr>
        <p:spPr>
          <a:xfrm>
            <a:off x="6666826" y="50354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對誰改變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A68C54-C29B-4D3D-9539-FFE2FC6C1695}"/>
              </a:ext>
            </a:extLst>
          </p:cNvPr>
          <p:cNvSpPr txBox="1"/>
          <p:nvPr/>
        </p:nvSpPr>
        <p:spPr>
          <a:xfrm>
            <a:off x="9715289" y="50103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最終呈現</a:t>
            </a:r>
          </a:p>
        </p:txBody>
      </p:sp>
    </p:spTree>
    <p:extLst>
      <p:ext uri="{BB962C8B-B14F-4D97-AF65-F5344CB8AC3E}">
        <p14:creationId xmlns:p14="http://schemas.microsoft.com/office/powerpoint/2010/main" val="14144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19AC-CCAA-4AFD-A12B-341673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CBFEB-7C06-4506-845C-54A4A3A7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Clone </a:t>
            </a:r>
            <a:r>
              <a:rPr lang="en-US" altLang="zh-TW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https://github.com/ccw1234/React-Hooks.git</a:t>
            </a:r>
            <a:endParaRPr lang="en-US" altLang="zh-TW" sz="26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或是下載 ****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Readme.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上有操作說明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npm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 run </a:t>
            </a: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storbybook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是否有畫面</a:t>
            </a:r>
          </a:p>
        </p:txBody>
      </p:sp>
    </p:spTree>
    <p:extLst>
      <p:ext uri="{BB962C8B-B14F-4D97-AF65-F5344CB8AC3E}">
        <p14:creationId xmlns:p14="http://schemas.microsoft.com/office/powerpoint/2010/main" val="12103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D962684-3378-4432-9B16-14D348ED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67F4D-7387-4599-8A7F-54569042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00705" y="1599032"/>
            <a:ext cx="4876190" cy="48761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E5FE-D298-4841-8FF7-2FD5F3A609BB}"/>
              </a:ext>
            </a:extLst>
          </p:cNvPr>
          <p:cNvSpPr txBox="1"/>
          <p:nvPr/>
        </p:nvSpPr>
        <p:spPr>
          <a:xfrm>
            <a:off x="2874605" y="1014257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Render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964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25958-A913-4ED4-BF37-25C26A3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E5F9B-303C-44FE-9CEF-454660CCE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 err="1">
                <a:latin typeface="Arial Black" panose="020B0A04020102020204" pitchFamily="34" charset="0"/>
              </a:rPr>
              <a:t>RenderWithHooks</a:t>
            </a:r>
            <a:endParaRPr lang="zh-TW" altLang="en-US" spc="300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88095-520B-489A-9EC1-A163CA5E40EB}"/>
              </a:ext>
            </a:extLst>
          </p:cNvPr>
          <p:cNvSpPr txBox="1"/>
          <p:nvPr/>
        </p:nvSpPr>
        <p:spPr>
          <a:xfrm>
            <a:off x="2224881" y="2384079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確認現在數值與前數值是否相等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渲染頁面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不渲染頁面</a:t>
            </a:r>
          </a:p>
        </p:txBody>
      </p:sp>
    </p:spTree>
    <p:extLst>
      <p:ext uri="{BB962C8B-B14F-4D97-AF65-F5344CB8AC3E}">
        <p14:creationId xmlns:p14="http://schemas.microsoft.com/office/powerpoint/2010/main" val="2692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6234A-2C2F-41B3-A83E-0138CB5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C1EDD-A569-44F4-9C38-BF4DF82E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961FE4-BA36-45CB-9D32-47C6D43F8B8B}"/>
              </a:ext>
            </a:extLst>
          </p:cNvPr>
          <p:cNvSpPr txBox="1"/>
          <p:nvPr/>
        </p:nvSpPr>
        <p:spPr>
          <a:xfrm>
            <a:off x="1362171" y="1884732"/>
            <a:ext cx="8587945" cy="295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提供新的生命週期的使用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瀏覽器事件繫結和取消繫結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更便利的使用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更能分清楚使用上目的</a:t>
            </a:r>
          </a:p>
        </p:txBody>
      </p:sp>
    </p:spTree>
    <p:extLst>
      <p:ext uri="{BB962C8B-B14F-4D97-AF65-F5344CB8AC3E}">
        <p14:creationId xmlns:p14="http://schemas.microsoft.com/office/powerpoint/2010/main" val="37875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F0ED88-66D5-49C6-9BCF-0C6F0315C051}"/>
              </a:ext>
            </a:extLst>
          </p:cNvPr>
          <p:cNvSpPr/>
          <p:nvPr/>
        </p:nvSpPr>
        <p:spPr>
          <a:xfrm>
            <a:off x="1558398" y="1478562"/>
            <a:ext cx="5143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>
                <a:solidFill>
                  <a:schemeClr val="bg1"/>
                </a:solidFill>
                <a:latin typeface="+mn-ea"/>
              </a:rPr>
              <a:t>useEffect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(( )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=&gt;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do some effect work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rgbClr val="FFC000"/>
                </a:solidFill>
                <a:latin typeface="+mn-ea"/>
              </a:rPr>
              <a:t>return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 )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clean the effect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} ,[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State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])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05B363-3444-45E5-B628-82B26210A457}"/>
              </a:ext>
            </a:extLst>
          </p:cNvPr>
          <p:cNvSpPr/>
          <p:nvPr/>
        </p:nvSpPr>
        <p:spPr>
          <a:xfrm>
            <a:off x="6701589" y="1453177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 開始時執行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結束時執行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時監聽對象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09438E-A9AA-4D40-8138-A50B9BD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583E8-0EA6-49F5-B210-CDC549EC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1082842" y="31366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被動觸發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CBA713-D058-475B-8169-2B2EA9A6E78D}"/>
              </a:ext>
            </a:extLst>
          </p:cNvPr>
          <p:cNvSpPr txBox="1"/>
          <p:nvPr/>
        </p:nvSpPr>
        <p:spPr>
          <a:xfrm>
            <a:off x="5182929" y="31209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有始有終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BB8007-92A8-46DC-BC19-3D02AFB67848}"/>
              </a:ext>
            </a:extLst>
          </p:cNvPr>
          <p:cNvSpPr txBox="1"/>
          <p:nvPr/>
        </p:nvSpPr>
        <p:spPr>
          <a:xfrm>
            <a:off x="9283016" y="31209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可一對多</a:t>
            </a:r>
          </a:p>
        </p:txBody>
      </p:sp>
    </p:spTree>
    <p:extLst>
      <p:ext uri="{BB962C8B-B14F-4D97-AF65-F5344CB8AC3E}">
        <p14:creationId xmlns:p14="http://schemas.microsoft.com/office/powerpoint/2010/main" val="4053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useContext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87475-59D0-460C-AB14-072C4D7985E0}"/>
              </a:ext>
            </a:extLst>
          </p:cNvPr>
          <p:cNvSpPr txBox="1"/>
          <p:nvPr/>
        </p:nvSpPr>
        <p:spPr>
          <a:xfrm>
            <a:off x="1362171" y="1884732"/>
            <a:ext cx="8587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用於組件中上下結構的溝通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省去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Props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的</a:t>
            </a: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傳遞</a:t>
            </a:r>
            <a:endParaRPr lang="en-US" altLang="zh-TW" sz="32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15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377D37-493E-406D-9DE2-523E37B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36F88C-9E7A-4749-9292-86857EF46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0F8042-8748-4DA7-9C5C-CB93FC37DBFA}"/>
              </a:ext>
            </a:extLst>
          </p:cNvPr>
          <p:cNvSpPr txBox="1"/>
          <p:nvPr/>
        </p:nvSpPr>
        <p:spPr>
          <a:xfrm>
            <a:off x="1378107" y="1639098"/>
            <a:ext cx="978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ThemeContext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+mn-ea"/>
              </a:rPr>
              <a:t>createContext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86B33C3D-4148-49FF-B0D5-9A78E40F338D}"/>
              </a:ext>
            </a:extLst>
          </p:cNvPr>
          <p:cNvSpPr/>
          <p:nvPr/>
        </p:nvSpPr>
        <p:spPr>
          <a:xfrm rot="16200000">
            <a:off x="6126963" y="-60398"/>
            <a:ext cx="415329" cy="5642808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9697CF-3637-4276-84B6-34FB0901BDE7}"/>
              </a:ext>
            </a:extLst>
          </p:cNvPr>
          <p:cNvSpPr txBox="1"/>
          <p:nvPr/>
        </p:nvSpPr>
        <p:spPr>
          <a:xfrm>
            <a:off x="2497561" y="329814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5236FD-B8AE-4CC1-9229-03BF939793C1}"/>
              </a:ext>
            </a:extLst>
          </p:cNvPr>
          <p:cNvSpPr txBox="1"/>
          <p:nvPr/>
        </p:nvSpPr>
        <p:spPr>
          <a:xfrm>
            <a:off x="7749517" y="3298139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951FC4-CF58-4078-AB14-975A09160856}"/>
              </a:ext>
            </a:extLst>
          </p:cNvPr>
          <p:cNvSpPr txBox="1"/>
          <p:nvPr/>
        </p:nvSpPr>
        <p:spPr>
          <a:xfrm>
            <a:off x="1277099" y="4273940"/>
            <a:ext cx="4472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的地方隨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re-render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的渲染做處理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2D0A0D-9422-4811-8FAD-A26278B0E94F}"/>
              </a:ext>
            </a:extLst>
          </p:cNvPr>
          <p:cNvSpPr txBox="1"/>
          <p:nvPr/>
        </p:nvSpPr>
        <p:spPr>
          <a:xfrm>
            <a:off x="6472067" y="4273939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取得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Context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內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</a:p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只要在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Provider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</a:rPr>
              <a:t>內即可使用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486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20D78E-02AC-4552-9925-45FC980D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C0D57-77D0-4E02-AC9E-04DB8230922C}"/>
              </a:ext>
            </a:extLst>
          </p:cNvPr>
          <p:cNvSpPr/>
          <p:nvPr/>
        </p:nvSpPr>
        <p:spPr>
          <a:xfrm>
            <a:off x="696000" y="494383"/>
            <a:ext cx="108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426070-8178-4209-B70B-744F7CE5A946}"/>
              </a:ext>
            </a:extLst>
          </p:cNvPr>
          <p:cNvSpPr/>
          <p:nvPr/>
        </p:nvSpPr>
        <p:spPr>
          <a:xfrm>
            <a:off x="1596000" y="1467519"/>
            <a:ext cx="9000000" cy="43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92319-D365-49B9-89CD-4A96B1C1CD3E}"/>
              </a:ext>
            </a:extLst>
          </p:cNvPr>
          <p:cNvSpPr/>
          <p:nvPr/>
        </p:nvSpPr>
        <p:spPr>
          <a:xfrm>
            <a:off x="2411779" y="2418347"/>
            <a:ext cx="7200000" cy="32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F3D0D-1DAA-47B8-8F32-696EC1D6A661}"/>
              </a:ext>
            </a:extLst>
          </p:cNvPr>
          <p:cNvSpPr txBox="1"/>
          <p:nvPr/>
        </p:nvSpPr>
        <p:spPr>
          <a:xfrm>
            <a:off x="5158019" y="640451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Context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D5DFE0-9005-4DB6-880A-2FEBF60CCA77}"/>
              </a:ext>
            </a:extLst>
          </p:cNvPr>
          <p:cNvSpPr txBox="1"/>
          <p:nvPr/>
        </p:nvSpPr>
        <p:spPr>
          <a:xfrm>
            <a:off x="5112333" y="159127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42BD5-0259-4451-98D2-1727CCBFF057}"/>
              </a:ext>
            </a:extLst>
          </p:cNvPr>
          <p:cNvSpPr txBox="1"/>
          <p:nvPr/>
        </p:nvSpPr>
        <p:spPr>
          <a:xfrm>
            <a:off x="4942414" y="265032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322EC-C22A-48AB-B0C5-054437A4F540}"/>
              </a:ext>
            </a:extLst>
          </p:cNvPr>
          <p:cNvSpPr/>
          <p:nvPr/>
        </p:nvSpPr>
        <p:spPr>
          <a:xfrm>
            <a:off x="3575286" y="3512131"/>
            <a:ext cx="5041428" cy="1922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48027-2D3D-401C-A443-C65000FAA4B2}"/>
              </a:ext>
            </a:extLst>
          </p:cNvPr>
          <p:cNvSpPr txBox="1"/>
          <p:nvPr/>
        </p:nvSpPr>
        <p:spPr>
          <a:xfrm>
            <a:off x="4849151" y="4150158"/>
            <a:ext cx="232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React node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useRef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通常用於抓取到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DOM 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節點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不會觸發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re-render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自建一個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{current: ...}</a:t>
            </a:r>
          </a:p>
        </p:txBody>
      </p:sp>
    </p:spTree>
    <p:extLst>
      <p:ext uri="{BB962C8B-B14F-4D97-AF65-F5344CB8AC3E}">
        <p14:creationId xmlns:p14="http://schemas.microsoft.com/office/powerpoint/2010/main" val="22811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AC08B9-BD6E-4DBA-BB56-A264B2E4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797E67-4A73-489F-8DA4-DCD652A8CA38}"/>
              </a:ext>
            </a:extLst>
          </p:cNvPr>
          <p:cNvSpPr/>
          <p:nvPr/>
        </p:nvSpPr>
        <p:spPr>
          <a:xfrm>
            <a:off x="8372845" y="2820723"/>
            <a:ext cx="1631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>
                <a:solidFill>
                  <a:schemeClr val="bg1"/>
                </a:solidFill>
                <a:latin typeface="+mn-ea"/>
              </a:rPr>
              <a:t>useRef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5DD0B4-2386-4760-8BF6-625405FC65DC}"/>
              </a:ext>
            </a:extLst>
          </p:cNvPr>
          <p:cNvSpPr/>
          <p:nvPr/>
        </p:nvSpPr>
        <p:spPr>
          <a:xfrm rot="17532736">
            <a:off x="6023018" y="1354129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6F972098-D57D-4361-BD32-A5FE9030A2DD}"/>
              </a:ext>
            </a:extLst>
          </p:cNvPr>
          <p:cNvSpPr/>
          <p:nvPr/>
        </p:nvSpPr>
        <p:spPr>
          <a:xfrm rot="16200000">
            <a:off x="5951743" y="2837447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7AD654CF-B489-461A-B634-75FE845D96A3}"/>
              </a:ext>
            </a:extLst>
          </p:cNvPr>
          <p:cNvSpPr/>
          <p:nvPr/>
        </p:nvSpPr>
        <p:spPr>
          <a:xfrm rot="14861105">
            <a:off x="6023211" y="4321150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A20A45-6B5C-44FA-8DFB-A9504B38B191}"/>
              </a:ext>
            </a:extLst>
          </p:cNvPr>
          <p:cNvSpPr txBox="1"/>
          <p:nvPr/>
        </p:nvSpPr>
        <p:spPr>
          <a:xfrm>
            <a:off x="2117558" y="1035500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339242-C056-491A-92C5-E6D9D8D58DF9}"/>
              </a:ext>
            </a:extLst>
          </p:cNvPr>
          <p:cNvSpPr txBox="1"/>
          <p:nvPr/>
        </p:nvSpPr>
        <p:spPr>
          <a:xfrm>
            <a:off x="2116687" y="2919662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text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BA6DF-3F06-4732-A828-A61C5321AF55}"/>
              </a:ext>
            </a:extLst>
          </p:cNvPr>
          <p:cNvSpPr txBox="1"/>
          <p:nvPr/>
        </p:nvSpPr>
        <p:spPr>
          <a:xfrm>
            <a:off x="2116686" y="4511436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button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4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了解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背景</a:t>
            </a:r>
            <a:endParaRPr lang="en-US" altLang="zh-TW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探索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React</a:t>
            </a: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的初衷</a:t>
            </a:r>
            <a:endParaRPr lang="en-US" altLang="zh-TW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如何使用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深入了解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結構</a:t>
            </a:r>
            <a:endParaRPr lang="en-US" altLang="zh-TW" sz="32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3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A8781-9AE9-4E94-A07C-D651D650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D63AC-80B9-49D9-86AF-A14DF65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3D64EF-CD04-4D48-A32C-F8983636DFAA}"/>
              </a:ext>
            </a:extLst>
          </p:cNvPr>
          <p:cNvSpPr txBox="1"/>
          <p:nvPr/>
        </p:nvSpPr>
        <p:spPr>
          <a:xfrm>
            <a:off x="3546262" y="1639098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useRef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 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03EF6C-96D0-47D0-99E5-0F3A745CB7FF}"/>
              </a:ext>
            </a:extLst>
          </p:cNvPr>
          <p:cNvSpPr txBox="1"/>
          <p:nvPr/>
        </p:nvSpPr>
        <p:spPr>
          <a:xfrm>
            <a:off x="2908416" y="4048271"/>
            <a:ext cx="672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92D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ref={ 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 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6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解析</a:t>
            </a:r>
            <a:r>
              <a:rPr lang="en-US" altLang="zh-TW" dirty="0" smtClean="0"/>
              <a:t>Hooks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0258" y="1989439"/>
            <a:ext cx="10453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首先</a:t>
            </a:r>
            <a:r>
              <a:rPr lang="en-US" altLang="zh-TW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Hooks</a:t>
            </a:r>
            <a:r>
              <a:rPr lang="zh-TW" altLang="en-US" sz="3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的</a:t>
            </a:r>
            <a:r>
              <a:rPr lang="zh-TW" altLang="en-US" sz="3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所有</a:t>
            </a:r>
            <a:r>
              <a:rPr lang="zh-TW" altLang="en-US" sz="3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方法只要使用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就</a:t>
            </a:r>
            <a:r>
              <a:rPr lang="zh-TW" altLang="en-US" sz="3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一定</a:t>
            </a:r>
            <a:r>
              <a:rPr lang="zh-TW" altLang="en-US" sz="3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會執行</a:t>
            </a:r>
            <a:endParaRPr lang="en-US" altLang="zh-TW" sz="36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非立即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執行</a:t>
            </a:r>
            <a:endParaRPr lang="en-US" altLang="zh-TW" sz="36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是以請求的方式處理</a:t>
            </a:r>
            <a:endParaRPr lang="en-US" altLang="zh-TW" sz="36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6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解析</a:t>
            </a:r>
            <a:r>
              <a:rPr lang="en-US" altLang="zh-TW" dirty="0" smtClean="0"/>
              <a:t>Hooks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請求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剪去對角線角落矩形 12"/>
          <p:cNvSpPr/>
          <p:nvPr/>
        </p:nvSpPr>
        <p:spPr>
          <a:xfrm>
            <a:off x="3266302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請求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剪去對角線角落矩形 13"/>
          <p:cNvSpPr/>
          <p:nvPr/>
        </p:nvSpPr>
        <p:spPr>
          <a:xfrm>
            <a:off x="305829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請求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5 -4.0740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0.25 -4.07407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25 -4.0740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</a:rPr>
              <a:t>創造自己的</a:t>
            </a:r>
            <a:r>
              <a:rPr lang="en-US" altLang="zh-TW" sz="3600" dirty="0">
                <a:solidFill>
                  <a:schemeClr val="bg1"/>
                </a:solidFill>
                <a:latin typeface="+mj-ea"/>
              </a:rPr>
              <a:t>React Hooks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bg1"/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利用其他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互相搭配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把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React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的特性模組化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創造出獨一無二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Hooks</a:t>
            </a:r>
          </a:p>
          <a:p>
            <a:pPr marL="0" indent="0" algn="ctr">
              <a:buNone/>
            </a:pPr>
            <a:endParaRPr lang="en-US" altLang="zh-TW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3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規則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D6559F-2673-4281-9A92-D0718387897D}"/>
              </a:ext>
            </a:extLst>
          </p:cNvPr>
          <p:cNvSpPr txBox="1"/>
          <p:nvPr/>
        </p:nvSpPr>
        <p:spPr>
          <a:xfrm>
            <a:off x="1082842" y="3144960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請以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use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開頭的函式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42F2B2-1648-4F2B-9BB7-14AB97175B58}"/>
              </a:ext>
            </a:extLst>
          </p:cNvPr>
          <p:cNvSpPr txBox="1"/>
          <p:nvPr/>
        </p:nvSpPr>
        <p:spPr>
          <a:xfrm>
            <a:off x="7022976" y="3144960"/>
            <a:ext cx="340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React Hooks</a:t>
            </a:r>
            <a:endParaRPr lang="zh-TW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89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拋棄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簡化生命週期的定義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簡潔的</a:t>
            </a:r>
            <a:r>
              <a:rPr lang="zh-TW" altLang="en-US" sz="3200" dirty="0" smtClean="0">
                <a:solidFill>
                  <a:schemeClr val="bg1"/>
                </a:solidFill>
                <a:latin typeface="+mn-ea"/>
              </a:rPr>
              <a:t>風格</a:t>
            </a:r>
            <a:endParaRPr lang="en-US" altLang="zh-TW" sz="36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EB985D-6269-4732-BA55-994AD30471E8}"/>
              </a:ext>
            </a:extLst>
          </p:cNvPr>
          <p:cNvSpPr txBox="1"/>
          <p:nvPr/>
        </p:nvSpPr>
        <p:spPr>
          <a:xfrm>
            <a:off x="5644055" y="29639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8260512-3856-4E49-BCD6-FAE33C8C7A62}"/>
              </a:ext>
            </a:extLst>
          </p:cNvPr>
          <p:cNvSpPr txBox="1"/>
          <p:nvPr/>
        </p:nvSpPr>
        <p:spPr>
          <a:xfrm>
            <a:off x="900288" y="4419223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E4E155-2562-4D15-A86D-D3CC7B0648FD}"/>
              </a:ext>
            </a:extLst>
          </p:cNvPr>
          <p:cNvSpPr/>
          <p:nvPr/>
        </p:nvSpPr>
        <p:spPr>
          <a:xfrm>
            <a:off x="6059244" y="4419223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86" y="904526"/>
            <a:ext cx="2800350" cy="3019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40" y="904525"/>
            <a:ext cx="5895975" cy="3019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793440F-BC47-478E-B55A-183434D72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28816">
            <a:off x="10937649" y="1084521"/>
            <a:ext cx="1129824" cy="1129824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393751" y="2820807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7" y="1969718"/>
            <a:ext cx="2668044" cy="2668044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2962502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2965633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811" y="2175889"/>
            <a:ext cx="2199526" cy="21995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88" t="1074" r="9196" b="1258"/>
          <a:stretch/>
        </p:blipFill>
        <p:spPr>
          <a:xfrm>
            <a:off x="4455374" y="2991961"/>
            <a:ext cx="3473386" cy="55114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800" dirty="0">
                <a:solidFill>
                  <a:schemeClr val="bg1"/>
                </a:solidFill>
                <a:latin typeface="+mn-ea"/>
              </a:rPr>
              <a:t>omponent </a:t>
            </a:r>
          </a:p>
          <a:p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在元件之間複用狀態邏輯很難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複雜元件變的難以理解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難以理解的 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endParaRPr lang="zh-TW" altLang="en-US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1320</TotalTime>
  <Words>766</Words>
  <Application>Microsoft Office PowerPoint</Application>
  <PresentationFormat>寬螢幕</PresentationFormat>
  <Paragraphs>197</Paragraphs>
  <Slides>35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6" baseType="lpstr">
      <vt:lpstr>Adobe 繁黑體 Std B</vt:lpstr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Wingdings</vt:lpstr>
      <vt:lpstr>Wingdings 2</vt:lpstr>
      <vt:lpstr>框架</vt:lpstr>
      <vt:lpstr>React Hooks &amp; React Design Pattern</vt:lpstr>
      <vt:lpstr>事前準備</vt:lpstr>
      <vt:lpstr>課程大綱</vt:lpstr>
      <vt:lpstr>簡介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客製化</vt:lpstr>
      <vt:lpstr>PowerPoint 簡報</vt:lpstr>
      <vt:lpstr>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蔡承宇</cp:lastModifiedBy>
  <cp:revision>79</cp:revision>
  <dcterms:created xsi:type="dcterms:W3CDTF">2020-02-23T01:33:17Z</dcterms:created>
  <dcterms:modified xsi:type="dcterms:W3CDTF">2020-03-12T01:04:48Z</dcterms:modified>
</cp:coreProperties>
</file>