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9" r:id="rId3"/>
    <p:sldId id="312" r:id="rId4"/>
    <p:sldId id="348" r:id="rId5"/>
    <p:sldId id="257" r:id="rId6"/>
    <p:sldId id="317" r:id="rId7"/>
    <p:sldId id="264" r:id="rId8"/>
    <p:sldId id="325" r:id="rId9"/>
    <p:sldId id="265" r:id="rId10"/>
    <p:sldId id="318" r:id="rId11"/>
    <p:sldId id="323" r:id="rId12"/>
    <p:sldId id="324" r:id="rId13"/>
    <p:sldId id="347" r:id="rId14"/>
    <p:sldId id="258" r:id="rId15"/>
    <p:sldId id="321" r:id="rId16"/>
    <p:sldId id="290" r:id="rId17"/>
    <p:sldId id="320" r:id="rId18"/>
    <p:sldId id="346" r:id="rId19"/>
    <p:sldId id="259" r:id="rId20"/>
    <p:sldId id="284" r:id="rId21"/>
    <p:sldId id="291" r:id="rId22"/>
    <p:sldId id="316" r:id="rId23"/>
    <p:sldId id="296" r:id="rId24"/>
    <p:sldId id="328" r:id="rId25"/>
    <p:sldId id="327" r:id="rId26"/>
    <p:sldId id="293" r:id="rId27"/>
    <p:sldId id="303" r:id="rId28"/>
    <p:sldId id="305" r:id="rId29"/>
    <p:sldId id="338" r:id="rId30"/>
    <p:sldId id="339" r:id="rId31"/>
    <p:sldId id="294" r:id="rId32"/>
    <p:sldId id="340" r:id="rId33"/>
    <p:sldId id="306" r:id="rId34"/>
    <p:sldId id="357" r:id="rId35"/>
    <p:sldId id="358" r:id="rId36"/>
    <p:sldId id="331" r:id="rId37"/>
    <p:sldId id="333" r:id="rId38"/>
    <p:sldId id="360" r:id="rId39"/>
    <p:sldId id="349" r:id="rId40"/>
    <p:sldId id="341" r:id="rId41"/>
    <p:sldId id="344" r:id="rId42"/>
    <p:sldId id="342" r:id="rId43"/>
    <p:sldId id="345" r:id="rId44"/>
    <p:sldId id="297" r:id="rId45"/>
    <p:sldId id="310" r:id="rId46"/>
    <p:sldId id="311" r:id="rId47"/>
    <p:sldId id="329" r:id="rId48"/>
    <p:sldId id="350" r:id="rId49"/>
    <p:sldId id="313" r:id="rId50"/>
    <p:sldId id="315" r:id="rId51"/>
    <p:sldId id="330" r:id="rId52"/>
    <p:sldId id="292" r:id="rId53"/>
    <p:sldId id="334" r:id="rId54"/>
    <p:sldId id="335" r:id="rId55"/>
    <p:sldId id="353" r:id="rId56"/>
    <p:sldId id="352" r:id="rId57"/>
    <p:sldId id="336" r:id="rId58"/>
    <p:sldId id="351" r:id="rId59"/>
    <p:sldId id="343" r:id="rId60"/>
    <p:sldId id="337" r:id="rId61"/>
    <p:sldId id="354" r:id="rId62"/>
    <p:sldId id="355" r:id="rId63"/>
    <p:sldId id="35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8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pattern-ysl82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</a:rPr>
              <a:t>使用動機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0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 smtClean="0">
                <a:solidFill>
                  <a:schemeClr val="bg1"/>
                </a:solidFill>
                <a:latin typeface="+mn-ea"/>
              </a:rPr>
              <a:t>改善 </a:t>
            </a:r>
            <a:r>
              <a:rPr lang="en-US" altLang="zh-TW" sz="4800" dirty="0" smtClean="0">
                <a:solidFill>
                  <a:schemeClr val="bg1"/>
                </a:solidFill>
                <a:latin typeface="+mn-ea"/>
              </a:rPr>
              <a:t>Class 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下載雲端資料夾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說明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 smtClean="0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以</a:t>
            </a:r>
            <a:r>
              <a:rPr lang="en-US" altLang="zh-TW" dirty="0" smtClean="0">
                <a:latin typeface="+mn-ea"/>
              </a:rPr>
              <a:t>Ref</a:t>
            </a:r>
            <a:r>
              <a:rPr lang="zh-TW" altLang="en-US" dirty="0" smtClean="0">
                <a:latin typeface="+mn-ea"/>
              </a:rPr>
              <a:t>為</a:t>
            </a:r>
            <a:r>
              <a:rPr lang="zh-TW" altLang="en-US" dirty="0" smtClean="0"/>
              <a:t>對象</a:t>
            </a:r>
            <a:endParaRPr lang="zh-TW" altLang="en-US" dirty="0"/>
          </a:p>
        </p:txBody>
      </p:sp>
      <p:pic>
        <p:nvPicPr>
          <p:cNvPr id="2050" name="Picture 2" descr="お化粧をす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3715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1454" y="163830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如同鏡子般連動著指定對象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zh-TW" altLang="en-US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的引響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zh-TW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9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無意義的渲染動作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33450" y="2208257"/>
            <a:ext cx="2400300" cy="1270000"/>
            <a:chOff x="1168400" y="1384300"/>
            <a:chExt cx="2400300" cy="1270000"/>
          </a:xfrm>
        </p:grpSpPr>
        <p:sp>
          <p:nvSpPr>
            <p:cNvPr id="5" name="矩形 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915400" y="2208257"/>
            <a:ext cx="2400300" cy="1270000"/>
            <a:chOff x="1168400" y="1384300"/>
            <a:chExt cx="2400300" cy="1270000"/>
          </a:xfrm>
        </p:grpSpPr>
        <p:sp>
          <p:nvSpPr>
            <p:cNvPr id="10" name="矩形 9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924425" y="2208257"/>
            <a:ext cx="2400300" cy="1270000"/>
            <a:chOff x="1168400" y="1384300"/>
            <a:chExt cx="2400300" cy="1270000"/>
          </a:xfrm>
        </p:grpSpPr>
        <p:sp>
          <p:nvSpPr>
            <p:cNvPr id="15" name="矩形 1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cxnSp>
        <p:nvCxnSpPr>
          <p:cNvPr id="19" name="直線單箭頭接點 18"/>
          <p:cNvCxnSpPr>
            <a:stCxn id="5" idx="3"/>
            <a:endCxn id="15" idx="1"/>
          </p:cNvCxnSpPr>
          <p:nvPr/>
        </p:nvCxnSpPr>
        <p:spPr>
          <a:xfrm>
            <a:off x="3333750" y="2843257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324725" y="2873464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80001" y="1642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使用者輸入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7000" y="1642477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儲存後還原舊樣子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28792" y="1642477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渲染成新樣子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792246" y="3595702"/>
            <a:ext cx="4964654" cy="3290962"/>
            <a:chOff x="5792246" y="3595702"/>
            <a:chExt cx="4964654" cy="3290962"/>
          </a:xfrm>
        </p:grpSpPr>
        <p:pic>
          <p:nvPicPr>
            <p:cNvPr id="3074" name="Picture 2" descr="カレンダーを見て焦る人のイラスト（男性）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9" t="13623"/>
            <a:stretch/>
          </p:blipFill>
          <p:spPr bwMode="auto">
            <a:xfrm>
              <a:off x="8885000" y="3595702"/>
              <a:ext cx="1871900" cy="329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5792246" y="4850769"/>
              <a:ext cx="2948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額</a:t>
              </a:r>
              <a:r>
                <a:rPr lang="zh-TW" altLang="en-US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zh-TW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. . . </a:t>
              </a:r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它在忙什麼</a:t>
              </a:r>
              <a:endPara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Design </a:t>
            </a:r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Pattern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bg1"/>
                </a:solidFill>
                <a:latin typeface="+mn-ea"/>
              </a:rPr>
              <a:t>React Hooks </a:t>
            </a:r>
          </a:p>
        </p:txBody>
      </p:sp>
    </p:spTree>
    <p:extLst>
      <p:ext uri="{BB962C8B-B14F-4D97-AF65-F5344CB8AC3E}">
        <p14:creationId xmlns:p14="http://schemas.microsoft.com/office/powerpoint/2010/main" val="41831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Toggle 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off</a:t>
            </a:r>
            <a:r>
              <a:rPr lang="zh-TW" altLang="en-US" sz="3200" dirty="0" smtClean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狀態切換文字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觸發</a:t>
              </a:r>
              <a:r>
                <a:rPr lang="zh-TW" altLang="en-US" sz="2400" dirty="0">
                  <a:solidFill>
                    <a:srgbClr val="FF0000"/>
                  </a:solidFill>
                </a:rPr>
                <a:t>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容易造成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使用者困擾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console.log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92050" y="4659339"/>
            <a:ext cx="5329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改善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了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調動問題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不會受到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結構上的限制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閱讀性更高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156702" y="771111"/>
            <a:ext cx="2705097" cy="461665"/>
            <a:chOff x="7759702" y="1511301"/>
            <a:chExt cx="2705097" cy="461665"/>
          </a:xfrm>
        </p:grpSpPr>
        <p:cxnSp>
          <p:nvCxnSpPr>
            <p:cNvPr id="17" name="直線單箭頭接點 16"/>
            <p:cNvCxnSpPr>
              <a:stCxn id="18" idx="1"/>
            </p:cNvCxnSpPr>
            <p:nvPr/>
          </p:nvCxnSpPr>
          <p:spPr>
            <a:xfrm flipH="1" flipV="1">
              <a:off x="7759702" y="1511302"/>
              <a:ext cx="1282698" cy="2308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90424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範例</a:t>
              </a:r>
              <a:r>
                <a:rPr lang="zh-TW" altLang="en-US" sz="2400" dirty="0">
                  <a:solidFill>
                    <a:srgbClr val="FF0000"/>
                  </a:solidFill>
                </a:rPr>
                <a:t>網址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7200" dirty="0" smtClean="0">
                <a:solidFill>
                  <a:schemeClr val="bg1"/>
                </a:solidFill>
                <a:latin typeface="+mj-ea"/>
                <a:ea typeface="+mj-ea"/>
              </a:rPr>
              <a:t> 小知識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/>
              <a:t> </a:t>
            </a:r>
            <a:r>
              <a:rPr lang="zh-TW" altLang="en-US" dirty="0" smtClean="0"/>
              <a:t>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</a:rPr>
              <a:t>結語</a:t>
            </a:r>
            <a:endParaRPr lang="zh-TW" altLang="en-US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52661" y="2057400"/>
            <a:ext cx="10086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有句話這樣說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“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沒有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設計就是最好的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React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Hook 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它拋棄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Class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，轉以函數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語言的結構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對於程式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設計師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而言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的時候不需要多餘的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思考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函式即是全部，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一切皆為函式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5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zh-TW" altLang="en-US" dirty="0" smtClean="0"/>
              <a:t>下堂預告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SASS/SCSS and </a:t>
            </a:r>
            <a:r>
              <a:rPr lang="en-US" altLang="zh-TW" sz="3600" b="1" dirty="0" smtClean="0">
                <a:solidFill>
                  <a:schemeClr val="bg1"/>
                </a:solidFill>
                <a:latin typeface="+mj-ea"/>
                <a:ea typeface="+mj-ea"/>
              </a:rPr>
              <a:t>Flex/grid</a:t>
            </a: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課程</a:t>
            </a:r>
            <a:r>
              <a:rPr lang="zh-TW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大綱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SASS/SCSS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介紹 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flex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與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grid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排版應用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  <a:latin typeface="+mn-ea"/>
              </a:rPr>
              <a:t>客製</a:t>
            </a:r>
            <a:r>
              <a:rPr lang="zh-TW" altLang="en-US" sz="7200" dirty="0" smtClean="0">
                <a:solidFill>
                  <a:schemeClr val="bg1"/>
                </a:solidFill>
                <a:latin typeface="+mn-ea"/>
              </a:rPr>
              <a:t>化</a:t>
            </a:r>
            <a:r>
              <a:rPr lang="en-US" altLang="zh-TW" sz="7200" dirty="0" smtClean="0">
                <a:solidFill>
                  <a:schemeClr val="bg1"/>
                </a:solidFill>
                <a:latin typeface="+mn-ea"/>
              </a:rPr>
              <a:t>Hooks</a:t>
            </a:r>
            <a:endParaRPr lang="en-US" altLang="zh-TW" sz="7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14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86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3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2377</TotalTime>
  <Words>1391</Words>
  <Application>Microsoft Office PowerPoint</Application>
  <PresentationFormat>寬螢幕</PresentationFormat>
  <Paragraphs>384</Paragraphs>
  <Slides>63</Slides>
  <Notes>18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5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PowerPoint 簡報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  <vt:lpstr>下堂預告</vt:lpstr>
      <vt:lpstr>課後問卷</vt:lpstr>
      <vt:lpstr>投影片結束 謝謝</vt:lpstr>
      <vt:lpstr>PowerPoint 簡報</vt:lpstr>
      <vt:lpstr>客製化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157</cp:revision>
  <dcterms:created xsi:type="dcterms:W3CDTF">2020-02-23T01:33:17Z</dcterms:created>
  <dcterms:modified xsi:type="dcterms:W3CDTF">2020-03-18T08:37:08Z</dcterms:modified>
</cp:coreProperties>
</file>