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90" r:id="rId9"/>
    <p:sldId id="289" r:id="rId10"/>
    <p:sldId id="275" r:id="rId11"/>
    <p:sldId id="272" r:id="rId12"/>
    <p:sldId id="288" r:id="rId13"/>
    <p:sldId id="259" r:id="rId14"/>
    <p:sldId id="291" r:id="rId15"/>
    <p:sldId id="284" r:id="rId16"/>
    <p:sldId id="300" r:id="rId17"/>
    <p:sldId id="296" r:id="rId18"/>
    <p:sldId id="299" r:id="rId19"/>
    <p:sldId id="292" r:id="rId20"/>
    <p:sldId id="293" r:id="rId21"/>
    <p:sldId id="294" r:id="rId22"/>
    <p:sldId id="297" r:id="rId23"/>
    <p:sldId id="298" r:id="rId24"/>
    <p:sldId id="260" r:id="rId25"/>
    <p:sldId id="274" r:id="rId26"/>
    <p:sldId id="261" r:id="rId27"/>
    <p:sldId id="273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74646" autoAdjust="0"/>
  </p:normalViewPr>
  <p:slideViewPr>
    <p:cSldViewPr snapToGrid="0">
      <p:cViewPr varScale="1">
        <p:scale>
          <a:sx n="64" d="100"/>
          <a:sy n="64" d="100"/>
        </p:scale>
        <p:origin x="136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新特性隨，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版本正式釋出，其中最大的宣傳點是，它讓你不必寫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以及其他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在前期的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設計模式是採取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的方式實現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他則是一種以函式的方式支援元件的狀態，是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所提供全新方式，目的是使開發更加便捷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9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5754-5242-4855-81C9-E117DB6DAFCF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7FFE6E-D4EC-4F12-B8B0-E72AA8EDAE7C}" type="datetime1">
              <a:rPr lang="en-US" altLang="zh-TW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Patter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656A58-3E32-44CC-BB61-39A20F6AE9A7}"/>
              </a:ext>
            </a:extLst>
          </p:cNvPr>
          <p:cNvSpPr/>
          <p:nvPr/>
        </p:nvSpPr>
        <p:spPr>
          <a:xfrm>
            <a:off x="496560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2EBD4E-5658-4015-8511-0782C74C9A10}"/>
              </a:ext>
            </a:extLst>
          </p:cNvPr>
          <p:cNvSpPr/>
          <p:nvPr/>
        </p:nvSpPr>
        <p:spPr>
          <a:xfrm>
            <a:off x="876901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50AEE-8614-41E2-8985-25941768500F}"/>
              </a:ext>
            </a:extLst>
          </p:cNvPr>
          <p:cNvSpPr/>
          <p:nvPr/>
        </p:nvSpPr>
        <p:spPr>
          <a:xfrm>
            <a:off x="1249277" y="15870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51668D-CA18-4DA3-B38F-379C766F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62" y="2860689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898743-EB4C-4499-9D61-4548C052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93" y="2860689"/>
            <a:ext cx="1800000" cy="18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A7D2C9-6E0C-44FB-BDA9-0062C1055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83" y="2860689"/>
            <a:ext cx="1800000" cy="18000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660420" y="2554687"/>
            <a:ext cx="2950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strike="sngStrike" dirty="0">
                <a:solidFill>
                  <a:schemeClr val="bg1"/>
                </a:solidFill>
                <a:latin typeface="+mn-ea"/>
              </a:rPr>
              <a:t>全域性變數</a:t>
            </a:r>
            <a:endParaRPr lang="en-US" altLang="zh-TW" sz="3600" b="1" strike="sngStrik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7291" y="410469"/>
            <a:ext cx="1628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DOM</a:t>
            </a:r>
          </a:p>
        </p:txBody>
      </p:sp>
      <p:sp>
        <p:nvSpPr>
          <p:cNvPr id="7" name="矩形 6"/>
          <p:cNvSpPr/>
          <p:nvPr/>
        </p:nvSpPr>
        <p:spPr>
          <a:xfrm>
            <a:off x="8390238" y="548969"/>
            <a:ext cx="342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cookie session</a:t>
            </a:r>
            <a:endParaRPr lang="zh-TW" altLang="en-US" sz="36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73" y="3710725"/>
            <a:ext cx="2641981" cy="26419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7" y="1546051"/>
            <a:ext cx="2693468" cy="26934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70" y="167373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3323A1-6A28-496C-BC7D-95F6FE6F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602AF5-4E4F-4AC5-BB2F-9E489EF1B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閉包</a:t>
            </a:r>
            <a:r>
              <a:rPr lang="en-US" altLang="zh-TW" dirty="0">
                <a:latin typeface="+mn-ea"/>
              </a:rPr>
              <a:t>(F</a:t>
            </a:r>
            <a:r>
              <a:rPr lang="zh-TW" altLang="en-US" dirty="0">
                <a:latin typeface="+mn-ea"/>
              </a:rPr>
              <a:t>unction</a:t>
            </a:r>
            <a:r>
              <a:rPr lang="en-US" altLang="zh-TW" dirty="0">
                <a:latin typeface="+mn-ea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810B1B-5635-48D2-BE01-9419280FF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87" y="1256916"/>
            <a:ext cx="6581777" cy="52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en-US" altLang="zh-TW" b="1" dirty="0">
                <a:latin typeface="+mn-ea"/>
              </a:rPr>
              <a:t>( )</a:t>
            </a:r>
            <a:endParaRPr lang="zh-TW" altLang="en-US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ABBAB0-F46F-42B4-ADA7-15BBCA53A4BA}"/>
              </a:ext>
            </a:extLst>
          </p:cNvPr>
          <p:cNvSpPr txBox="1"/>
          <p:nvPr/>
        </p:nvSpPr>
        <p:spPr>
          <a:xfrm>
            <a:off x="1362171" y="1884732"/>
            <a:ext cx="4324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儲存變數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提供修改方式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改變時會渲染頁面</a:t>
            </a:r>
          </a:p>
        </p:txBody>
      </p:sp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59742"/>
              </p:ext>
            </p:extLst>
          </p:nvPr>
        </p:nvGraphicFramePr>
        <p:xfrm>
          <a:off x="944605" y="691978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569463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732468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CB87D7D-1429-43E9-B330-2C704EEC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7495F2-4888-409C-98FF-A550A3CC5033}"/>
              </a:ext>
            </a:extLst>
          </p:cNvPr>
          <p:cNvSpPr txBox="1"/>
          <p:nvPr/>
        </p:nvSpPr>
        <p:spPr>
          <a:xfrm>
            <a:off x="1566123" y="1176171"/>
            <a:ext cx="889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en-US" altLang="zh-TW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Value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en-US" altLang="zh-TW" sz="28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Dispatcher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] = </a:t>
            </a:r>
            <a:r>
              <a:rPr lang="en-US" altLang="zh-TW" sz="2800" b="1" dirty="0" err="1">
                <a:solidFill>
                  <a:schemeClr val="bg1"/>
                </a:solidFill>
                <a:latin typeface="+mn-ea"/>
              </a:rPr>
              <a:t>useState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()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B1396275-302D-4DA8-B7DF-E429AF090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10548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Value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儲存變數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Dispatcher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提供修改方式、改變時會渲染頁面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1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Dispatcher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04799" y="3034864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392906" y="3034864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569119" y="3034864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481013" y="3034864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574759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50833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50971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493295" y="500223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578719" y="50354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666826" y="50354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15289" y="50103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962684-3378-4432-9B16-14D348ED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00705" y="1599032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874605" y="1014257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96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 err="1">
                <a:latin typeface="Arial Black" panose="020B0A04020102020204" pitchFamily="34" charset="0"/>
              </a:rPr>
              <a:t>RenderWithHooks</a:t>
            </a:r>
            <a:endParaRPr lang="zh-TW" altLang="en-US" spc="300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確認現在數值與前數值是否相等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渲染頁面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不渲染頁面</a:t>
            </a: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省略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無生命週期</a:t>
            </a:r>
            <a:endParaRPr lang="en-US" altLang="zh-TW" sz="3200" b="1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b="1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元件已經具備的能力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6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B985D-6269-4732-BA55-994AD30471E8}"/>
              </a:ext>
            </a:extLst>
          </p:cNvPr>
          <p:cNvSpPr txBox="1"/>
          <p:nvPr/>
        </p:nvSpPr>
        <p:spPr>
          <a:xfrm>
            <a:off x="5644055" y="29639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提供新的生命週期的使用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更便利的使用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更能分清楚使用上目的</a:t>
            </a: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5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useMemo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225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4A3BD-F053-4780-B04B-164CC491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使用事項</a:t>
            </a:r>
            <a:r>
              <a:rPr lang="en-US" altLang="zh-TW" dirty="0"/>
              <a:t>&amp;</a:t>
            </a:r>
            <a:br>
              <a:rPr lang="en-US" altLang="zh-TW" dirty="0"/>
            </a:br>
            <a:r>
              <a:rPr lang="zh-TW" altLang="en-US" dirty="0"/>
              <a:t>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A9754-3DF7-4857-8B91-8EF6C42B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8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8260512-3856-4E49-BCD6-FAE33C8C7A62}"/>
              </a:ext>
            </a:extLst>
          </p:cNvPr>
          <p:cNvSpPr txBox="1"/>
          <p:nvPr/>
        </p:nvSpPr>
        <p:spPr>
          <a:xfrm>
            <a:off x="900288" y="4419223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E4E155-2562-4D15-A86D-D3CC7B0648FD}"/>
              </a:ext>
            </a:extLst>
          </p:cNvPr>
          <p:cNvSpPr/>
          <p:nvPr/>
        </p:nvSpPr>
        <p:spPr>
          <a:xfrm>
            <a:off x="6059244" y="4419223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6" y="904526"/>
            <a:ext cx="2800350" cy="3019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40" y="904525"/>
            <a:ext cx="5895975" cy="3019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793440F-BC47-478E-B55A-183434D72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28816">
            <a:off x="10937649" y="1084521"/>
            <a:ext cx="1129824" cy="1129824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393751" y="2820807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" y="1969718"/>
            <a:ext cx="2668044" cy="266804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2962502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2965633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811" y="2175889"/>
            <a:ext cx="2199526" cy="21995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8" t="1074" r="9196" b="1258"/>
          <a:stretch/>
        </p:blipFill>
        <p:spPr>
          <a:xfrm>
            <a:off x="4455374" y="2991961"/>
            <a:ext cx="3473386" cy="55114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omponent </a:t>
            </a:r>
          </a:p>
          <a:p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在元件之間複用狀態邏輯很難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複雜元件變的難以理解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難以理解的 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endParaRPr lang="zh-TW" altLang="en-US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79FC67-CFB6-4588-9290-1D31B6F6B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/>
              <a:t>巢狀地獄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E334CC-A5AF-473B-9710-F4C0991E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42" y="1435924"/>
            <a:ext cx="7832573" cy="45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331C4F-506B-419C-9E7A-95DFE55C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1C95DE-C830-45DA-8572-CC037DBE5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Helvetica Neue"/>
              </a:rPr>
              <a:t>儲存持久化狀態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FC0002-B641-4CC0-B4F4-D616EF70F4F7}"/>
              </a:ext>
            </a:extLst>
          </p:cNvPr>
          <p:cNvSpPr/>
          <p:nvPr/>
        </p:nvSpPr>
        <p:spPr>
          <a:xfrm>
            <a:off x="1686309" y="1474827"/>
            <a:ext cx="501451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屬性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全域性變數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DOM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閉包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(F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unction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Cookie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、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session </a:t>
            </a:r>
            <a:endParaRPr lang="zh-TW" altLang="en-US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90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953</TotalTime>
  <Words>490</Words>
  <Application>Microsoft Office PowerPoint</Application>
  <PresentationFormat>寬螢幕</PresentationFormat>
  <Paragraphs>116</Paragraphs>
  <Slides>28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9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Wingdings</vt:lpstr>
      <vt:lpstr>Wingdings 2</vt:lpstr>
      <vt:lpstr>框架</vt:lpstr>
      <vt:lpstr>React Hooks &amp; React Patter Design</vt:lpstr>
      <vt:lpstr>簡介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使用事項&amp; 選擇</vt:lpstr>
      <vt:lpstr>PowerPoint 簡報</vt:lpstr>
      <vt:lpstr>Patter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 </cp:lastModifiedBy>
  <cp:revision>54</cp:revision>
  <dcterms:created xsi:type="dcterms:W3CDTF">2020-02-23T01:33:17Z</dcterms:created>
  <dcterms:modified xsi:type="dcterms:W3CDTF">2020-03-08T02:45:52Z</dcterms:modified>
</cp:coreProperties>
</file>