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71" r:id="rId9"/>
    <p:sldId id="272" r:id="rId10"/>
    <p:sldId id="275" r:id="rId11"/>
    <p:sldId id="259" r:id="rId12"/>
    <p:sldId id="270" r:id="rId13"/>
    <p:sldId id="260" r:id="rId14"/>
    <p:sldId id="274" r:id="rId15"/>
    <p:sldId id="26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5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可能有人會想問何謂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Function component</a:t>
            </a:r>
            <a:r>
              <a:rPr lang="zh-TW" altLang="en-US" dirty="0"/>
              <a:t>、</a:t>
            </a:r>
            <a:r>
              <a:rPr lang="en-US" altLang="zh-TW" dirty="0"/>
              <a:t>Class component</a:t>
            </a:r>
            <a:r>
              <a:rPr lang="zh-TW" altLang="en-US" dirty="0"/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以上兩個都是為了達成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資料可以儲存持久化狀態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中幾種方法：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Patter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dirty="0"/>
              <a:t>演講人</a:t>
            </a:r>
            <a:r>
              <a:rPr lang="en-US" altLang="zh-TW" dirty="0"/>
              <a:t>:</a:t>
            </a:r>
            <a:r>
              <a:rPr lang="zh-TW" altLang="en-US" dirty="0"/>
              <a:t>蔡承宇</a:t>
            </a:r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8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30" y="2937348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012" y="28606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6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A3BD-F053-4780-B04B-164CC491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使用事項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A9754-3DF7-4857-8B91-8EF6C42B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省略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無生命週期</a:t>
            </a:r>
            <a:endParaRPr lang="en-US" altLang="zh-TW" sz="3200" b="1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元件已經具備的能力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97567">
            <a:off x="10173428" y="1448166"/>
            <a:ext cx="1129824" cy="11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3553477" y="2921168"/>
            <a:ext cx="50850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8BC716-6F9D-4E05-A1D7-35ABCB4194CB}"/>
              </a:ext>
            </a:extLst>
          </p:cNvPr>
          <p:cNvSpPr/>
          <p:nvPr/>
        </p:nvSpPr>
        <p:spPr>
          <a:xfrm>
            <a:off x="3041317" y="2601835"/>
            <a:ext cx="61093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Helvetica Neue"/>
              </a:rPr>
              <a:t>儲存持久化狀態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1448C6-0063-4ED6-8644-96088B65A41D}"/>
              </a:ext>
            </a:extLst>
          </p:cNvPr>
          <p:cNvSpPr/>
          <p:nvPr/>
        </p:nvSpPr>
        <p:spPr>
          <a:xfrm>
            <a:off x="1153341" y="1131063"/>
            <a:ext cx="6536213" cy="4595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屬性</a:t>
            </a: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閉包</a:t>
            </a: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solidFill>
                  <a:schemeClr val="bg1"/>
                </a:solidFill>
                <a:latin typeface="+mn-ea"/>
              </a:rPr>
              <a:t>indexDB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TW" sz="4000" dirty="0" err="1">
                <a:solidFill>
                  <a:schemeClr val="bg1"/>
                </a:solidFill>
                <a:latin typeface="+mn-ea"/>
              </a:rPr>
              <a:t>LocalStorage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 </a:t>
            </a:r>
            <a:endParaRPr lang="zh-TW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272</TotalTime>
  <Words>351</Words>
  <Application>Microsoft Office PowerPoint</Application>
  <PresentationFormat>寬螢幕</PresentationFormat>
  <Paragraphs>52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Helvetica Neue</vt:lpstr>
      <vt:lpstr>微軟正黑體</vt:lpstr>
      <vt:lpstr>新細明體</vt:lpstr>
      <vt:lpstr>Arial</vt:lpstr>
      <vt:lpstr>Calibri</vt:lpstr>
      <vt:lpstr>Corbel</vt:lpstr>
      <vt:lpstr>Wingdings</vt:lpstr>
      <vt:lpstr>Wingdings 2</vt:lpstr>
      <vt:lpstr>框架</vt:lpstr>
      <vt:lpstr>React Hooks &amp; React Patter Design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客製化</vt:lpstr>
      <vt:lpstr>PowerPoint 簡報</vt:lpstr>
      <vt:lpstr>使用事項&amp; 選擇</vt:lpstr>
      <vt:lpstr>PowerPoint 簡報</vt:lpstr>
      <vt:lpstr>Patter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 </dc:creator>
  <cp:lastModifiedBy> </cp:lastModifiedBy>
  <cp:revision>23</cp:revision>
  <dcterms:created xsi:type="dcterms:W3CDTF">2020-02-23T01:33:17Z</dcterms:created>
  <dcterms:modified xsi:type="dcterms:W3CDTF">2020-03-01T02:37:38Z</dcterms:modified>
</cp:coreProperties>
</file>