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77" r:id="rId9"/>
    <p:sldId id="271" r:id="rId10"/>
    <p:sldId id="275" r:id="rId11"/>
    <p:sldId id="272" r:id="rId12"/>
    <p:sldId id="278" r:id="rId13"/>
    <p:sldId id="259" r:id="rId14"/>
    <p:sldId id="280" r:id="rId15"/>
    <p:sldId id="283" r:id="rId16"/>
    <p:sldId id="284" r:id="rId17"/>
    <p:sldId id="285" r:id="rId18"/>
    <p:sldId id="286" r:id="rId19"/>
    <p:sldId id="260" r:id="rId20"/>
    <p:sldId id="274" r:id="rId21"/>
    <p:sldId id="261" r:id="rId22"/>
    <p:sldId id="273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4646" autoAdjust="0"/>
  </p:normalViewPr>
  <p:slideViewPr>
    <p:cSldViewPr snapToGrid="0">
      <p:cViewPr varScale="1">
        <p:scale>
          <a:sx n="52" d="100"/>
          <a:sy n="52" d="100"/>
        </p:scale>
        <p:origin x="11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版本正式釋出，其中最大的宣傳點是，它讓你不必寫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在前期的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設計模式是採取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的方式實現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他則是一種以函式的方式支援元件的狀態，是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所提供全新方式，目的是使開發更加便捷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Function component</a:t>
            </a:r>
            <a:r>
              <a:rPr lang="zh-TW" altLang="en-US" dirty="0"/>
              <a:t>、</a:t>
            </a:r>
            <a:r>
              <a:rPr lang="en-US" altLang="zh-TW" dirty="0"/>
              <a:t>Class component</a:t>
            </a:r>
            <a:r>
              <a:rPr lang="zh-TW" altLang="en-US" dirty="0"/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以上兩個都是為了達成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資料可以儲存持久化狀態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中幾種方法：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325-88C4-4D06-9909-B472E042400E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5754-5242-4855-81C9-E117DB6DAFCF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直線接點 3"/>
          <p:cNvCxnSpPr/>
          <p:nvPr userDrawn="1"/>
        </p:nvCxnSpPr>
        <p:spPr>
          <a:xfrm>
            <a:off x="585216" y="905256"/>
            <a:ext cx="11119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7FFE6E-D4EC-4F12-B8B0-E72AA8EDAE7C}" type="datetime1">
              <a:rPr lang="en-US" altLang="zh-TW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Patter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演講人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 smtClean="0">
                <a:latin typeface="+mj-ea"/>
                <a:ea typeface="+mj-ea"/>
              </a:rPr>
              <a:t>蔡承宇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2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93" y="2860689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83" y="2860689"/>
            <a:ext cx="1800000" cy="1800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660420" y="2554687"/>
            <a:ext cx="295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strike="sngStrike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3600" b="1" strike="sngStrik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7291" y="410469"/>
            <a:ext cx="16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DOM</a:t>
            </a:r>
          </a:p>
        </p:txBody>
      </p:sp>
      <p:sp>
        <p:nvSpPr>
          <p:cNvPr id="7" name="矩形 6"/>
          <p:cNvSpPr/>
          <p:nvPr/>
        </p:nvSpPr>
        <p:spPr>
          <a:xfrm>
            <a:off x="8390238" y="548969"/>
            <a:ext cx="34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cookie session</a:t>
            </a:r>
            <a:endParaRPr lang="zh-TW" altLang="en-US" sz="36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710725"/>
            <a:ext cx="2641981" cy="2641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7" y="1546051"/>
            <a:ext cx="2693468" cy="26934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0" y="167373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591695" y="0"/>
            <a:ext cx="4810899" cy="98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dirty="0">
                <a:solidFill>
                  <a:schemeClr val="bg1"/>
                </a:solidFill>
                <a:latin typeface="+mn-ea"/>
              </a:rPr>
              <a:t>閉包</a:t>
            </a:r>
            <a:r>
              <a:rPr lang="en-US" altLang="zh-TW" sz="4400" dirty="0">
                <a:solidFill>
                  <a:schemeClr val="bg1"/>
                </a:solidFill>
                <a:latin typeface="+mn-ea"/>
              </a:rPr>
              <a:t>(F</a:t>
            </a:r>
            <a:r>
              <a:rPr lang="zh-TW" altLang="en-US" sz="4400" dirty="0">
                <a:solidFill>
                  <a:schemeClr val="bg1"/>
                </a:solidFill>
                <a:latin typeface="+mn-ea"/>
              </a:rPr>
              <a:t>unction</a:t>
            </a:r>
            <a:r>
              <a:rPr lang="en-US" altLang="zh-TW" sz="44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55" y="1184727"/>
            <a:ext cx="6581777" cy="52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867547" y="358347"/>
            <a:ext cx="25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3600" b="1" dirty="0" smtClean="0">
                <a:solidFill>
                  <a:schemeClr val="bg1"/>
                </a:solidFill>
                <a:latin typeface="+mn-ea"/>
              </a:rPr>
              <a:t>( )</a:t>
            </a:r>
            <a:endParaRPr lang="zh-TW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0455" y="2125363"/>
            <a:ext cx="4324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儲存變數</a:t>
            </a:r>
            <a:endParaRPr lang="en-US" altLang="zh-TW" sz="360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提供修改方式</a:t>
            </a:r>
            <a:endParaRPr lang="en-US" altLang="zh-TW" sz="360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改變時會渲染頁面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9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72248" y="556054"/>
            <a:ext cx="5537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 smtClean="0">
                <a:solidFill>
                  <a:schemeClr val="bg1"/>
                </a:solidFill>
                <a:latin typeface="+mj-ea"/>
                <a:ea typeface="+mj-ea"/>
              </a:rPr>
              <a:t>RenderWithHooks</a:t>
            </a:r>
            <a:r>
              <a:rPr lang="en-US" altLang="zh-TW" sz="4400" dirty="0" smtClean="0">
                <a:solidFill>
                  <a:schemeClr val="bg1"/>
                </a:solidFill>
                <a:latin typeface="+mj-ea"/>
                <a:ea typeface="+mj-ea"/>
              </a:rPr>
              <a:t>( )</a:t>
            </a:r>
            <a:endParaRPr lang="zh-TW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74542" y="2150074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確認現在數值與前數值是否相等 </a:t>
            </a:r>
            <a:r>
              <a:rPr lang="en-US" altLang="zh-TW" sz="36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渲染頁面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不渲染頁</a:t>
            </a: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面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00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9742"/>
              </p:ext>
            </p:extLst>
          </p:nvPr>
        </p:nvGraphicFramePr>
        <p:xfrm>
          <a:off x="944605" y="691978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 smtClean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 smtClean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&lt;/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 smtClean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 smtClean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569463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720436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75437" y="397306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err="1" smtClean="0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4400" dirty="0" smtClean="0">
                <a:solidFill>
                  <a:schemeClr val="bg1"/>
                </a:solidFill>
                <a:latin typeface="+mj-ea"/>
                <a:ea typeface="+mj-ea"/>
              </a:rPr>
              <a:t>( )</a:t>
            </a:r>
            <a:endParaRPr lang="zh-TW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83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238367" y="409662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err="1" smtClean="0">
                <a:solidFill>
                  <a:schemeClr val="bg1"/>
                </a:solidFill>
                <a:latin typeface="+mn-ea"/>
              </a:rPr>
              <a:t>useRef</a:t>
            </a:r>
            <a:r>
              <a:rPr lang="en-US" altLang="zh-TW" sz="4400" dirty="0" smtClean="0">
                <a:solidFill>
                  <a:schemeClr val="bg1"/>
                </a:solidFill>
                <a:latin typeface="+mj-ea"/>
                <a:ea typeface="+mj-ea"/>
              </a:rPr>
              <a:t>( )</a:t>
            </a:r>
            <a:endParaRPr lang="zh-TW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7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省略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無生命週期</a:t>
            </a:r>
            <a:endParaRPr lang="en-US" altLang="zh-TW" sz="3200" b="1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b="1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元件已經具備的能力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B985D-6269-4732-BA55-994AD30471E8}"/>
              </a:ext>
            </a:extLst>
          </p:cNvPr>
          <p:cNvSpPr txBox="1"/>
          <p:nvPr/>
        </p:nvSpPr>
        <p:spPr>
          <a:xfrm>
            <a:off x="5644055" y="29639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A3BD-F053-4780-B04B-164CC491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使用事項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A9754-3DF7-4857-8B91-8EF6C42B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260512-3856-4E49-BCD6-FAE33C8C7A62}"/>
              </a:ext>
            </a:extLst>
          </p:cNvPr>
          <p:cNvSpPr txBox="1"/>
          <p:nvPr/>
        </p:nvSpPr>
        <p:spPr>
          <a:xfrm>
            <a:off x="900288" y="4419223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E4E155-2562-4D15-A86D-D3CC7B0648FD}"/>
              </a:ext>
            </a:extLst>
          </p:cNvPr>
          <p:cNvSpPr/>
          <p:nvPr/>
        </p:nvSpPr>
        <p:spPr>
          <a:xfrm>
            <a:off x="6059244" y="4419223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6" y="904526"/>
            <a:ext cx="2800350" cy="3019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40" y="904525"/>
            <a:ext cx="5895975" cy="3019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93440F-BC47-478E-B55A-183434D7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28816">
            <a:off x="10937649" y="1084521"/>
            <a:ext cx="1129824" cy="112982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393751" y="2820807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smtClean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omponent </a:t>
            </a:r>
          </a:p>
          <a:p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在元件之間複用狀態邏輯很難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複雜元件變的難以理解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難以理解的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917990" y="5313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巢狀地獄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42" y="1435924"/>
            <a:ext cx="7832573" cy="45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8BC716-6F9D-4E05-A1D7-35ABCB4194CB}"/>
              </a:ext>
            </a:extLst>
          </p:cNvPr>
          <p:cNvSpPr/>
          <p:nvPr/>
        </p:nvSpPr>
        <p:spPr>
          <a:xfrm>
            <a:off x="2706130" y="476472"/>
            <a:ext cx="6395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Helvetica Neue"/>
              </a:rPr>
              <a:t>儲存持久化狀態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1448C6-0063-4ED6-8644-96088B65A41D}"/>
              </a:ext>
            </a:extLst>
          </p:cNvPr>
          <p:cNvSpPr/>
          <p:nvPr/>
        </p:nvSpPr>
        <p:spPr>
          <a:xfrm>
            <a:off x="1746467" y="1595143"/>
            <a:ext cx="501451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屬性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全域性變數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閉</a:t>
            </a:r>
            <a:r>
              <a:rPr lang="zh-TW" altLang="en-US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包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(F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unction</a:t>
            </a:r>
            <a:r>
              <a:rPr lang="en-US" altLang="zh-TW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Cookie</a:t>
            </a:r>
            <a:r>
              <a:rPr lang="zh-TW" altLang="en-US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、</a:t>
            </a:r>
            <a:r>
              <a:rPr lang="en-US" altLang="zh-TW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session</a:t>
            </a:r>
            <a:r>
              <a:rPr lang="en-US" altLang="zh-TW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 </a:t>
            </a:r>
            <a:endParaRPr lang="zh-TW" altLang="en-US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91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862</TotalTime>
  <Words>458</Words>
  <Application>Microsoft Office PowerPoint</Application>
  <PresentationFormat>寬螢幕</PresentationFormat>
  <Paragraphs>92</Paragraphs>
  <Slides>23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Patter Design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使用事項&amp; 選擇</vt:lpstr>
      <vt:lpstr>PowerPoint 簡報</vt:lpstr>
      <vt:lpstr>Patter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46</cp:revision>
  <dcterms:created xsi:type="dcterms:W3CDTF">2020-02-23T01:33:17Z</dcterms:created>
  <dcterms:modified xsi:type="dcterms:W3CDTF">2020-03-06T04:06:40Z</dcterms:modified>
</cp:coreProperties>
</file>