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3E6-E4B3-5834-D3D0-67DB6B8B4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91238-B552-ABB8-CC3A-5BC76FE7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C55A-998F-EB27-F0D9-641C8E11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F149-FE8A-2E24-D800-1ABB7A9A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3FC4-04D1-C098-62DC-4892ADCC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51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F039-71C1-9888-285E-A5291AD7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A55C7-BA10-E020-C823-F29E3A236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1035-8803-7B4B-2E36-5F101BF3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21D2-5D70-CF7A-354E-0FFD2301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2754-2C89-DB7E-CB56-F8060F3C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09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3A5F3-D1BD-9C8E-077C-358226C37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255D0-2C51-F3BE-141B-58A84A01B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C58D-7237-6F58-DC34-9D6646D0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3A2B-9659-9EF4-EDEC-CFFC96DD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4788-FD04-827F-8050-70691198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793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B756-F876-445A-4913-6BA3BBE9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EA83-3F3C-B21D-CA5E-95BB77F1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F711-27E9-779E-8CDE-0784D671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6183-319E-27FF-CD9A-0C2A8DCF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3B94-048F-8912-91D7-1242E671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28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222C-8590-6CD6-C099-43BD3D9F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92F8B-685F-0066-12AA-E50573DA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77A1-DF27-5243-3D11-3D7D0AE6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70DB-FAD8-9AF1-0963-AF2E1CC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2DD2-EA0A-6BCD-241C-C9B38054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99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CB63-7586-19DD-9024-946E6FAA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76F9-395B-7930-1679-5E8BC4D79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8CF93-5B2A-6185-A3BC-6ED52B25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AF06-11A1-27AC-C074-07BE4DA3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BDFA8-0CAF-48CD-03CA-BBE3FF06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59C1-44D8-49FB-A4D7-CC3A3302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449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A146-C99F-91C6-78A6-0B4793C2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23B0F-2237-A7C7-1AEE-8F1F9399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B738F-EC4C-572E-6A39-0BA66A4C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13A18-458B-D827-9973-A3DBDEE8D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B88-0810-8AAA-51AD-487749F8A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0BD50-1641-F741-F077-56E8820C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76CD1-B006-B155-5D92-3EEEC333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2A44E-F6F3-A910-74CC-D93A0E6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94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3257-908F-6258-DEB4-AF4D6BFE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8FDC2-53DE-7BF6-402A-CAA4C719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5391F-0FA3-DC5D-5282-72117DE6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C7FE-DA75-0A78-55E4-BA207690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079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615A9-93A9-FA3B-55C3-DF727EB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73A34-F89C-733C-E583-C7733BD5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213D6-EA67-BDEE-F9A2-350FB12B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655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4C5E-BCB0-1037-9738-1F423933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D5D2-CF0F-70FF-7897-AE966AA3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7F891-4068-580C-B04A-3E8917410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1388-906B-E3F1-0C51-DDE0869C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2A12-7998-2E68-4712-A40D4A40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036E9-C6C3-444B-39EA-C051571B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922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8FD6-954A-4756-BEBC-3F1DE375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6393D-1F0C-4CA1-D190-58C591B72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67E2E-FB36-92CA-9E3D-DCA5E4DC9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39F4B-0133-E925-A233-0BC18E86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CCB8B-BBBA-B7B6-3192-DD22277F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6545-A161-1B22-9263-9A3A40ED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0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1A2DB-B21A-D209-4563-F172D0D5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740C-3DF5-D22D-68EA-5BD5DD43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BCF7-FF8E-59DE-597C-7BE2C57F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BFBB-2AF1-41C6-8A9D-189096D79184}" type="datetimeFigureOut">
              <a:rPr lang="en-ZA" smtClean="0"/>
              <a:t>2023/09/23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981E-18BF-BF09-C79C-0E63B7191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DD1D-8875-54F8-638E-F52E36C0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CEC4-E4DF-489A-953B-68DD2AF255F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994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07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Kader Gafoor</dc:creator>
  <cp:lastModifiedBy>Abdul Kader Gafoor</cp:lastModifiedBy>
  <cp:revision>1</cp:revision>
  <dcterms:created xsi:type="dcterms:W3CDTF">2023-09-23T11:50:41Z</dcterms:created>
  <dcterms:modified xsi:type="dcterms:W3CDTF">2023-09-23T12:11:19Z</dcterms:modified>
</cp:coreProperties>
</file>