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8153400" cy="1008112"/>
          </a:xfrm>
        </p:spPr>
        <p:txBody>
          <a:bodyPr/>
          <a:lstStyle/>
          <a:p>
            <a:r>
              <a:rPr lang="pl-PL" sz="4000" dirty="0" smtClean="0">
                <a:latin typeface="Calibri" pitchFamily="34" charset="0"/>
                <a:cs typeface="Calibri" pitchFamily="34" charset="0"/>
              </a:rPr>
              <a:t>Baza Danych: </a:t>
            </a:r>
            <a:r>
              <a:rPr lang="pl-PL" sz="4000" dirty="0" err="1" smtClean="0">
                <a:latin typeface="Calibri" pitchFamily="34" charset="0"/>
                <a:cs typeface="Calibri" pitchFamily="34" charset="0"/>
              </a:rPr>
              <a:t>Steam</a:t>
            </a:r>
            <a:endParaRPr lang="pl-PL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42925" y="3638550"/>
            <a:ext cx="8153400" cy="1014586"/>
          </a:xfrm>
        </p:spPr>
        <p:txBody>
          <a:bodyPr/>
          <a:lstStyle/>
          <a:p>
            <a:r>
              <a:rPr lang="pl-PL" sz="2200" dirty="0" smtClean="0">
                <a:latin typeface="Calibri" pitchFamily="34" charset="0"/>
                <a:cs typeface="Calibri" pitchFamily="34" charset="0"/>
              </a:rPr>
              <a:t>Wykonał: Wojciech </a:t>
            </a:r>
            <a:r>
              <a:rPr lang="pl-PL" sz="2200" dirty="0" err="1" smtClean="0">
                <a:latin typeface="Calibri" pitchFamily="34" charset="0"/>
                <a:cs typeface="Calibri" pitchFamily="34" charset="0"/>
              </a:rPr>
              <a:t>Lichtoń</a:t>
            </a:r>
            <a:endParaRPr lang="pl-PL" sz="2200" dirty="0" smtClean="0">
              <a:latin typeface="Calibri" pitchFamily="34" charset="0"/>
              <a:cs typeface="Calibri" pitchFamily="34" charset="0"/>
            </a:endParaRPr>
          </a:p>
          <a:p>
            <a:r>
              <a:rPr lang="pl-PL" sz="2200" dirty="0" smtClean="0">
                <a:latin typeface="Calibri" pitchFamily="34" charset="0"/>
                <a:cs typeface="Calibri" pitchFamily="34" charset="0"/>
              </a:rPr>
              <a:t>Kl. 2BTP</a:t>
            </a:r>
            <a:endParaRPr lang="pl-PL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(nr.1)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Pierwszy widok zawiera zapytanie,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 które wyszukuje wszystkie gry oraz DLC,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 które do nich należą.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5038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861048"/>
            <a:ext cx="16764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1244339"/>
            <a:ext cx="2843807" cy="561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(nr.2)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Drugi widok wyszukuje wszystkie gry oraz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 osiągnięcia należące do tej gry.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5508104" cy="5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356992"/>
            <a:ext cx="22288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1" y="2113781"/>
            <a:ext cx="3491880" cy="474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(nr.3)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Trzeci widok zawiera zapytanie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które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 oblicza ile procent użytkowników posiada daną grę.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56922"/>
            <a:ext cx="6372200" cy="70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l="2874"/>
          <a:stretch>
            <a:fillRect/>
          </a:stretch>
        </p:blipFill>
        <p:spPr bwMode="auto">
          <a:xfrm>
            <a:off x="467544" y="3861048"/>
            <a:ext cx="2433067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3306538"/>
            <a:ext cx="2699792" cy="35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(nr.4)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 czwartym widoku zapisane jest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bardziej skomplikowane zapytaniem,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które oblicza ile procent użytkowników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posiadających daną grę, zdobyło dane osiągnięcie.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2"/>
            <a:ext cx="59817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13176"/>
            <a:ext cx="29718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369" y="1107156"/>
            <a:ext cx="1907631" cy="575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Widoki (nr.5)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Piąty widok oblicza ile procent użytkowników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posiadających daną grę, zakupiło do niej DLC.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5686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85184"/>
            <a:ext cx="2257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9754" y="759692"/>
            <a:ext cx="2694246" cy="609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Procedury (nr.1)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2" y="1556792"/>
            <a:ext cx="903763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1400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365104"/>
            <a:ext cx="46005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Procedury (nr.2)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56792"/>
            <a:ext cx="7561263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941168"/>
            <a:ext cx="1381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013176"/>
            <a:ext cx="28860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err="1" smtClean="0">
                <a:latin typeface="Calibri" pitchFamily="34" charset="0"/>
                <a:cs typeface="Calibri" pitchFamily="34" charset="0"/>
              </a:rPr>
              <a:t>Trigger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11" y="1844824"/>
            <a:ext cx="876317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86800" cy="4680520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Koniec</a:t>
            </a:r>
            <a:br>
              <a:rPr lang="pl-PL" sz="3200" dirty="0" smtClean="0">
                <a:latin typeface="Calibri" pitchFamily="34" charset="0"/>
                <a:cs typeface="Calibri" pitchFamily="34" charset="0"/>
              </a:rPr>
            </a:br>
            <a:r>
              <a:rPr lang="pl-PL" sz="3200" dirty="0" smtClean="0">
                <a:latin typeface="Calibri" pitchFamily="34" charset="0"/>
                <a:cs typeface="Calibri" pitchFamily="34" charset="0"/>
              </a:rPr>
              <a:t>Dziękuje za uwagę.</a:t>
            </a:r>
            <a:br>
              <a:rPr lang="pl-PL" sz="3200" dirty="0" smtClean="0">
                <a:latin typeface="Calibri" pitchFamily="34" charset="0"/>
                <a:cs typeface="Calibri" pitchFamily="34" charset="0"/>
              </a:rPr>
            </a:br>
            <a:r>
              <a:rPr lang="pl-PL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l-PL" sz="3200" dirty="0" smtClean="0">
                <a:latin typeface="Calibri" pitchFamily="34" charset="0"/>
                <a:cs typeface="Calibri" pitchFamily="34" charset="0"/>
              </a:rPr>
            </a:b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4788024" y="53732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Wykonał: Wojciech </a:t>
            </a:r>
            <a:r>
              <a:rPr lang="pl-PL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Lichtoń</a:t>
            </a:r>
            <a:r>
              <a:rPr lang="pl-PL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kl. 2BTP</a:t>
            </a:r>
            <a:endParaRPr lang="pl-PL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Skrypty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Razem z prezentacją zamieszczam skrypty, które zawierają wszystkie polecenia użyte w tej prezentacji.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 skrypcie 1 znajduje się tworzenie całej bazy danych oraz uzupełnienie jej rekordami. (po dodaniu skryptu do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postgresql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można go wykonać w całości).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 skrypcie 2 znajdują się: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transakcje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tworzenie użytkowników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widoki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procedury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oraz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triggery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Diagram Bazy Danych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WOJTEK\Desktop\Steam (konkurs)\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86832" cy="518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Typy danych/Ograniczenia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Baza danych przedstawia uproszczony model platformy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Steam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Typy danych wykorzystane w bazie:</a:t>
            </a: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Serial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float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text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date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numeric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timestamp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integer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err="1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enum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Ograniczenia nałożone na tabele:</a:t>
            </a:r>
          </a:p>
          <a:p>
            <a:pPr>
              <a:buNone/>
            </a:pP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UNIQUE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NOT NULL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PRIMARY KEY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 FOREIGN KEY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pl-PL" sz="20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Tworzenie bazy danych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Połowa ograniczeń została nałożona na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etapie inicjowania tabel, a w reszcie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ograniczenia nałożone są za pomocą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polecenia ALTER.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(pełen podgląd w skrypcie)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Screen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przykładowego </a:t>
            </a:r>
            <a:br>
              <a:rPr lang="pl-PL" sz="20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dirty="0" smtClean="0">
                <a:latin typeface="Calibri" pitchFamily="34" charset="0"/>
                <a:cs typeface="Calibri" pitchFamily="34" charset="0"/>
              </a:rPr>
              <a:t>tworzenia tabel:</a:t>
            </a:r>
          </a:p>
        </p:txBody>
      </p:sp>
      <p:pic>
        <p:nvPicPr>
          <p:cNvPr id="2050" name="Picture 2" descr="C:\Users\WOJTEK\Desktop\Steam (konkurs)\crea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1094" y="2996953"/>
            <a:ext cx="4522907" cy="3861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Dane w bazie </a:t>
            </a:r>
            <a:r>
              <a:rPr lang="pl-PL" sz="3200" dirty="0" err="1" smtClean="0">
                <a:latin typeface="Calibri" pitchFamily="34" charset="0"/>
                <a:cs typeface="Calibri" pitchFamily="34" charset="0"/>
              </a:rPr>
              <a:t>Steam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86780" y="1700808"/>
            <a:ext cx="7770440" cy="4547592"/>
          </a:xfrm>
        </p:spPr>
        <p:txBody>
          <a:bodyPr/>
          <a:lstStyle/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Wszystkie tabele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Steam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zawierają min. 20 rekordów (poza tabelą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category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). </a:t>
            </a:r>
          </a:p>
          <a:p>
            <a:pPr>
              <a:buNone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Wszystkie rekordy są prawdziwe (poza użytkownikami), zostały uzupełnione na podstawie realnych danych z platformy </a:t>
            </a:r>
            <a:r>
              <a:rPr lang="pl-PL" sz="2000" dirty="0" err="1" smtClean="0">
                <a:latin typeface="Calibri" pitchFamily="34" charset="0"/>
                <a:cs typeface="Calibri" pitchFamily="34" charset="0"/>
              </a:rPr>
              <a:t>Steam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5" name="Picture 3" descr="C:\Users\WOJTEK\Desktop\Steam (konkurs)\ins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125245"/>
            <a:ext cx="7884368" cy="3732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Dane w bazie </a:t>
            </a:r>
            <a:r>
              <a:rPr lang="pl-PL" sz="3200" dirty="0" err="1" smtClean="0">
                <a:latin typeface="Calibri" pitchFamily="34" charset="0"/>
                <a:cs typeface="Calibri" pitchFamily="34" charset="0"/>
              </a:rPr>
              <a:t>Steam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WOJTEK\Desktop\Steam (konkurs)\dane1.png"/>
          <p:cNvPicPr>
            <a:picLocks noChangeAspect="1" noChangeArrowheads="1"/>
          </p:cNvPicPr>
          <p:nvPr/>
        </p:nvPicPr>
        <p:blipFill>
          <a:blip r:embed="rId2" cstate="print"/>
          <a:srcRect r="38188"/>
          <a:stretch>
            <a:fillRect/>
          </a:stretch>
        </p:blipFill>
        <p:spPr bwMode="auto">
          <a:xfrm>
            <a:off x="0" y="2060848"/>
            <a:ext cx="5652120" cy="2548514"/>
          </a:xfrm>
          <a:prstGeom prst="rect">
            <a:avLst/>
          </a:prstGeom>
          <a:noFill/>
        </p:spPr>
      </p:pic>
      <p:pic>
        <p:nvPicPr>
          <p:cNvPr id="4099" name="Picture 3" descr="C:\Users\WOJTEK\Desktop\Steam (konkurs)\dan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7001" y="1628800"/>
            <a:ext cx="3436999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Transakcje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r="58638"/>
          <a:stretch>
            <a:fillRect/>
          </a:stretch>
        </p:blipFill>
        <p:spPr bwMode="auto">
          <a:xfrm>
            <a:off x="107504" y="4725144"/>
            <a:ext cx="3707904" cy="151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r="62763"/>
          <a:stretch>
            <a:fillRect/>
          </a:stretch>
        </p:blipFill>
        <p:spPr bwMode="auto">
          <a:xfrm>
            <a:off x="5148064" y="4725144"/>
            <a:ext cx="3816424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pole tekstowe 9"/>
          <p:cNvSpPr txBox="1"/>
          <p:nvPr/>
        </p:nvSpPr>
        <p:spPr>
          <a:xfrm>
            <a:off x="251520" y="4293096"/>
            <a:ext cx="834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Przed:</a:t>
            </a:r>
            <a:endParaRPr lang="pl-PL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220072" y="429309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Po: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557" y="1628800"/>
            <a:ext cx="8370887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808038"/>
            <a:ext cx="8686800" cy="748754"/>
          </a:xfrm>
        </p:spPr>
        <p:txBody>
          <a:bodyPr/>
          <a:lstStyle/>
          <a:p>
            <a:pPr algn="ctr"/>
            <a:r>
              <a:rPr lang="pl-PL" sz="3200" dirty="0" smtClean="0">
                <a:latin typeface="Calibri" pitchFamily="34" charset="0"/>
                <a:cs typeface="Calibri" pitchFamily="34" charset="0"/>
              </a:rPr>
              <a:t>Użytkownicy</a:t>
            </a:r>
            <a:endParaRPr lang="pl-PL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193" y="1844824"/>
            <a:ext cx="768361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fa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Infa</Template>
  <TotalTime>114</TotalTime>
  <Words>242</Words>
  <Application>Microsoft Office PowerPoint</Application>
  <PresentationFormat>Pokaz na ekranie (4:3)</PresentationFormat>
  <Paragraphs>45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Infa</vt:lpstr>
      <vt:lpstr>Baza Danych: Steam</vt:lpstr>
      <vt:lpstr>Skrypty</vt:lpstr>
      <vt:lpstr>Diagram Bazy Danych</vt:lpstr>
      <vt:lpstr>Typy danych/Ograniczenia</vt:lpstr>
      <vt:lpstr>Tworzenie bazy danych</vt:lpstr>
      <vt:lpstr>Dane w bazie Steam</vt:lpstr>
      <vt:lpstr>Dane w bazie Steam</vt:lpstr>
      <vt:lpstr>Transakcje</vt:lpstr>
      <vt:lpstr>Użytkownicy</vt:lpstr>
      <vt:lpstr>Widoki (nr.1)</vt:lpstr>
      <vt:lpstr>Widoki (nr.2)</vt:lpstr>
      <vt:lpstr>Widoki (nr.3)</vt:lpstr>
      <vt:lpstr>Widoki (nr.4)</vt:lpstr>
      <vt:lpstr>Widoki (nr.5)</vt:lpstr>
      <vt:lpstr>Procedury (nr.1)</vt:lpstr>
      <vt:lpstr>Procedury (nr.2)</vt:lpstr>
      <vt:lpstr>Trigger</vt:lpstr>
      <vt:lpstr>Koniec Dziękuje za uwagę.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Baza Danych: Steam</dc:title>
  <dc:creator>WOJTEK</dc:creator>
  <cp:lastModifiedBy>WOJTEK</cp:lastModifiedBy>
  <cp:revision>16</cp:revision>
  <dcterms:created xsi:type="dcterms:W3CDTF">2021-05-21T14:00:35Z</dcterms:created>
  <dcterms:modified xsi:type="dcterms:W3CDTF">2021-06-03T10:16:26Z</dcterms:modified>
</cp:coreProperties>
</file>