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5" r:id="rId21"/>
    <p:sldId id="274" r:id="rId22"/>
    <p:sldId id="277" r:id="rId23"/>
    <p:sldId id="27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AC957-A098-23CC-4BD5-39951ACDF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B77F9-7641-69A8-D9B8-379C3BF45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7C2270-810C-EAB6-1FF1-56ADD0C5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E63DF-C0E8-7A02-33DF-63D34813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86BE78-149A-4600-8C41-E9552564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8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EA532-257F-EAE5-AB1C-320BED51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4DFAE8-5E68-27A8-41EA-8AA52A68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2C360-1162-0E90-2098-59A88964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A91AC-191D-35D8-4F23-967FE70A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2A2E0-42CE-BE54-2056-48E6F7A9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75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E13836-2BF3-3F78-6337-5CF052BC9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929339-2A88-CD94-8E5A-C23E23B0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0EB268-C8C3-F7E3-4E6C-EC42DE7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86341-465C-50F0-8B78-7FCCB228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647BD4-92AE-A560-8BB8-5AA59B8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74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19D1B-FDF4-A41C-6BE0-2689751A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AFF0C-41EF-EACE-200C-41359A6F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CB4D05-1BAF-ACC4-9E4D-828BA11E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72109A-EE5A-8A7A-9DC7-F4BD4B18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C0F041-AB7B-E1BE-F88E-84979A98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7C862-89A3-F223-4C68-068DD90C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076A13-D3F8-8457-695B-AAB25C55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067E6-4718-90BC-C9E1-99DA1877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27F43-1F9E-B8CD-0E78-8D8349CC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10665A-D779-2B72-A329-3A43607E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8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3382F-3FF3-BB5D-3521-D0199F9A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5EB4-7039-8A52-6BC6-9120D150C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AD324-23E3-7CE9-C1F4-716D69F9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478A1B-5081-9E23-7B2C-598150D3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DB55D0-8EC3-9F81-2DFE-6B61B862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738E8-C6EB-1DD9-BF16-F051776D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29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36A20-FFBE-FCA9-3EE1-0097E8A1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DEED45-53CD-1395-5A98-A3685FDD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561E99-B871-31D9-0AC0-2FED66567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0809D0-E343-5DF5-57A8-086A2DDA0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30C4A6-05C7-2BA6-02B4-82141D2A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B9B5C1-DAA0-7B68-67BE-850A66BE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DA85C5-A5B0-F0FB-324B-3BCA9BB7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EAF119-A5A7-BA40-BF09-A51DA259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93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A2B71-578E-4867-3DA6-F8029AEB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A90ABCB-9C0C-23E1-BC3F-C1052409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24313C3-6E20-05EB-67D8-F6F48C5F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839F95-6135-964F-7439-D0A89084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38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B334F4-EB97-0CE3-EA01-2CCD32E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3076D7-57D0-C2AE-E481-BD50603A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6D207-67E8-C820-0A65-665183CF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9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D16DB-2ACC-6996-8CC1-BE39BD44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4701B-0C5A-152A-29D9-207BF334C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CA69A7-2891-D6FE-9512-DE983221A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47BBDD-E44E-252A-A3FE-4AC6082F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82784C-C863-940E-3A50-CE280B42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A5889-0066-EB98-2FF3-58BBA3F8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9AF87-FB98-9003-8B26-5991F29BF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8CED5-526D-586A-0876-F54C9D140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FBAD59-F4CF-7EB1-D2EF-58F86207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D058DA-A528-608F-CA6E-4BE0E8CC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A224E-20AE-A830-945C-955FAB6D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ED9B65-7C50-88A9-914F-70C37D1C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796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75C5B-317E-0B37-C12C-41E7C397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078AA6-64BD-F989-3CAE-EB7B8977A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A8B64-FA8F-D58D-DF38-CFDD7A42C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F2291-7304-494B-8F64-A4FA143CB57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9FA54-FEEC-C853-FA30-39FC50F6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93126F-31BC-D556-A3CD-98C89632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F685F-63F4-4061-B51E-2C02F7D80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1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0C24C-6226-C04F-7EFA-163B1369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54" y="-658368"/>
            <a:ext cx="10489692" cy="23876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государственный университет им. М.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 инженерии и цифровых технологий Кафедра «Информационно-коммуникационные технологии»</a:t>
            </a:r>
            <a:endParaRPr lang="ru-RU" sz="2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19EC45-4B2B-0D69-DF81-D665F1FE4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723495"/>
            <a:ext cx="9723120" cy="16557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 по дисциплине: Протоколы и интерфейсы компьютерных систем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«Разработка сайта объявлений»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4F3C05A-80CE-FA68-8019-2A9D66C449D2}"/>
              </a:ext>
            </a:extLst>
          </p:cNvPr>
          <p:cNvSpPr/>
          <p:nvPr/>
        </p:nvSpPr>
        <p:spPr>
          <a:xfrm>
            <a:off x="189319" y="4809938"/>
            <a:ext cx="1181336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ИС-23-2                                                                                              Мельников Н.А.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D177B1-417E-7F1F-2400-5FDCAE8BBACC}"/>
              </a:ext>
            </a:extLst>
          </p:cNvPr>
          <p:cNvSpPr/>
          <p:nvPr/>
        </p:nvSpPr>
        <p:spPr>
          <a:xfrm>
            <a:off x="5073834" y="6204311"/>
            <a:ext cx="24832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</a:p>
        </p:txBody>
      </p:sp>
    </p:spTree>
    <p:extLst>
      <p:ext uri="{BB962C8B-B14F-4D97-AF65-F5344CB8AC3E}">
        <p14:creationId xmlns:p14="http://schemas.microsoft.com/office/powerpoint/2010/main" val="371297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17B8D-AF66-8301-A611-64C133A8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ru-RU" dirty="0"/>
              <a:t>Сообщения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7DFCE-F013-516D-FDED-692AB9CC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48"/>
            <a:ext cx="10515600" cy="112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сообщений, есть возможность просмотреть все входящие сообщения, а так же свои собственные отправленные другим продавцам. Можно просмотреть свои активные объявления, перейти в свой профиль или в настройки сайта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E63BB5-DFA2-79BA-746B-29449446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2724912"/>
            <a:ext cx="5466117" cy="378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6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C9FA1-CE68-82F0-006D-82C34D7A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50"/>
            <a:ext cx="10515600" cy="1325563"/>
          </a:xfrm>
        </p:spPr>
        <p:txBody>
          <a:bodyPr/>
          <a:lstStyle/>
          <a:p>
            <a:r>
              <a:rPr lang="ru-RU" dirty="0"/>
              <a:t>Страница товара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B5D3C-F1AF-AE33-164D-3ADCBAB0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904"/>
            <a:ext cx="10515600" cy="2579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товара сразу располагается фото продающегося товара, его возможно добавить в избранное, чтобы не потерять. Справа находится информация о цене, с возможностью связи с продавцом, как через чат, так и через телефон. Немного внизу имеется информация о имени продавца, его стажа пользования сайтом, рейтинг, отзывам и подтвержденным профилем, что повысит доверие покупателей к данному продавцу. Под фото товара, располагается информация о местоположении продавца, описание товара,  с возможностью просмотра популярности объявления, сколько человек добавило в избранное, сколько просмотрело и т.д. Это нужно для того, чтобы пользователь принял решение о покупке, и отслеживал конкуренцию среди покупателей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2A2563-DCCC-9CFB-2977-7096A099A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323" y="3725566"/>
            <a:ext cx="3922847" cy="288527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9CE5A-EAD5-FEDF-9F7D-C6E1698B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45" y="3725566"/>
            <a:ext cx="3922847" cy="289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9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314E7-507C-7AA9-6BAD-75B3C351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325563"/>
          </a:xfrm>
        </p:spPr>
        <p:txBody>
          <a:bodyPr/>
          <a:lstStyle/>
          <a:p>
            <a:r>
              <a:rPr lang="ru-RU" dirty="0"/>
              <a:t>Внутренний код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A8DE1-61B3-8D20-74A8-6CC7578C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Верстку сайта начал с разделением на две части сайта,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Внутри тега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хранятся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теги, первым делом я подключил кодировку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добавил защиту от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 в отдельном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файле. Это позволяет загружать стили и шрифты только с источника сайта, что повышает безопасность пользователей. В разделе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указал название сайта, а с помощью тегов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подключил стили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иконку сайта и  шрифты 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Fonts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за подключение графиков с использованием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обратной формы связи.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A58FD-ED16-F412-774B-44D86D6E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76" y="3708686"/>
            <a:ext cx="8007096" cy="259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D6CD0-7624-3E42-85D6-981389D1D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header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B6D3E-C312-9FAB-44DF-6BEB6E2F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9009"/>
            <a:ext cx="10515600" cy="2042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в себе весь функционал и интерфейс сайта, я его разделил еще на три подгруппы,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шапки,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основной части сайта 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подвала, где расположились соц. сети сайта и переключение городов. В коде реализованы кнопки навигации, с переходом на соответствующую страницу через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«», в качестве иконок для верхних кнопок использовался формат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построение линий, так как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невозможно сделать изменение цвета иконки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:hover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наведении.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добавил поиск на страницу и главный логотип сайта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F74DC4-12FC-958C-86CE-CF9D563F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35" y="3602736"/>
            <a:ext cx="4495529" cy="30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066F-51AD-298F-E561-84091EEF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92" y="52006"/>
            <a:ext cx="10515600" cy="1325563"/>
          </a:xfrm>
        </p:spPr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FCA8A-CF0A-F617-FCE4-D301A180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26" y="1716612"/>
            <a:ext cx="5953474" cy="4446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идет основной контент на сайте, это два баннера сообщающих о возможностях безопасности и выгодных предложений. Их я сделал через контейнер с добавленными внутрь текстом и картинкой в формате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wepb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ускорения загрузки. Аналогичным способом сделал иконки основных категорий, так же через контейнер с удобством позиционирования элементов в нем. Популярные объявления реализованы через таблицу 3х3,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построения строки таблицы,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столбцов. Фото добавлены при помощи тега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указанием пути к файлу,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объединения и стилизации небольшого фрагмента текста внутри строки, не влияя на разметку блока. Ниже располагается код для создания формы обратной связи заголовок формируется тегом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работы формы используется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action=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а метод отправки назначен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A8F4F3-2F35-63E2-B04F-7E120365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1578816"/>
            <a:ext cx="5641848" cy="45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63523-F939-7CB6-B395-E8DDF168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 </a:t>
            </a:r>
            <a:r>
              <a:rPr lang="en-US" dirty="0"/>
              <a:t>footer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3F6D4-8D1E-B462-B0E2-9C77862CF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1690688"/>
            <a:ext cx="54345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подвал сайта, самую нижнюю его часть, в нем находится контактная информация, все возможные города работы площадки и соц. сети. Через тег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прописывается текст города, через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вставить страницу для перехода на сайт нужного города.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используется для оформление этого текста через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нем мы меняем ему шрифт, убираем или добавляем стандартные декорации, и меняем цвет при наведении через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:hover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CD29EF-80E9-C9B4-A170-97D2CD92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41" y="1206056"/>
            <a:ext cx="5387611" cy="509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BA1C7-F8AA-F0F2-08E5-C9ACF59E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err="1"/>
              <a:t>Css</a:t>
            </a:r>
            <a:r>
              <a:rPr lang="en-US" dirty="0"/>
              <a:t> </a:t>
            </a:r>
            <a:r>
              <a:rPr lang="ru-RU" dirty="0"/>
              <a:t>стили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2F163-66E9-90B0-FD7C-077A104A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024" y="1094422"/>
            <a:ext cx="5809488" cy="5508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отдельный файл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мы имеем возможность изменять внешний вид элементов как в статическом виде, так и в динамическом. На примере кнопки «Подать объявление» мы убираем стандартный декор текста подчеркивания, задаем шрифт текста через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font-size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меняем размер текста. 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текст не прилипал к стенкам кнопки, я использовал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внутренних отступов текста от границ,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задает окружность границ кнопки, делая ее менее грубой.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Color: white;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применяется только для цвета текста, тогда как сам цвет кнопки меняется через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 помощью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регулируем положение кнопки на странице, 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0.2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задает скорость смены цвета у самой кнопки. Чтобы текст не уходил на вторую строку используется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white-space: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nowrap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добавить изменение цвета у кнопки при наведении, я приписал в имени класса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:hover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внутри него уже тот цвет, который должен появляться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9FBFD6-11EC-96E0-F03B-052862F9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567" y="512699"/>
            <a:ext cx="4205406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B610-7043-AE3A-926B-8A25E3EE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10"/>
            <a:ext cx="10515600" cy="1325563"/>
          </a:xfrm>
        </p:spPr>
        <p:txBody>
          <a:bodyPr/>
          <a:lstStyle/>
          <a:p>
            <a:r>
              <a:rPr lang="ru-RU" dirty="0"/>
              <a:t>Добавление </a:t>
            </a:r>
            <a:r>
              <a:rPr lang="en-US" dirty="0"/>
              <a:t>JavaScript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1AA6D-33C5-E82C-70ED-81794A44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 добавил всплывающую подсказку напротив кнопки подачи объявления, графики и форму обратной связи. Скрипт запускается после полной загрузки страницы. Он находит элемент с ID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postLink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(кнопку "Подать объявление") и элемент с ID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(всплывающую подсказку). Если оба элемента существуют, скрипт вычисляет координаты кнопки на экране с учетом прокрутки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scrollY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затем позиционирует подсказку чуть правее кнопки и по ее вертикали. Подсказка становится видимой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а через 5 секунд автоматически скрывается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Это используется, чтобы ненавязчиво подсказать пользователю, где кликнуть, не мешая навигации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B60D17-695B-69F0-9A30-DD6F474E3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89" y="3706940"/>
            <a:ext cx="54197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D987D-0E9F-86CC-A42D-296572F1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4" y="228567"/>
            <a:ext cx="10515600" cy="1325563"/>
          </a:xfrm>
        </p:spPr>
        <p:txBody>
          <a:bodyPr/>
          <a:lstStyle/>
          <a:p>
            <a:r>
              <a:rPr lang="ru-RU" dirty="0"/>
              <a:t>Защита от </a:t>
            </a:r>
            <a:r>
              <a:rPr lang="en-US" dirty="0"/>
              <a:t>XSS </a:t>
            </a:r>
            <a:r>
              <a:rPr lang="ru-RU" dirty="0"/>
              <a:t>атак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18316-136B-7A1C-6E80-40BB566B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562924"/>
            <a:ext cx="10515600" cy="2460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от XSS-атак нужна, чтобы предотвратить внедрение вредоносного кода в веб-страницы, который может выполнить произвольный JavaScript. Это может привести к краже данных пользователя, перехвату сессий или другим уязвимостям безопасности, поэтому в основной файл была подключена эта защита. Функция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escapeHTML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заменяет специальные символы, такие как &amp;, &lt;, &gt;, ' и ", на их HTML-коды, чтобы как раз таки предотвратить возможные проблемы с безопасностью. Сама же функция использует метод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находит все такие символы в строке и заменяет их на безопасные версии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BAC9B7-E31E-AC20-63BD-84E1B7BD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4443222"/>
            <a:ext cx="7710092" cy="6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64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C4C33-4E8E-31C0-8D71-697EFE0A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загрузки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B7BCD9-6B3D-6758-AA8B-62C61ABF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Внедрил «ленивую» загрузку изображений при помощью скрипта, который вставляется напрямую в файл страницы. Этот метод позволяет загружать изображения и медиа только тогда, когда пользователь прокручивает страницу до этих самых изображений, т.е. при открытии сайта, загружаются не все изображения сразу, а постепенно, в зависимости на какую часть страницы смотрит пользователь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7A325E-919D-850B-4322-157209DE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08" y="3429000"/>
            <a:ext cx="6089713" cy="32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81E1C-BA78-F00E-F3A8-4BAB1525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 «</a:t>
            </a:r>
            <a:r>
              <a:rPr lang="en-US" dirty="0" err="1"/>
              <a:t>VseProdazhi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8B118-73E7-74C2-5C7A-DE00A048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15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электронная коммерция и онлайн-площадки для размещения объявлений становятся все более востребованными. Пользователи ценят возможность быстро находить нужные товары и услуги, продавать ненужные вещи, искать работу или предлагать свои услуги, не выходя из дома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сайта «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актуален, так как: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предоставляет пользователям возможность размещать объявления о продаже товаров и услуг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задана система категорий, чтобы пользователи могли быстрее находить интересующие их объявления (автомобили, недвижимость, вакансии, услуги, гардероб)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Присутствует форма поиска, позволяющая находить объявления по ключевым словам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Добавлена форма обратной связи для связи пользователей с администрацией сайта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 есть визуализация данных в виде графика, который отображает самые дешевые и самые дорогие товары</a:t>
            </a:r>
          </a:p>
          <a:p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Задана возможность подачи объявления через отдельную кнопку и форму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08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517A3-088D-A126-2605-74A6C2C2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08" y="282829"/>
            <a:ext cx="10515600" cy="1325563"/>
          </a:xfrm>
        </p:spPr>
        <p:txBody>
          <a:bodyPr/>
          <a:lstStyle/>
          <a:p>
            <a:r>
              <a:rPr lang="ru-RU" dirty="0"/>
              <a:t>Адаптация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320C1-801C-8830-4899-BE23267F0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350" y="2649800"/>
            <a:ext cx="4483608" cy="2082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финальных этапах разработки, я адаптировал сайт под планшеты с разрешением 1280х800 и смартфоны 360х800. С использованием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изменил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соответствии с разрешением экрана устройств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55E536-C3BC-5400-E6CE-E83B7DAD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968" y="1512527"/>
            <a:ext cx="3489960" cy="423135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D389E0-1E73-37EB-DACC-BD2C4E1F4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958" y="1515408"/>
            <a:ext cx="3375786" cy="416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8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49CA1-FCD1-E101-3620-02D754D5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 сайта 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EB114-156C-662D-139F-B0568806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901000"/>
            <a:ext cx="594664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создания сайта, создал репозиторий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куда смог перенести все свои исходники на сервер сайта. Благодаря этому, мой сайт возможно просматривать с других устройств, а не только локально.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это платформа для хостинга и управления проектами на основе системы контроля версий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Она предоставляет инструменты для совместной работы над кодом, хранения репозиториев и отслеживания изменений.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разработчикам работать над проектами совместно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EC66C8-BA2A-E7B2-462A-8672D6446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850" y="1690688"/>
            <a:ext cx="451601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B1510-A5A2-5AD6-D28D-4CA94DB7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246253"/>
            <a:ext cx="10515600" cy="1325563"/>
          </a:xfrm>
        </p:spPr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творческому проекту на тему: «Разработка сайта объявлений»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62F64-2574-C5B6-C2AF-576BB8B7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6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направлен на создание удобной и функциональной платформы для размещения и поиска объявлений, где пользователи могут продавать и покупать товары и услуги. Включает такие ключевые функции, как регистрация и авторизация пользователей, возможность размещения объявлений с добавлением фотографий, описаний, цен и контактов, поиск и фильтрация объявлений по категориям и другим параметрам, а также систему отзывов и рейтингов для повышения доверия между пользователями. При разработке сайта использовались технологии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защита от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атак, ограничение загрузки стилей только с официального источника и «ленивая» загрузка изображений для оптимизации скорости работы сайта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Однако, несмотря на все выше указанные технологии, существуют и определенные проблемы, такие как высокая конкуренция с крупными платформами объявлений и необходимость модерации для защиты от мошенничества. В целом сайт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хорошую перспективу для развития в будущем</a:t>
            </a:r>
          </a:p>
        </p:txBody>
      </p:sp>
    </p:spTree>
    <p:extLst>
      <p:ext uri="{BB962C8B-B14F-4D97-AF65-F5344CB8AC3E}">
        <p14:creationId xmlns:p14="http://schemas.microsoft.com/office/powerpoint/2010/main" val="183948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20727-B6B2-D96E-0345-A9D49E3D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496" y="346837"/>
            <a:ext cx="6541008" cy="1325563"/>
          </a:xfrm>
        </p:spPr>
        <p:txBody>
          <a:bodyPr/>
          <a:lstStyle/>
          <a:p>
            <a:r>
              <a:rPr lang="en-US" dirty="0"/>
              <a:t>QR-</a:t>
            </a:r>
            <a:r>
              <a:rPr lang="ru-RU" dirty="0"/>
              <a:t>код на публикацию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DB66BE-0131-7E0C-0157-833EA0E3B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587" y="1793018"/>
            <a:ext cx="4314825" cy="4343400"/>
          </a:xfrm>
        </p:spPr>
      </p:pic>
    </p:spTree>
    <p:extLst>
      <p:ext uri="{BB962C8B-B14F-4D97-AF65-F5344CB8AC3E}">
        <p14:creationId xmlns:p14="http://schemas.microsoft.com/office/powerpoint/2010/main" val="27428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AAFB0-5BD1-1AB4-704B-E847A797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Аргументация необходимости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0C1C28-32A1-4068-9599-D065FCEAB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0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считаю, что проект «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необходим, потому что он помогает упростить процесс размещения и поиска объявлений для пользователей. Я предусмотрел удобное разделение по категориям, добавил поиск и форму для обратной связи, чтобы сделать сайт понятным и функциональным. Также я решил добавить график цен, чтобы пользователи могли видеть разброс стоимости товаров и быстрее принимать решения о покупке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дальнейшей разработке, сайт «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VseProdazhi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может потенциально стать одним из конкурентноспособных среди сайтов объявлений в регионах, где отсутствуют удобные и современные локальные площадки для публикации объявлений, и покупки товаров </a:t>
            </a:r>
          </a:p>
        </p:txBody>
      </p:sp>
    </p:spTree>
    <p:extLst>
      <p:ext uri="{BB962C8B-B14F-4D97-AF65-F5344CB8AC3E}">
        <p14:creationId xmlns:p14="http://schemas.microsoft.com/office/powerpoint/2010/main" val="180160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E9507E-4B50-2A49-D058-C682F3EB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9680B-57E9-1658-2CE2-B0C948D61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85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– создать сайт по подаче объявлений и продаже 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У, новых товаров, с удобным функционалом и минималистичным, с отсутствием перегруженности интерфейсом. Благодаря этому, я сделал сайт с интуитивно понятным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для того, чтобы рядовой пользователь любого возраста смог быстро и без проблем разобраться с функционалом сайта. Пользователь без излишней перегруженности, сможет быстро как подать объявление, так и связаться с любым продавцом для покупки товара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53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2BD9-5732-EB1D-9889-96962BEE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23BF6-B13F-412B-776C-0EF9B9B9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31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мере составления плана разработки, я выделил для себя несколько задач для моего проекта, которые помогли реализовать разработку сайта</a:t>
            </a:r>
          </a:p>
          <a:p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Насмотренность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аналогичных сайтов – проанализировал аналоги для сайта с моей темой, и отталкиваясь от них сверстал свой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сайта – при верстке разделил сайт на три логичные структуры, где хранится вся необходимая навигация: шапка, основная часть, подвал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прототипа интерфейса – на платформе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создал макет дизайна для верстки страниц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Верстка страниц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сделал верстку страниц, сверстал интерфейс, подобрал цвета и шрифты, добавил картинки и иконки в формате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wepb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svg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сайта – адаптировал сайт под разрешение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1280x800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планшетов и 360х800 смартфонов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была добавлена всплывающая динамическая подсказка, графики, а так же форма обратной связи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разместил сайт 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созданием собственного репозитория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386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E1E9B-B3F6-7559-4002-A7ACDEA6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F45E9-94B3-7F96-C811-6730F828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Широкая группа пользователей, объединенных интересом к покупке, продаже или обмену товаров и услуг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Частные лица (физические лица) – люди возрастом от 18-60 лет, которые ищут простой способ продать ненужные вещи или что-либо купить по выгодной цене. Функционал сайта адаптирован именно под простоту использования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Малый и микробизнес – частные мастера, ремонтники, ИП, продавцы мебели и т.д., которые ищут площадку без больших затрат на сайт, используют платную рекламу для своих объявлений, что предоставлено во вкладке подачи объявлений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Автовладельцы и риелторы – размещают автомобили, транспорт, недвижимость, часто профессионально пользуются объявлениями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Ищущие работу и работодатели – рабочие специальности, фрилансеры, а так же компании, заинтересованные в поиске новых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305609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437EE-C65E-1909-CCFB-89C19F910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6" y="0"/>
            <a:ext cx="10515600" cy="1325563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A3A0E-54B5-50EC-7960-31F2CE574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980960"/>
            <a:ext cx="105796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главной странице, предоставлена вся необходимая информация и функционал, который позволяет как войти или зарегистрировать личный кабинет, так и подать объявление. Эти две кнопки находятся рядом друг с другом, чтобы пользователь сразу увидел где можно подать свое объявление. Так же недалеко от этих кнопок, разделы с сообщениями, избранными товарами и тех. поддержкой, все это находится на шапке сайта, для удобного и быстрого доступа. По середине располагается поиск, с помощью которого, можно найти необходимый товар из всех возможных объявлений и рядом с ним кнопка категорий. Для личной безопасности пользователя на главной странице, сразу бросается в глаза баннер с предложением защитить себя от мошенников, тем самым все больше пользователей задумается о своей безопасности. Ниже располагаются популярные категории, с уже популярными объявлениями, для удобства отслеживания цен, так же имеются графики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FD9772-268B-8E5F-5CAD-E1F2D1C7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72" y="3701371"/>
            <a:ext cx="4977384" cy="272375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C43E6-BE41-3E31-3402-1B505AB1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16" y="3701371"/>
            <a:ext cx="3028708" cy="29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CCBDE-7D04-8BBF-B631-0EFF7221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141"/>
            <a:ext cx="10515600" cy="1325563"/>
          </a:xfrm>
        </p:spPr>
        <p:txBody>
          <a:bodyPr/>
          <a:lstStyle/>
          <a:p>
            <a:r>
              <a:rPr lang="ru-RU" dirty="0"/>
              <a:t>Страница входа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0CF578-CA96-C159-F1D6-0736F278D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5784" y="2088637"/>
            <a:ext cx="4225404" cy="2902087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4BA09F3-E917-443D-2E1B-85C0AC084CD9}"/>
              </a:ext>
            </a:extLst>
          </p:cNvPr>
          <p:cNvSpPr txBox="1">
            <a:spLocks/>
          </p:cNvSpPr>
          <p:nvPr/>
        </p:nvSpPr>
        <p:spPr>
          <a:xfrm>
            <a:off x="838200" y="2672600"/>
            <a:ext cx="5928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входа, пользователь может либо зайти в уже существующий аккаунт, либо зарегистрироваться. Для пользователей предпочитающих вход через соц. сети, внизу прилагаются все возможные способы входа через них. Вверху в левой части, находится навигация для быстрого возврата на главную страницу</a:t>
            </a:r>
          </a:p>
        </p:txBody>
      </p:sp>
    </p:spTree>
    <p:extLst>
      <p:ext uri="{BB962C8B-B14F-4D97-AF65-F5344CB8AC3E}">
        <p14:creationId xmlns:p14="http://schemas.microsoft.com/office/powerpoint/2010/main" val="114951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EBC9B-23FC-3E94-4688-108CCF50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17"/>
            <a:ext cx="10515600" cy="1325563"/>
          </a:xfrm>
        </p:spPr>
        <p:txBody>
          <a:bodyPr/>
          <a:lstStyle/>
          <a:p>
            <a:r>
              <a:rPr lang="ru-RU" dirty="0"/>
              <a:t>Страница подачи объявления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C627F4C-5F88-9200-06A7-B20D6DB0D294}"/>
              </a:ext>
            </a:extLst>
          </p:cNvPr>
          <p:cNvSpPr txBox="1">
            <a:spLocks/>
          </p:cNvSpPr>
          <p:nvPr/>
        </p:nvSpPr>
        <p:spPr>
          <a:xfrm>
            <a:off x="838200" y="1507808"/>
            <a:ext cx="10579608" cy="1454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странице предоставлена возможность подробнее описать свой товар, ввести его название, указать соответствующую категорию товара, добавить несколько фото своего товара, а так же расписать о нем в деталях в колонке «Расскажите про свой товар*» Для тех, кто желает быстрее продать свой товар, предоставлена возможность покупки рекламы для своего объявления, а так же автоматическое продление времени существования своего объявления. Ниже предлагается ввести свои данные, для связи покупателя с продавцом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ECB4EC-312C-DF74-94FA-F13BF82F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3154376"/>
            <a:ext cx="4309356" cy="32738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B76F1E-53F4-91FF-EF24-E98D86F9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784" y="3160166"/>
            <a:ext cx="4518334" cy="32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0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2203</Words>
  <Application>Microsoft Office PowerPoint</Application>
  <PresentationFormat>Широкоэкранный</PresentationFormat>
  <Paragraphs>74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vt:lpstr>
      <vt:lpstr>Актуальность проекта «VseProdazhi»</vt:lpstr>
      <vt:lpstr>Аргументация необходимости проекта</vt:lpstr>
      <vt:lpstr>Цель проекта</vt:lpstr>
      <vt:lpstr>Задачи проекта</vt:lpstr>
      <vt:lpstr>Целевая аудитория</vt:lpstr>
      <vt:lpstr>Главная страница</vt:lpstr>
      <vt:lpstr>Страница входа</vt:lpstr>
      <vt:lpstr>Страница подачи объявления</vt:lpstr>
      <vt:lpstr>Сообщения</vt:lpstr>
      <vt:lpstr>Страница товара</vt:lpstr>
      <vt:lpstr>Внутренний код сайта</vt:lpstr>
      <vt:lpstr>Раздел header</vt:lpstr>
      <vt:lpstr>Раздел main</vt:lpstr>
      <vt:lpstr>Раздел footer</vt:lpstr>
      <vt:lpstr>Css стили</vt:lpstr>
      <vt:lpstr>Добавление JavaScript</vt:lpstr>
      <vt:lpstr>Защита от XSS атак</vt:lpstr>
      <vt:lpstr>Оптимизация загрузки</vt:lpstr>
      <vt:lpstr>Адаптация сайта</vt:lpstr>
      <vt:lpstr>Публикация сайта на GitHub</vt:lpstr>
      <vt:lpstr>Вывод по творческому проекту на тему: «Разработка сайта объявлений»</vt:lpstr>
      <vt:lpstr>QR-код на публикацию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Kadesatte</dc:creator>
  <cp:lastModifiedBy>Kadesatte</cp:lastModifiedBy>
  <cp:revision>3</cp:revision>
  <dcterms:created xsi:type="dcterms:W3CDTF">2025-05-10T09:54:58Z</dcterms:created>
  <dcterms:modified xsi:type="dcterms:W3CDTF">2025-05-10T18:36:14Z</dcterms:modified>
</cp:coreProperties>
</file>