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0"/>
  </p:notesMasterIdLst>
  <p:handoutMasterIdLst>
    <p:handoutMasterId r:id="rId11"/>
  </p:handoutMasterIdLst>
  <p:sldIdLst>
    <p:sldId id="256" r:id="rId5"/>
    <p:sldId id="261" r:id="rId6"/>
    <p:sldId id="289" r:id="rId7"/>
    <p:sldId id="264"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696" y="43"/>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32082" y="3307718"/>
            <a:ext cx="4941771" cy="1122202"/>
          </a:xfrm>
        </p:spPr>
        <p:txBody>
          <a:bodyPr/>
          <a:lstStyle/>
          <a:p>
            <a:r>
              <a:rPr lang="hr-HR" dirty="0"/>
              <a:t>Migrant database</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89010" y="5653295"/>
            <a:ext cx="4941770" cy="843758"/>
          </a:xfrm>
        </p:spPr>
        <p:txBody>
          <a:bodyPr>
            <a:normAutofit/>
          </a:bodyPr>
          <a:lstStyle/>
          <a:p>
            <a:endParaRPr lang="en-US" dirty="0"/>
          </a:p>
        </p:txBody>
      </p:sp>
      <p:sp>
        <p:nvSpPr>
          <p:cNvPr id="4" name="TextBox 3">
            <a:extLst>
              <a:ext uri="{FF2B5EF4-FFF2-40B4-BE49-F238E27FC236}">
                <a16:creationId xmlns:a16="http://schemas.microsoft.com/office/drawing/2014/main" id="{080CD649-B292-EC8C-AC4F-4FE3B55EF8E1}"/>
              </a:ext>
            </a:extLst>
          </p:cNvPr>
          <p:cNvSpPr txBox="1"/>
          <p:nvPr/>
        </p:nvSpPr>
        <p:spPr>
          <a:xfrm>
            <a:off x="6704798" y="4429920"/>
            <a:ext cx="4669055" cy="1006429"/>
          </a:xfrm>
          <a:prstGeom prst="rect">
            <a:avLst/>
          </a:prstGeom>
          <a:noFill/>
        </p:spPr>
        <p:txBody>
          <a:bodyPr wrap="square" rtlCol="0">
            <a:spAutoFit/>
          </a:bodyPr>
          <a:lstStyle/>
          <a:p>
            <a:pPr>
              <a:lnSpc>
                <a:spcPct val="90000"/>
              </a:lnSpc>
            </a:pPr>
            <a:r>
              <a:rPr lang="en-US" b="1" dirty="0">
                <a:latin typeface="Times New Roman" panose="02020603050405020304" pitchFamily="18" charset="0"/>
                <a:cs typeface="Times New Roman" panose="02020603050405020304" pitchFamily="18" charset="0"/>
              </a:rPr>
              <a:t>Database Management </a:t>
            </a:r>
            <a:r>
              <a:rPr lang="hr-HR" b="1" dirty="0">
                <a:latin typeface="Times New Roman" panose="02020603050405020304" pitchFamily="18" charset="0"/>
                <a:cs typeface="Times New Roman" panose="02020603050405020304" pitchFamily="18" charset="0"/>
              </a:rPr>
              <a:t>Project</a:t>
            </a:r>
            <a:endParaRPr lang="en-US" b="1" dirty="0">
              <a:latin typeface="Times New Roman" panose="02020603050405020304" pitchFamily="18" charset="0"/>
              <a:cs typeface="Times New Roman" panose="02020603050405020304" pitchFamily="18" charset="0"/>
            </a:endParaRPr>
          </a:p>
          <a:p>
            <a:pPr>
              <a:lnSpc>
                <a:spcPct val="90000"/>
              </a:lnSpc>
            </a:pPr>
            <a:r>
              <a:rPr lang="en-US" sz="1400" dirty="0">
                <a:latin typeface="Times New Roman" panose="02020603050405020304" pitchFamily="18" charset="0"/>
                <a:cs typeface="Times New Roman" panose="02020603050405020304" pitchFamily="18" charset="0"/>
              </a:rPr>
              <a:t>CS306 </a:t>
            </a:r>
          </a:p>
          <a:p>
            <a:pPr>
              <a:lnSpc>
                <a:spcPct val="90000"/>
              </a:lnSpc>
            </a:pPr>
            <a:r>
              <a:rPr lang="hr-HR" sz="1400" dirty="0">
                <a:latin typeface="Times New Roman" panose="02020603050405020304" pitchFamily="18" charset="0"/>
                <a:cs typeface="Times New Roman" panose="02020603050405020304" pitchFamily="18" charset="0"/>
              </a:rPr>
              <a:t>Spring 2022</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56887" y="3075408"/>
            <a:ext cx="3139440" cy="1325563"/>
          </a:xfrm>
        </p:spPr>
        <p:txBody>
          <a:bodyPr/>
          <a:lstStyle/>
          <a:p>
            <a:r>
              <a:rPr lang="hr-HR" dirty="0"/>
              <a:t>Description</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833822"/>
          </a:xfrm>
        </p:spPr>
        <p:txBody>
          <a:bodyPr vert="horz" lIns="91440" tIns="45720" rIns="91440" bIns="45720" rtlCol="0" anchor="t">
            <a:normAutofit/>
          </a:bodyPr>
          <a:lstStyle/>
          <a:p>
            <a:r>
              <a:rPr lang="hr-HR" sz="2800" dirty="0"/>
              <a:t>Goal</a:t>
            </a:r>
            <a:endParaRPr lang="en-US" sz="2800"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9679" y="2135932"/>
            <a:ext cx="5431971" cy="1589920"/>
          </a:xfrm>
        </p:spPr>
        <p:txBody>
          <a:bodyPr>
            <a:normAutofit/>
          </a:bodyPr>
          <a:lstStyle/>
          <a:p>
            <a:r>
              <a:rPr lang="hr-HR" sz="2400" dirty="0"/>
              <a:t>The goal of this database is to keep track of migrant camps in a country and people innhabiting them.</a:t>
            </a:r>
            <a:endParaRPr lang="en-US" sz="24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9680" y="3606167"/>
            <a:ext cx="5433204" cy="833822"/>
          </a:xfrm>
        </p:spPr>
        <p:txBody>
          <a:bodyPr>
            <a:normAutofit/>
          </a:bodyPr>
          <a:lstStyle/>
          <a:p>
            <a:r>
              <a:rPr lang="hr-HR" sz="2800" dirty="0"/>
              <a:t>Requirements</a:t>
            </a:r>
            <a:endParaRPr lang="en-US" sz="2400"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679" y="4115887"/>
            <a:ext cx="5807100" cy="1211477"/>
          </a:xfrm>
        </p:spPr>
        <p:txBody>
          <a:bodyPr>
            <a:normAutofit/>
          </a:bodyPr>
          <a:lstStyle/>
          <a:p>
            <a:r>
              <a:rPr lang="hr-HR" sz="2400" dirty="0"/>
              <a:t>This database offers a detailed description of each camp, its workers, inhabitants and resources</a:t>
            </a:r>
            <a:endParaRPr lang="en-ZA" sz="24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199" y="1"/>
            <a:ext cx="5723021" cy="1235242"/>
          </a:xfrm>
        </p:spPr>
        <p:txBody>
          <a:bodyPr/>
          <a:lstStyle/>
          <a:p>
            <a:r>
              <a:rPr lang="hr-HR" dirty="0"/>
              <a:t>design</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449179" y="1235243"/>
            <a:ext cx="7908757" cy="5245768"/>
          </a:xfrm>
        </p:spPr>
        <p:txBody>
          <a:bodyPr vert="horz" lIns="91440" tIns="45720" rIns="91440" bIns="45720" rtlCol="0" anchor="t">
            <a:normAutofit lnSpcReduction="10000"/>
          </a:bodyPr>
          <a:lstStyle/>
          <a:p>
            <a:r>
              <a:rPr lang="hr-HR" sz="2000" noProof="1"/>
              <a:t>Each Migrant is recorded with a unique ID, name( first,middle and last), date of birth, the date he came to the camp, the country he came from, the  bed number he occupies and the camp he’s staying at.</a:t>
            </a:r>
          </a:p>
          <a:p>
            <a:r>
              <a:rPr lang="hr-HR" sz="2000" noProof="1"/>
              <a:t>Each camp has a unique ID number, a name, and reccord of the building it is in.</a:t>
            </a:r>
          </a:p>
          <a:p>
            <a:r>
              <a:rPr lang="hr-HR" sz="2000" noProof="1"/>
              <a:t>Each building has a unique ID, a name, a description and a location.</a:t>
            </a:r>
          </a:p>
          <a:p>
            <a:r>
              <a:rPr lang="hr-HR" sz="2000" noProof="1"/>
              <a:t>Each staff member is recorded with a name( first and last) and a unique ID. Each camp has many staff members working in it.</a:t>
            </a:r>
          </a:p>
          <a:p>
            <a:r>
              <a:rPr lang="hr-HR" sz="2000" noProof="1"/>
              <a:t>A supply has a unique ID, a name and a description. A record of which supply is given to a migrant by a staff member s also recorded.</a:t>
            </a:r>
          </a:p>
          <a:p>
            <a:r>
              <a:rPr lang="hr-HR" sz="2000" noProof="1"/>
              <a:t>Each bed in all camps has a unique number and information about the camp it is in.</a:t>
            </a:r>
            <a:endParaRPr lang="en-ZA" sz="20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39</TotalTime>
  <Words>287</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Tenorite</vt:lpstr>
      <vt:lpstr>Times New Roman</vt:lpstr>
      <vt:lpstr>Monoline</vt:lpstr>
      <vt:lpstr>Migrant database</vt:lpstr>
      <vt:lpstr>PROBLEM</vt:lpstr>
      <vt:lpstr>Description</vt:lpstr>
      <vt:lpstr>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Migrant database</dc:title>
  <dc:creator>Amina Kadic (akadic@student.ius.edu.ba)</dc:creator>
  <cp:lastModifiedBy>Amina Kadic (akadic@student.ius.edu.ba)</cp:lastModifiedBy>
  <cp:revision>3</cp:revision>
  <dcterms:created xsi:type="dcterms:W3CDTF">2022-05-11T22:39:49Z</dcterms:created>
  <dcterms:modified xsi:type="dcterms:W3CDTF">2023-02-19T20:33:54Z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