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Candal"/>
      <p:regular r:id="rId13"/>
    </p:embeddedFont>
    <p:embeddedFont>
      <p:font typeface="Lobster"/>
      <p:regular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22" Type="http://schemas.openxmlformats.org/officeDocument/2006/relationships/font" Target="fonts/OpenSans-boldItalic.fntdata"/><Relationship Id="rId21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andal-regular.fntdata"/><Relationship Id="rId12" Type="http://schemas.openxmlformats.org/officeDocument/2006/relationships/slide" Target="slides/slide8.xml"/><Relationship Id="rId15" Type="http://schemas.openxmlformats.org/officeDocument/2006/relationships/font" Target="fonts/Poppins-regular.fntdata"/><Relationship Id="rId14" Type="http://schemas.openxmlformats.org/officeDocument/2006/relationships/font" Target="fonts/Lobster-regular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OpenSans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7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Google Shape;27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9" name="Google Shape;27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9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ga7ec2e3007_1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1" name="Google Shape;2871;ga7ec2e3007_1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4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ga7ec2e3007_1_3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6" name="Google Shape;2876;ga7ec2e3007_1_3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2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ga484111751_0_3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4" name="Google Shape;2884;ga484111751_0_3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9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ga7ec2e3007_1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1" name="Google Shape;2891;ga7ec2e3007_1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2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ga7ec2e3007_1_22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4" name="Google Shape;2914;ga7ec2e3007_1_22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a512c34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2" name="Google Shape;2942;ga512c34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8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a484111751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a484111751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://www.freepik.com/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63475" y="-514545"/>
            <a:ext cx="6019994" cy="6020189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653205" y="3246602"/>
            <a:ext cx="1339337" cy="367053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6038" y="4255483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14318" y="601177"/>
            <a:ext cx="1339337" cy="367053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610949" y="894807"/>
            <a:ext cx="36128" cy="36128"/>
          </a:xfrm>
          <a:custGeom>
            <a:rect b="b" l="l" r="r" t="t"/>
            <a:pathLst>
              <a:path extrusionOk="0" h="555" w="555">
                <a:moveTo>
                  <a:pt x="285" y="1"/>
                </a:moveTo>
                <a:cubicBezTo>
                  <a:pt x="127" y="1"/>
                  <a:pt x="0" y="127"/>
                  <a:pt x="0" y="286"/>
                </a:cubicBezTo>
                <a:cubicBezTo>
                  <a:pt x="0" y="428"/>
                  <a:pt x="127" y="555"/>
                  <a:pt x="285" y="555"/>
                </a:cubicBezTo>
                <a:cubicBezTo>
                  <a:pt x="443" y="555"/>
                  <a:pt x="554" y="428"/>
                  <a:pt x="554" y="286"/>
                </a:cubicBezTo>
                <a:cubicBezTo>
                  <a:pt x="554" y="127"/>
                  <a:pt x="443" y="1"/>
                  <a:pt x="28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641870" y="588272"/>
            <a:ext cx="404175" cy="110401"/>
          </a:xfrm>
          <a:custGeom>
            <a:rect b="b" l="l" r="r" t="t"/>
            <a:pathLst>
              <a:path extrusionOk="0" h="1696" w="6209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709894" y="1057676"/>
            <a:ext cx="58781" cy="62947"/>
          </a:xfrm>
          <a:custGeom>
            <a:rect b="b" l="l" r="r" t="t"/>
            <a:pathLst>
              <a:path extrusionOk="0" h="967" w="903">
                <a:moveTo>
                  <a:pt x="697" y="1"/>
                </a:moveTo>
                <a:lnTo>
                  <a:pt x="0" y="270"/>
                </a:lnTo>
                <a:lnTo>
                  <a:pt x="348" y="966"/>
                </a:lnTo>
                <a:lnTo>
                  <a:pt x="903" y="745"/>
                </a:lnTo>
                <a:lnTo>
                  <a:pt x="697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43874" y="957689"/>
            <a:ext cx="12433" cy="117562"/>
          </a:xfrm>
          <a:custGeom>
            <a:rect b="b" l="l" r="r" t="t"/>
            <a:pathLst>
              <a:path extrusionOk="0" fill="none" h="1806" w="191">
                <a:moveTo>
                  <a:pt x="191" y="1806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649030" y="995835"/>
            <a:ext cx="71214" cy="93867"/>
          </a:xfrm>
          <a:custGeom>
            <a:rect b="b" l="l" r="r" t="t"/>
            <a:pathLst>
              <a:path extrusionOk="0" fill="none" h="1442" w="1094">
                <a:moveTo>
                  <a:pt x="1093" y="1441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733589" y="960814"/>
            <a:ext cx="32027" cy="146399"/>
          </a:xfrm>
          <a:custGeom>
            <a:rect b="b" l="l" r="r" t="t"/>
            <a:pathLst>
              <a:path extrusionOk="0" fill="none" h="2249" w="492">
                <a:moveTo>
                  <a:pt x="491" y="2249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658339" y="991734"/>
            <a:ext cx="78374" cy="127847"/>
          </a:xfrm>
          <a:custGeom>
            <a:rect b="b" l="l" r="r" t="t"/>
            <a:pathLst>
              <a:path extrusionOk="0" fill="none" h="1964" w="1204">
                <a:moveTo>
                  <a:pt x="1204" y="1964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244007" y="350673"/>
            <a:ext cx="619509" cy="654530"/>
          </a:xfrm>
          <a:custGeom>
            <a:rect b="b" l="l" r="r" t="t"/>
            <a:pathLst>
              <a:path extrusionOk="0" h="10055" w="9517">
                <a:moveTo>
                  <a:pt x="4784" y="1"/>
                </a:moveTo>
                <a:cubicBezTo>
                  <a:pt x="4267" y="1"/>
                  <a:pt x="3741" y="97"/>
                  <a:pt x="3230" y="301"/>
                </a:cubicBezTo>
                <a:cubicBezTo>
                  <a:pt x="1045" y="1171"/>
                  <a:pt x="0" y="3673"/>
                  <a:pt x="919" y="5842"/>
                </a:cubicBezTo>
                <a:cubicBezTo>
                  <a:pt x="1726" y="7869"/>
                  <a:pt x="4228" y="9326"/>
                  <a:pt x="5859" y="10054"/>
                </a:cubicBezTo>
                <a:lnTo>
                  <a:pt x="8028" y="9183"/>
                </a:lnTo>
                <a:cubicBezTo>
                  <a:pt x="8709" y="7536"/>
                  <a:pt x="9516" y="4750"/>
                  <a:pt x="8709" y="2723"/>
                </a:cubicBezTo>
                <a:cubicBezTo>
                  <a:pt x="8078" y="1036"/>
                  <a:pt x="6480" y="1"/>
                  <a:pt x="4784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324400" y="365515"/>
            <a:ext cx="464908" cy="630380"/>
          </a:xfrm>
          <a:custGeom>
            <a:rect b="b" l="l" r="r" t="t"/>
            <a:pathLst>
              <a:path extrusionOk="0" h="9684" w="7142">
                <a:moveTo>
                  <a:pt x="2844" y="1"/>
                </a:moveTo>
                <a:cubicBezTo>
                  <a:pt x="2570" y="1"/>
                  <a:pt x="2301" y="50"/>
                  <a:pt x="2043" y="152"/>
                </a:cubicBezTo>
                <a:cubicBezTo>
                  <a:pt x="523" y="753"/>
                  <a:pt x="0" y="2986"/>
                  <a:pt x="855" y="5139"/>
                </a:cubicBezTo>
                <a:cubicBezTo>
                  <a:pt x="1663" y="7166"/>
                  <a:pt x="3674" y="8844"/>
                  <a:pt x="4956" y="9684"/>
                </a:cubicBezTo>
                <a:lnTo>
                  <a:pt x="6492" y="9066"/>
                </a:lnTo>
                <a:cubicBezTo>
                  <a:pt x="6825" y="7578"/>
                  <a:pt x="7141" y="4981"/>
                  <a:pt x="6334" y="2954"/>
                </a:cubicBezTo>
                <a:cubicBezTo>
                  <a:pt x="5624" y="1166"/>
                  <a:pt x="4183" y="1"/>
                  <a:pt x="28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414036" y="373587"/>
            <a:ext cx="304124" cy="610982"/>
          </a:xfrm>
          <a:custGeom>
            <a:rect b="b" l="l" r="r" t="t"/>
            <a:pathLst>
              <a:path extrusionOk="0" h="9386" w="4672">
                <a:moveTo>
                  <a:pt x="816" y="0"/>
                </a:moveTo>
                <a:cubicBezTo>
                  <a:pt x="763" y="0"/>
                  <a:pt x="713" y="9"/>
                  <a:pt x="666" y="28"/>
                </a:cubicBezTo>
                <a:cubicBezTo>
                  <a:pt x="1" y="281"/>
                  <a:pt x="175" y="2244"/>
                  <a:pt x="1046" y="4398"/>
                </a:cubicBezTo>
                <a:cubicBezTo>
                  <a:pt x="1838" y="6424"/>
                  <a:pt x="3199" y="8356"/>
                  <a:pt x="4007" y="9385"/>
                </a:cubicBezTo>
                <a:lnTo>
                  <a:pt x="4672" y="9132"/>
                </a:lnTo>
                <a:cubicBezTo>
                  <a:pt x="4545" y="7818"/>
                  <a:pt x="4197" y="5490"/>
                  <a:pt x="3389" y="3464"/>
                </a:cubicBezTo>
                <a:cubicBezTo>
                  <a:pt x="2596" y="1466"/>
                  <a:pt x="1490" y="0"/>
                  <a:pt x="816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625335" y="948446"/>
            <a:ext cx="142298" cy="80457"/>
          </a:xfrm>
          <a:custGeom>
            <a:rect b="b" l="l" r="r" t="t"/>
            <a:pathLst>
              <a:path extrusionOk="0" h="1236" w="2186">
                <a:moveTo>
                  <a:pt x="2186" y="0"/>
                </a:moveTo>
                <a:lnTo>
                  <a:pt x="1" y="871"/>
                </a:lnTo>
                <a:lnTo>
                  <a:pt x="697" y="1235"/>
                </a:lnTo>
                <a:lnTo>
                  <a:pt x="1932" y="744"/>
                </a:lnTo>
                <a:lnTo>
                  <a:pt x="2186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023399" y="779392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572464" y="-547168"/>
            <a:ext cx="25731" cy="25731"/>
          </a:xfrm>
          <a:custGeom>
            <a:rect b="b" l="l" r="r" t="t"/>
            <a:pathLst>
              <a:path extrusionOk="0" h="914" w="914">
                <a:moveTo>
                  <a:pt x="914" y="343"/>
                </a:moveTo>
                <a:cubicBezTo>
                  <a:pt x="914" y="913"/>
                  <a:pt x="1" y="0"/>
                  <a:pt x="572" y="0"/>
                </a:cubicBezTo>
                <a:cubicBezTo>
                  <a:pt x="743" y="0"/>
                  <a:pt x="914" y="172"/>
                  <a:pt x="914" y="3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36413" y="173508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233188" y="2143320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 txBox="1"/>
          <p:nvPr>
            <p:ph type="ctrTitle"/>
          </p:nvPr>
        </p:nvSpPr>
        <p:spPr>
          <a:xfrm>
            <a:off x="716771" y="1065126"/>
            <a:ext cx="5218200" cy="23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716771" y="3432677"/>
            <a:ext cx="36597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hasCustomPrompt="1" type="title"/>
          </p:nvPr>
        </p:nvSpPr>
        <p:spPr>
          <a:xfrm>
            <a:off x="710400" y="894800"/>
            <a:ext cx="7723200" cy="15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7" name="Google Shape;237;p11"/>
          <p:cNvSpPr txBox="1"/>
          <p:nvPr>
            <p:ph idx="1" type="subTitle"/>
          </p:nvPr>
        </p:nvSpPr>
        <p:spPr>
          <a:xfrm>
            <a:off x="723300" y="2337163"/>
            <a:ext cx="76974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1"/>
          <p:cNvSpPr/>
          <p:nvPr/>
        </p:nvSpPr>
        <p:spPr>
          <a:xfrm>
            <a:off x="2927947" y="3121700"/>
            <a:ext cx="3288106" cy="3288106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rgbClr val="B9CC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11"/>
          <p:cNvGrpSpPr/>
          <p:nvPr/>
        </p:nvGrpSpPr>
        <p:grpSpPr>
          <a:xfrm>
            <a:off x="3442474" y="3255297"/>
            <a:ext cx="2258960" cy="1751268"/>
            <a:chOff x="215900" y="2651700"/>
            <a:chExt cx="1695025" cy="1314075"/>
          </a:xfrm>
        </p:grpSpPr>
        <p:sp>
          <p:nvSpPr>
            <p:cNvPr id="240" name="Google Shape;240;p11"/>
            <p:cNvSpPr/>
            <p:nvPr/>
          </p:nvSpPr>
          <p:spPr>
            <a:xfrm>
              <a:off x="1000050" y="3822200"/>
              <a:ext cx="23400" cy="19950"/>
            </a:xfrm>
            <a:custGeom>
              <a:rect b="b" l="l" r="r" t="t"/>
              <a:pathLst>
                <a:path extrusionOk="0" h="798" w="936">
                  <a:moveTo>
                    <a:pt x="539" y="0"/>
                  </a:moveTo>
                  <a:cubicBezTo>
                    <a:pt x="175" y="0"/>
                    <a:pt x="1" y="428"/>
                    <a:pt x="254" y="681"/>
                  </a:cubicBezTo>
                  <a:cubicBezTo>
                    <a:pt x="335" y="762"/>
                    <a:pt x="433" y="797"/>
                    <a:pt x="530" y="797"/>
                  </a:cubicBezTo>
                  <a:cubicBezTo>
                    <a:pt x="736" y="797"/>
                    <a:pt x="935" y="633"/>
                    <a:pt x="935" y="396"/>
                  </a:cubicBezTo>
                  <a:cubicBezTo>
                    <a:pt x="935" y="174"/>
                    <a:pt x="745" y="0"/>
                    <a:pt x="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800950" y="3822975"/>
              <a:ext cx="20225" cy="17275"/>
            </a:xfrm>
            <a:custGeom>
              <a:rect b="b" l="l" r="r" t="t"/>
              <a:pathLst>
                <a:path extrusionOk="0" h="691" w="809">
                  <a:moveTo>
                    <a:pt x="460" y="1"/>
                  </a:moveTo>
                  <a:cubicBezTo>
                    <a:pt x="143" y="1"/>
                    <a:pt x="1" y="365"/>
                    <a:pt x="206" y="587"/>
                  </a:cubicBezTo>
                  <a:cubicBezTo>
                    <a:pt x="278" y="659"/>
                    <a:pt x="367" y="690"/>
                    <a:pt x="454" y="690"/>
                  </a:cubicBezTo>
                  <a:cubicBezTo>
                    <a:pt x="635" y="690"/>
                    <a:pt x="808" y="552"/>
                    <a:pt x="808" y="349"/>
                  </a:cubicBezTo>
                  <a:cubicBezTo>
                    <a:pt x="808" y="143"/>
                    <a:pt x="65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181350" y="3771925"/>
              <a:ext cx="30125" cy="30100"/>
            </a:xfrm>
            <a:custGeom>
              <a:rect b="b" l="l" r="r" t="t"/>
              <a:pathLst>
                <a:path extrusionOk="0" h="1204" w="1205">
                  <a:moveTo>
                    <a:pt x="602" y="0"/>
                  </a:moveTo>
                  <a:cubicBezTo>
                    <a:pt x="270" y="0"/>
                    <a:pt x="1" y="269"/>
                    <a:pt x="1" y="602"/>
                  </a:cubicBezTo>
                  <a:cubicBezTo>
                    <a:pt x="1" y="934"/>
                    <a:pt x="270" y="1204"/>
                    <a:pt x="602" y="1204"/>
                  </a:cubicBezTo>
                  <a:cubicBezTo>
                    <a:pt x="935" y="1204"/>
                    <a:pt x="1204" y="934"/>
                    <a:pt x="1204" y="602"/>
                  </a:cubicBezTo>
                  <a:cubicBezTo>
                    <a:pt x="1204" y="269"/>
                    <a:pt x="935" y="0"/>
                    <a:pt x="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240025" y="3642475"/>
              <a:ext cx="2825" cy="1875"/>
            </a:xfrm>
            <a:custGeom>
              <a:rect b="b" l="l" r="r" t="t"/>
              <a:pathLst>
                <a:path extrusionOk="0" h="75" w="113">
                  <a:moveTo>
                    <a:pt x="49" y="1"/>
                  </a:moveTo>
                  <a:cubicBezTo>
                    <a:pt x="0" y="1"/>
                    <a:pt x="53" y="74"/>
                    <a:pt x="81" y="74"/>
                  </a:cubicBezTo>
                  <a:cubicBezTo>
                    <a:pt x="90" y="74"/>
                    <a:pt x="96" y="67"/>
                    <a:pt x="96" y="48"/>
                  </a:cubicBezTo>
                  <a:cubicBezTo>
                    <a:pt x="112" y="32"/>
                    <a:pt x="80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955725" y="375845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71" y="1141"/>
                  </a:cubicBezTo>
                  <a:cubicBezTo>
                    <a:pt x="887" y="1141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1451325" y="3592200"/>
              <a:ext cx="13075" cy="11550"/>
            </a:xfrm>
            <a:custGeom>
              <a:rect b="b" l="l" r="r" t="t"/>
              <a:pathLst>
                <a:path extrusionOk="0" h="462" w="523">
                  <a:moveTo>
                    <a:pt x="301" y="1"/>
                  </a:moveTo>
                  <a:cubicBezTo>
                    <a:pt x="95" y="1"/>
                    <a:pt x="0" y="254"/>
                    <a:pt x="143" y="397"/>
                  </a:cubicBezTo>
                  <a:cubicBezTo>
                    <a:pt x="188" y="442"/>
                    <a:pt x="242" y="461"/>
                    <a:pt x="296" y="461"/>
                  </a:cubicBezTo>
                  <a:cubicBezTo>
                    <a:pt x="411" y="461"/>
                    <a:pt x="523" y="368"/>
                    <a:pt x="523" y="238"/>
                  </a:cubicBezTo>
                  <a:cubicBezTo>
                    <a:pt x="523" y="112"/>
                    <a:pt x="428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734050" y="37121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70" y="0"/>
                  </a:moveTo>
                  <a:cubicBezTo>
                    <a:pt x="127" y="0"/>
                    <a:pt x="1" y="111"/>
                    <a:pt x="1" y="269"/>
                  </a:cubicBezTo>
                  <a:cubicBezTo>
                    <a:pt x="1" y="428"/>
                    <a:pt x="127" y="554"/>
                    <a:pt x="270" y="554"/>
                  </a:cubicBezTo>
                  <a:cubicBezTo>
                    <a:pt x="428" y="554"/>
                    <a:pt x="555" y="428"/>
                    <a:pt x="555" y="269"/>
                  </a:cubicBezTo>
                  <a:cubicBezTo>
                    <a:pt x="555" y="111"/>
                    <a:pt x="428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1223700" y="362230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70" y="0"/>
                  </a:moveTo>
                  <a:cubicBezTo>
                    <a:pt x="128" y="0"/>
                    <a:pt x="1" y="127"/>
                    <a:pt x="1" y="269"/>
                  </a:cubicBezTo>
                  <a:cubicBezTo>
                    <a:pt x="1" y="428"/>
                    <a:pt x="128" y="554"/>
                    <a:pt x="270" y="554"/>
                  </a:cubicBezTo>
                  <a:cubicBezTo>
                    <a:pt x="428" y="554"/>
                    <a:pt x="555" y="428"/>
                    <a:pt x="555" y="269"/>
                  </a:cubicBezTo>
                  <a:cubicBezTo>
                    <a:pt x="555" y="127"/>
                    <a:pt x="428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1322275" y="3508675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97"/>
                    <a:pt x="111" y="508"/>
                    <a:pt x="254" y="508"/>
                  </a:cubicBezTo>
                  <a:cubicBezTo>
                    <a:pt x="396" y="508"/>
                    <a:pt x="507" y="397"/>
                    <a:pt x="507" y="254"/>
                  </a:cubicBezTo>
                  <a:cubicBezTo>
                    <a:pt x="507" y="112"/>
                    <a:pt x="396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681400" y="3664250"/>
              <a:ext cx="23375" cy="20025"/>
            </a:xfrm>
            <a:custGeom>
              <a:rect b="b" l="l" r="r" t="t"/>
              <a:pathLst>
                <a:path extrusionOk="0" h="801" w="935">
                  <a:moveTo>
                    <a:pt x="539" y="0"/>
                  </a:moveTo>
                  <a:cubicBezTo>
                    <a:pt x="191" y="0"/>
                    <a:pt x="1" y="428"/>
                    <a:pt x="254" y="681"/>
                  </a:cubicBezTo>
                  <a:cubicBezTo>
                    <a:pt x="337" y="764"/>
                    <a:pt x="438" y="801"/>
                    <a:pt x="536" y="801"/>
                  </a:cubicBezTo>
                  <a:cubicBezTo>
                    <a:pt x="741" y="801"/>
                    <a:pt x="935" y="642"/>
                    <a:pt x="935" y="396"/>
                  </a:cubicBezTo>
                  <a:cubicBezTo>
                    <a:pt x="935" y="190"/>
                    <a:pt x="761" y="16"/>
                    <a:pt x="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723375" y="3578350"/>
              <a:ext cx="26525" cy="22750"/>
            </a:xfrm>
            <a:custGeom>
              <a:rect b="b" l="l" r="r" t="t"/>
              <a:pathLst>
                <a:path extrusionOk="0" h="910" w="1061">
                  <a:moveTo>
                    <a:pt x="602" y="1"/>
                  </a:moveTo>
                  <a:cubicBezTo>
                    <a:pt x="206" y="1"/>
                    <a:pt x="0" y="491"/>
                    <a:pt x="285" y="776"/>
                  </a:cubicBezTo>
                  <a:cubicBezTo>
                    <a:pt x="377" y="868"/>
                    <a:pt x="490" y="909"/>
                    <a:pt x="601" y="909"/>
                  </a:cubicBezTo>
                  <a:cubicBezTo>
                    <a:pt x="835" y="909"/>
                    <a:pt x="1061" y="728"/>
                    <a:pt x="1061" y="460"/>
                  </a:cubicBezTo>
                  <a:cubicBezTo>
                    <a:pt x="1061" y="206"/>
                    <a:pt x="855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598275" y="3597350"/>
              <a:ext cx="15475" cy="13150"/>
            </a:xfrm>
            <a:custGeom>
              <a:rect b="b" l="l" r="r" t="t"/>
              <a:pathLst>
                <a:path extrusionOk="0" h="526" w="619">
                  <a:moveTo>
                    <a:pt x="365" y="1"/>
                  </a:moveTo>
                  <a:cubicBezTo>
                    <a:pt x="127" y="1"/>
                    <a:pt x="1" y="286"/>
                    <a:pt x="175" y="444"/>
                  </a:cubicBezTo>
                  <a:cubicBezTo>
                    <a:pt x="226" y="501"/>
                    <a:pt x="291" y="525"/>
                    <a:pt x="356" y="525"/>
                  </a:cubicBezTo>
                  <a:cubicBezTo>
                    <a:pt x="489" y="525"/>
                    <a:pt x="618" y="419"/>
                    <a:pt x="618" y="270"/>
                  </a:cubicBezTo>
                  <a:cubicBezTo>
                    <a:pt x="618" y="111"/>
                    <a:pt x="507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365925" y="3019425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1"/>
                  </a:moveTo>
                  <a:cubicBezTo>
                    <a:pt x="16" y="1"/>
                    <a:pt x="0" y="16"/>
                    <a:pt x="0" y="48"/>
                  </a:cubicBezTo>
                  <a:cubicBezTo>
                    <a:pt x="0" y="80"/>
                    <a:pt x="16" y="96"/>
                    <a:pt x="48" y="96"/>
                  </a:cubicBezTo>
                  <a:cubicBezTo>
                    <a:pt x="64" y="96"/>
                    <a:pt x="95" y="80"/>
                    <a:pt x="95" y="48"/>
                  </a:cubicBezTo>
                  <a:cubicBezTo>
                    <a:pt x="95" y="16"/>
                    <a:pt x="80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1395100" y="3508675"/>
              <a:ext cx="9525" cy="8475"/>
            </a:xfrm>
            <a:custGeom>
              <a:rect b="b" l="l" r="r" t="t"/>
              <a:pathLst>
                <a:path extrusionOk="0" h="339" w="381">
                  <a:moveTo>
                    <a:pt x="223" y="1"/>
                  </a:moveTo>
                  <a:cubicBezTo>
                    <a:pt x="64" y="1"/>
                    <a:pt x="1" y="191"/>
                    <a:pt x="96" y="286"/>
                  </a:cubicBezTo>
                  <a:cubicBezTo>
                    <a:pt x="132" y="322"/>
                    <a:pt x="175" y="338"/>
                    <a:pt x="217" y="338"/>
                  </a:cubicBezTo>
                  <a:cubicBezTo>
                    <a:pt x="302" y="338"/>
                    <a:pt x="381" y="271"/>
                    <a:pt x="381" y="175"/>
                  </a:cubicBezTo>
                  <a:cubicBezTo>
                    <a:pt x="381" y="80"/>
                    <a:pt x="302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962450" y="3698300"/>
              <a:ext cx="15850" cy="13525"/>
            </a:xfrm>
            <a:custGeom>
              <a:rect b="b" l="l" r="r" t="t"/>
              <a:pathLst>
                <a:path extrusionOk="0" h="541" w="634">
                  <a:moveTo>
                    <a:pt x="365" y="0"/>
                  </a:moveTo>
                  <a:cubicBezTo>
                    <a:pt x="127" y="0"/>
                    <a:pt x="1" y="285"/>
                    <a:pt x="175" y="459"/>
                  </a:cubicBezTo>
                  <a:cubicBezTo>
                    <a:pt x="226" y="515"/>
                    <a:pt x="292" y="540"/>
                    <a:pt x="357" y="540"/>
                  </a:cubicBezTo>
                  <a:cubicBezTo>
                    <a:pt x="496" y="540"/>
                    <a:pt x="634" y="430"/>
                    <a:pt x="634" y="269"/>
                  </a:cubicBezTo>
                  <a:cubicBezTo>
                    <a:pt x="618" y="127"/>
                    <a:pt x="507" y="0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533350" y="3124325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86" y="0"/>
                  </a:moveTo>
                  <a:cubicBezTo>
                    <a:pt x="128" y="0"/>
                    <a:pt x="1" y="143"/>
                    <a:pt x="1" y="301"/>
                  </a:cubicBezTo>
                  <a:cubicBezTo>
                    <a:pt x="1" y="460"/>
                    <a:pt x="128" y="586"/>
                    <a:pt x="286" y="586"/>
                  </a:cubicBezTo>
                  <a:cubicBezTo>
                    <a:pt x="444" y="586"/>
                    <a:pt x="587" y="460"/>
                    <a:pt x="587" y="301"/>
                  </a:cubicBezTo>
                  <a:cubicBezTo>
                    <a:pt x="587" y="143"/>
                    <a:pt x="444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1042800" y="3796850"/>
              <a:ext cx="27750" cy="23900"/>
            </a:xfrm>
            <a:custGeom>
              <a:rect b="b" l="l" r="r" t="t"/>
              <a:pathLst>
                <a:path extrusionOk="0" h="956" w="1110">
                  <a:moveTo>
                    <a:pt x="634" y="1"/>
                  </a:moveTo>
                  <a:cubicBezTo>
                    <a:pt x="207" y="1"/>
                    <a:pt x="1" y="523"/>
                    <a:pt x="302" y="824"/>
                  </a:cubicBezTo>
                  <a:cubicBezTo>
                    <a:pt x="397" y="915"/>
                    <a:pt x="514" y="956"/>
                    <a:pt x="628" y="956"/>
                  </a:cubicBezTo>
                  <a:cubicBezTo>
                    <a:pt x="874" y="956"/>
                    <a:pt x="1109" y="767"/>
                    <a:pt x="1109" y="476"/>
                  </a:cubicBezTo>
                  <a:cubicBezTo>
                    <a:pt x="1109" y="222"/>
                    <a:pt x="888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1624300" y="3857825"/>
              <a:ext cx="3975" cy="3575"/>
            </a:xfrm>
            <a:custGeom>
              <a:rect b="b" l="l" r="r" t="t"/>
              <a:pathLst>
                <a:path extrusionOk="0" h="143" w="159">
                  <a:moveTo>
                    <a:pt x="80" y="0"/>
                  </a:moveTo>
                  <a:cubicBezTo>
                    <a:pt x="1" y="16"/>
                    <a:pt x="1" y="127"/>
                    <a:pt x="80" y="143"/>
                  </a:cubicBezTo>
                  <a:cubicBezTo>
                    <a:pt x="127" y="143"/>
                    <a:pt x="159" y="111"/>
                    <a:pt x="159" y="79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1171850" y="3397050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1"/>
                  </a:moveTo>
                  <a:cubicBezTo>
                    <a:pt x="96" y="1"/>
                    <a:pt x="1" y="222"/>
                    <a:pt x="127" y="365"/>
                  </a:cubicBezTo>
                  <a:cubicBezTo>
                    <a:pt x="172" y="405"/>
                    <a:pt x="225" y="423"/>
                    <a:pt x="276" y="423"/>
                  </a:cubicBezTo>
                  <a:cubicBezTo>
                    <a:pt x="387" y="423"/>
                    <a:pt x="492" y="337"/>
                    <a:pt x="492" y="207"/>
                  </a:cubicBezTo>
                  <a:cubicBezTo>
                    <a:pt x="492" y="96"/>
                    <a:pt x="397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1299700" y="3251775"/>
              <a:ext cx="17450" cy="14700"/>
            </a:xfrm>
            <a:custGeom>
              <a:rect b="b" l="l" r="r" t="t"/>
              <a:pathLst>
                <a:path extrusionOk="0" h="588" w="698">
                  <a:moveTo>
                    <a:pt x="397" y="1"/>
                  </a:moveTo>
                  <a:cubicBezTo>
                    <a:pt x="128" y="1"/>
                    <a:pt x="1" y="318"/>
                    <a:pt x="191" y="508"/>
                  </a:cubicBezTo>
                  <a:cubicBezTo>
                    <a:pt x="251" y="563"/>
                    <a:pt x="324" y="588"/>
                    <a:pt x="395" y="588"/>
                  </a:cubicBezTo>
                  <a:cubicBezTo>
                    <a:pt x="549" y="588"/>
                    <a:pt x="698" y="470"/>
                    <a:pt x="698" y="286"/>
                  </a:cubicBezTo>
                  <a:cubicBezTo>
                    <a:pt x="698" y="128"/>
                    <a:pt x="555" y="1"/>
                    <a:pt x="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1561750" y="3495225"/>
              <a:ext cx="13500" cy="13475"/>
            </a:xfrm>
            <a:custGeom>
              <a:rect b="b" l="l" r="r" t="t"/>
              <a:pathLst>
                <a:path extrusionOk="0" h="539" w="540">
                  <a:moveTo>
                    <a:pt x="270" y="1"/>
                  </a:moveTo>
                  <a:cubicBezTo>
                    <a:pt x="127" y="1"/>
                    <a:pt x="1" y="127"/>
                    <a:pt x="1" y="270"/>
                  </a:cubicBezTo>
                  <a:cubicBezTo>
                    <a:pt x="1" y="428"/>
                    <a:pt x="127" y="539"/>
                    <a:pt x="270" y="539"/>
                  </a:cubicBezTo>
                  <a:cubicBezTo>
                    <a:pt x="428" y="539"/>
                    <a:pt x="539" y="428"/>
                    <a:pt x="539" y="270"/>
                  </a:cubicBezTo>
                  <a:cubicBezTo>
                    <a:pt x="539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1342850" y="3235950"/>
              <a:ext cx="11900" cy="11500"/>
            </a:xfrm>
            <a:custGeom>
              <a:rect b="b" l="l" r="r" t="t"/>
              <a:pathLst>
                <a:path extrusionOk="0" h="460" w="476">
                  <a:moveTo>
                    <a:pt x="238" y="1"/>
                  </a:moveTo>
                  <a:cubicBezTo>
                    <a:pt x="112" y="1"/>
                    <a:pt x="1" y="96"/>
                    <a:pt x="1" y="238"/>
                  </a:cubicBezTo>
                  <a:cubicBezTo>
                    <a:pt x="1" y="365"/>
                    <a:pt x="112" y="460"/>
                    <a:pt x="238" y="460"/>
                  </a:cubicBezTo>
                  <a:cubicBezTo>
                    <a:pt x="365" y="460"/>
                    <a:pt x="476" y="365"/>
                    <a:pt x="476" y="238"/>
                  </a:cubicBezTo>
                  <a:cubicBezTo>
                    <a:pt x="476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1346425" y="3463950"/>
              <a:ext cx="8325" cy="7225"/>
            </a:xfrm>
            <a:custGeom>
              <a:rect b="b" l="l" r="r" t="t"/>
              <a:pathLst>
                <a:path extrusionOk="0" h="289" w="333">
                  <a:moveTo>
                    <a:pt x="190" y="1"/>
                  </a:moveTo>
                  <a:cubicBezTo>
                    <a:pt x="64" y="1"/>
                    <a:pt x="0" y="159"/>
                    <a:pt x="95" y="254"/>
                  </a:cubicBezTo>
                  <a:cubicBezTo>
                    <a:pt x="119" y="278"/>
                    <a:pt x="151" y="289"/>
                    <a:pt x="183" y="289"/>
                  </a:cubicBezTo>
                  <a:cubicBezTo>
                    <a:pt x="256" y="289"/>
                    <a:pt x="333" y="231"/>
                    <a:pt x="333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1500800" y="3537575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43" y="1"/>
                  </a:moveTo>
                  <a:cubicBezTo>
                    <a:pt x="64" y="1"/>
                    <a:pt x="0" y="64"/>
                    <a:pt x="0" y="143"/>
                  </a:cubicBezTo>
                  <a:cubicBezTo>
                    <a:pt x="0" y="222"/>
                    <a:pt x="64" y="270"/>
                    <a:pt x="143" y="270"/>
                  </a:cubicBezTo>
                  <a:cubicBezTo>
                    <a:pt x="206" y="270"/>
                    <a:pt x="270" y="222"/>
                    <a:pt x="270" y="143"/>
                  </a:cubicBezTo>
                  <a:cubicBezTo>
                    <a:pt x="270" y="64"/>
                    <a:pt x="206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1256950" y="3260900"/>
              <a:ext cx="12700" cy="10950"/>
            </a:xfrm>
            <a:custGeom>
              <a:rect b="b" l="l" r="r" t="t"/>
              <a:pathLst>
                <a:path extrusionOk="0" h="438" w="508">
                  <a:moveTo>
                    <a:pt x="286" y="0"/>
                  </a:moveTo>
                  <a:cubicBezTo>
                    <a:pt x="96" y="0"/>
                    <a:pt x="1" y="238"/>
                    <a:pt x="128" y="380"/>
                  </a:cubicBezTo>
                  <a:cubicBezTo>
                    <a:pt x="172" y="420"/>
                    <a:pt x="226" y="438"/>
                    <a:pt x="280" y="438"/>
                  </a:cubicBezTo>
                  <a:cubicBezTo>
                    <a:pt x="396" y="438"/>
                    <a:pt x="508" y="352"/>
                    <a:pt x="508" y="222"/>
                  </a:cubicBezTo>
                  <a:cubicBezTo>
                    <a:pt x="508" y="95"/>
                    <a:pt x="413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359600" y="3115575"/>
              <a:ext cx="3975" cy="3625"/>
            </a:xfrm>
            <a:custGeom>
              <a:rect b="b" l="l" r="r" t="t"/>
              <a:pathLst>
                <a:path extrusionOk="0" h="145" w="159">
                  <a:moveTo>
                    <a:pt x="68" y="1"/>
                  </a:moveTo>
                  <a:cubicBezTo>
                    <a:pt x="0" y="1"/>
                    <a:pt x="4" y="145"/>
                    <a:pt x="79" y="145"/>
                  </a:cubicBezTo>
                  <a:cubicBezTo>
                    <a:pt x="127" y="129"/>
                    <a:pt x="158" y="113"/>
                    <a:pt x="158" y="65"/>
                  </a:cubicBezTo>
                  <a:cubicBezTo>
                    <a:pt x="143" y="34"/>
                    <a:pt x="127" y="2"/>
                    <a:pt x="79" y="2"/>
                  </a:cubicBezTo>
                  <a:cubicBezTo>
                    <a:pt x="75" y="1"/>
                    <a:pt x="72" y="1"/>
                    <a:pt x="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1145325" y="3131850"/>
              <a:ext cx="6375" cy="6350"/>
            </a:xfrm>
            <a:custGeom>
              <a:rect b="b" l="l" r="r" t="t"/>
              <a:pathLst>
                <a:path extrusionOk="0" h="254" w="255">
                  <a:moveTo>
                    <a:pt x="127" y="0"/>
                  </a:moveTo>
                  <a:cubicBezTo>
                    <a:pt x="64" y="0"/>
                    <a:pt x="1" y="48"/>
                    <a:pt x="1" y="127"/>
                  </a:cubicBezTo>
                  <a:cubicBezTo>
                    <a:pt x="1" y="190"/>
                    <a:pt x="64" y="254"/>
                    <a:pt x="127" y="254"/>
                  </a:cubicBezTo>
                  <a:cubicBezTo>
                    <a:pt x="207" y="254"/>
                    <a:pt x="254" y="190"/>
                    <a:pt x="254" y="127"/>
                  </a:cubicBezTo>
                  <a:cubicBezTo>
                    <a:pt x="254" y="48"/>
                    <a:pt x="207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842600" y="2909375"/>
              <a:ext cx="3000" cy="2025"/>
            </a:xfrm>
            <a:custGeom>
              <a:rect b="b" l="l" r="r" t="t"/>
              <a:pathLst>
                <a:path extrusionOk="0" h="81" w="120">
                  <a:moveTo>
                    <a:pt x="72" y="1"/>
                  </a:moveTo>
                  <a:cubicBezTo>
                    <a:pt x="1" y="1"/>
                    <a:pt x="63" y="81"/>
                    <a:pt x="99" y="81"/>
                  </a:cubicBezTo>
                  <a:cubicBezTo>
                    <a:pt x="111" y="81"/>
                    <a:pt x="120" y="72"/>
                    <a:pt x="120" y="48"/>
                  </a:cubicBezTo>
                  <a:cubicBezTo>
                    <a:pt x="120" y="17"/>
                    <a:pt x="104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1543950" y="3756875"/>
              <a:ext cx="13075" cy="12700"/>
            </a:xfrm>
            <a:custGeom>
              <a:rect b="b" l="l" r="r" t="t"/>
              <a:pathLst>
                <a:path extrusionOk="0" h="508" w="523">
                  <a:moveTo>
                    <a:pt x="254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96"/>
                    <a:pt x="111" y="507"/>
                    <a:pt x="254" y="507"/>
                  </a:cubicBezTo>
                  <a:cubicBezTo>
                    <a:pt x="396" y="507"/>
                    <a:pt x="523" y="396"/>
                    <a:pt x="523" y="254"/>
                  </a:cubicBezTo>
                  <a:cubicBezTo>
                    <a:pt x="523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639450" y="3456425"/>
              <a:ext cx="10325" cy="9925"/>
            </a:xfrm>
            <a:custGeom>
              <a:rect b="b" l="l" r="r" t="t"/>
              <a:pathLst>
                <a:path extrusionOk="0" h="397" w="413">
                  <a:moveTo>
                    <a:pt x="206" y="1"/>
                  </a:moveTo>
                  <a:cubicBezTo>
                    <a:pt x="95" y="1"/>
                    <a:pt x="0" y="80"/>
                    <a:pt x="0" y="191"/>
                  </a:cubicBezTo>
                  <a:cubicBezTo>
                    <a:pt x="0" y="302"/>
                    <a:pt x="95" y="397"/>
                    <a:pt x="206" y="397"/>
                  </a:cubicBezTo>
                  <a:cubicBezTo>
                    <a:pt x="317" y="397"/>
                    <a:pt x="412" y="302"/>
                    <a:pt x="412" y="191"/>
                  </a:cubicBezTo>
                  <a:cubicBezTo>
                    <a:pt x="412" y="80"/>
                    <a:pt x="317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656750" y="3303250"/>
              <a:ext cx="16650" cy="14300"/>
            </a:xfrm>
            <a:custGeom>
              <a:rect b="b" l="l" r="r" t="t"/>
              <a:pathLst>
                <a:path extrusionOk="0" h="572" w="666">
                  <a:moveTo>
                    <a:pt x="381" y="0"/>
                  </a:moveTo>
                  <a:cubicBezTo>
                    <a:pt x="128" y="0"/>
                    <a:pt x="1" y="317"/>
                    <a:pt x="175" y="491"/>
                  </a:cubicBezTo>
                  <a:cubicBezTo>
                    <a:pt x="236" y="547"/>
                    <a:pt x="308" y="572"/>
                    <a:pt x="377" y="572"/>
                  </a:cubicBezTo>
                  <a:cubicBezTo>
                    <a:pt x="526" y="572"/>
                    <a:pt x="666" y="458"/>
                    <a:pt x="666" y="285"/>
                  </a:cubicBezTo>
                  <a:cubicBezTo>
                    <a:pt x="666" y="127"/>
                    <a:pt x="539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78825" y="3845150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0"/>
                  </a:moveTo>
                  <a:cubicBezTo>
                    <a:pt x="64" y="0"/>
                    <a:pt x="1" y="80"/>
                    <a:pt x="1" y="159"/>
                  </a:cubicBezTo>
                  <a:cubicBezTo>
                    <a:pt x="1" y="254"/>
                    <a:pt x="64" y="317"/>
                    <a:pt x="159" y="317"/>
                  </a:cubicBezTo>
                  <a:cubicBezTo>
                    <a:pt x="238" y="317"/>
                    <a:pt x="317" y="254"/>
                    <a:pt x="317" y="159"/>
                  </a:cubicBezTo>
                  <a:cubicBezTo>
                    <a:pt x="317" y="80"/>
                    <a:pt x="238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700800" y="3391525"/>
              <a:ext cx="9125" cy="7875"/>
            </a:xfrm>
            <a:custGeom>
              <a:rect b="b" l="l" r="r" t="t"/>
              <a:pathLst>
                <a:path extrusionOk="0" h="315" w="365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27" y="300"/>
                    <a:pt x="166" y="314"/>
                    <a:pt x="205" y="314"/>
                  </a:cubicBezTo>
                  <a:cubicBezTo>
                    <a:pt x="286" y="314"/>
                    <a:pt x="365" y="254"/>
                    <a:pt x="365" y="158"/>
                  </a:cubicBezTo>
                  <a:cubicBezTo>
                    <a:pt x="365" y="63"/>
                    <a:pt x="286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172250" y="3631800"/>
              <a:ext cx="26150" cy="22325"/>
            </a:xfrm>
            <a:custGeom>
              <a:rect b="b" l="l" r="r" t="t"/>
              <a:pathLst>
                <a:path extrusionOk="0" h="893" w="1046">
                  <a:moveTo>
                    <a:pt x="602" y="0"/>
                  </a:moveTo>
                  <a:cubicBezTo>
                    <a:pt x="206" y="0"/>
                    <a:pt x="1" y="475"/>
                    <a:pt x="286" y="760"/>
                  </a:cubicBezTo>
                  <a:cubicBezTo>
                    <a:pt x="377" y="852"/>
                    <a:pt x="489" y="893"/>
                    <a:pt x="598" y="893"/>
                  </a:cubicBezTo>
                  <a:cubicBezTo>
                    <a:pt x="827" y="893"/>
                    <a:pt x="1046" y="712"/>
                    <a:pt x="1046" y="443"/>
                  </a:cubicBezTo>
                  <a:cubicBezTo>
                    <a:pt x="1046" y="190"/>
                    <a:pt x="856" y="0"/>
                    <a:pt x="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514250" y="3577175"/>
              <a:ext cx="6375" cy="6350"/>
            </a:xfrm>
            <a:custGeom>
              <a:rect b="b" l="l" r="r" t="t"/>
              <a:pathLst>
                <a:path extrusionOk="0" h="254" w="255">
                  <a:moveTo>
                    <a:pt x="127" y="0"/>
                  </a:moveTo>
                  <a:cubicBezTo>
                    <a:pt x="48" y="0"/>
                    <a:pt x="1" y="48"/>
                    <a:pt x="1" y="127"/>
                  </a:cubicBezTo>
                  <a:cubicBezTo>
                    <a:pt x="1" y="190"/>
                    <a:pt x="48" y="253"/>
                    <a:pt x="127" y="253"/>
                  </a:cubicBezTo>
                  <a:cubicBezTo>
                    <a:pt x="191" y="253"/>
                    <a:pt x="254" y="190"/>
                    <a:pt x="254" y="127"/>
                  </a:cubicBezTo>
                  <a:cubicBezTo>
                    <a:pt x="254" y="48"/>
                    <a:pt x="191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935925" y="3671375"/>
              <a:ext cx="32875" cy="32875"/>
            </a:xfrm>
            <a:custGeom>
              <a:rect b="b" l="l" r="r" t="t"/>
              <a:pathLst>
                <a:path extrusionOk="0" h="1315" w="1315">
                  <a:moveTo>
                    <a:pt x="666" y="0"/>
                  </a:moveTo>
                  <a:cubicBezTo>
                    <a:pt x="302" y="0"/>
                    <a:pt x="1" y="285"/>
                    <a:pt x="1" y="650"/>
                  </a:cubicBezTo>
                  <a:cubicBezTo>
                    <a:pt x="1" y="1014"/>
                    <a:pt x="302" y="1315"/>
                    <a:pt x="666" y="1315"/>
                  </a:cubicBezTo>
                  <a:cubicBezTo>
                    <a:pt x="1030" y="1315"/>
                    <a:pt x="1315" y="1014"/>
                    <a:pt x="1315" y="650"/>
                  </a:cubicBezTo>
                  <a:cubicBezTo>
                    <a:pt x="1315" y="285"/>
                    <a:pt x="1030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385225" y="3396275"/>
              <a:ext cx="9125" cy="8050"/>
            </a:xfrm>
            <a:custGeom>
              <a:rect b="b" l="l" r="r" t="t"/>
              <a:pathLst>
                <a:path extrusionOk="0" h="322" w="365">
                  <a:moveTo>
                    <a:pt x="206" y="0"/>
                  </a:moveTo>
                  <a:cubicBezTo>
                    <a:pt x="63" y="0"/>
                    <a:pt x="0" y="174"/>
                    <a:pt x="95" y="269"/>
                  </a:cubicBezTo>
                  <a:cubicBezTo>
                    <a:pt x="126" y="306"/>
                    <a:pt x="166" y="321"/>
                    <a:pt x="205" y="321"/>
                  </a:cubicBezTo>
                  <a:cubicBezTo>
                    <a:pt x="285" y="321"/>
                    <a:pt x="364" y="254"/>
                    <a:pt x="364" y="158"/>
                  </a:cubicBezTo>
                  <a:cubicBezTo>
                    <a:pt x="364" y="79"/>
                    <a:pt x="30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087150" y="3042000"/>
              <a:ext cx="12675" cy="12675"/>
            </a:xfrm>
            <a:custGeom>
              <a:rect b="b" l="l" r="r" t="t"/>
              <a:pathLst>
                <a:path extrusionOk="0" h="507" w="507">
                  <a:moveTo>
                    <a:pt x="254" y="0"/>
                  </a:moveTo>
                  <a:cubicBezTo>
                    <a:pt x="127" y="0"/>
                    <a:pt x="0" y="111"/>
                    <a:pt x="0" y="253"/>
                  </a:cubicBezTo>
                  <a:cubicBezTo>
                    <a:pt x="0" y="396"/>
                    <a:pt x="127" y="507"/>
                    <a:pt x="254" y="507"/>
                  </a:cubicBezTo>
                  <a:cubicBezTo>
                    <a:pt x="396" y="507"/>
                    <a:pt x="507" y="396"/>
                    <a:pt x="507" y="253"/>
                  </a:cubicBezTo>
                  <a:cubicBezTo>
                    <a:pt x="507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851900" y="3691375"/>
              <a:ext cx="1625" cy="1200"/>
            </a:xfrm>
            <a:custGeom>
              <a:rect b="b" l="l" r="r" t="t"/>
              <a:pathLst>
                <a:path extrusionOk="0" h="48" w="65">
                  <a:moveTo>
                    <a:pt x="33" y="0"/>
                  </a:moveTo>
                  <a:cubicBezTo>
                    <a:pt x="17" y="0"/>
                    <a:pt x="1" y="8"/>
                    <a:pt x="1" y="24"/>
                  </a:cubicBezTo>
                  <a:cubicBezTo>
                    <a:pt x="1" y="40"/>
                    <a:pt x="17" y="48"/>
                    <a:pt x="33" y="48"/>
                  </a:cubicBezTo>
                  <a:cubicBezTo>
                    <a:pt x="48" y="48"/>
                    <a:pt x="64" y="40"/>
                    <a:pt x="64" y="24"/>
                  </a:cubicBezTo>
                  <a:cubicBezTo>
                    <a:pt x="64" y="8"/>
                    <a:pt x="48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331775" y="3290875"/>
              <a:ext cx="13475" cy="12800"/>
            </a:xfrm>
            <a:custGeom>
              <a:rect b="b" l="l" r="r" t="t"/>
              <a:pathLst>
                <a:path extrusionOk="0" h="512" w="539">
                  <a:moveTo>
                    <a:pt x="270" y="0"/>
                  </a:moveTo>
                  <a:cubicBezTo>
                    <a:pt x="135" y="0"/>
                    <a:pt x="0" y="91"/>
                    <a:pt x="16" y="274"/>
                  </a:cubicBezTo>
                  <a:cubicBezTo>
                    <a:pt x="32" y="432"/>
                    <a:pt x="151" y="511"/>
                    <a:pt x="270" y="511"/>
                  </a:cubicBezTo>
                  <a:cubicBezTo>
                    <a:pt x="388" y="511"/>
                    <a:pt x="507" y="432"/>
                    <a:pt x="523" y="274"/>
                  </a:cubicBezTo>
                  <a:cubicBezTo>
                    <a:pt x="539" y="91"/>
                    <a:pt x="404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1427975" y="3181325"/>
              <a:ext cx="19400" cy="16700"/>
            </a:xfrm>
            <a:custGeom>
              <a:rect b="b" l="l" r="r" t="t"/>
              <a:pathLst>
                <a:path extrusionOk="0" h="668" w="776">
                  <a:moveTo>
                    <a:pt x="443" y="0"/>
                  </a:moveTo>
                  <a:cubicBezTo>
                    <a:pt x="143" y="0"/>
                    <a:pt x="0" y="349"/>
                    <a:pt x="206" y="570"/>
                  </a:cubicBezTo>
                  <a:cubicBezTo>
                    <a:pt x="273" y="637"/>
                    <a:pt x="356" y="667"/>
                    <a:pt x="438" y="667"/>
                  </a:cubicBezTo>
                  <a:cubicBezTo>
                    <a:pt x="610" y="667"/>
                    <a:pt x="776" y="536"/>
                    <a:pt x="776" y="333"/>
                  </a:cubicBezTo>
                  <a:cubicBezTo>
                    <a:pt x="776" y="143"/>
                    <a:pt x="633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1180575" y="3876425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43" y="0"/>
                  </a:moveTo>
                  <a:cubicBezTo>
                    <a:pt x="63" y="0"/>
                    <a:pt x="0" y="64"/>
                    <a:pt x="0" y="143"/>
                  </a:cubicBezTo>
                  <a:cubicBezTo>
                    <a:pt x="0" y="222"/>
                    <a:pt x="63" y="285"/>
                    <a:pt x="143" y="285"/>
                  </a:cubicBezTo>
                  <a:cubicBezTo>
                    <a:pt x="222" y="285"/>
                    <a:pt x="269" y="222"/>
                    <a:pt x="269" y="143"/>
                  </a:cubicBezTo>
                  <a:cubicBezTo>
                    <a:pt x="269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516625" y="3445350"/>
              <a:ext cx="12300" cy="10450"/>
            </a:xfrm>
            <a:custGeom>
              <a:rect b="b" l="l" r="r" t="t"/>
              <a:pathLst>
                <a:path extrusionOk="0" h="418" w="492">
                  <a:moveTo>
                    <a:pt x="286" y="0"/>
                  </a:moveTo>
                  <a:cubicBezTo>
                    <a:pt x="96" y="0"/>
                    <a:pt x="1" y="222"/>
                    <a:pt x="143" y="349"/>
                  </a:cubicBezTo>
                  <a:cubicBezTo>
                    <a:pt x="186" y="396"/>
                    <a:pt x="238" y="417"/>
                    <a:pt x="290" y="417"/>
                  </a:cubicBezTo>
                  <a:cubicBezTo>
                    <a:pt x="393" y="417"/>
                    <a:pt x="492" y="333"/>
                    <a:pt x="492" y="206"/>
                  </a:cubicBezTo>
                  <a:cubicBezTo>
                    <a:pt x="492" y="95"/>
                    <a:pt x="397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1019850" y="3860975"/>
              <a:ext cx="32875" cy="27825"/>
            </a:xfrm>
            <a:custGeom>
              <a:rect b="b" l="l" r="r" t="t"/>
              <a:pathLst>
                <a:path extrusionOk="0" h="1113" w="1315">
                  <a:moveTo>
                    <a:pt x="761" y="1"/>
                  </a:moveTo>
                  <a:cubicBezTo>
                    <a:pt x="254" y="1"/>
                    <a:pt x="1" y="602"/>
                    <a:pt x="365" y="951"/>
                  </a:cubicBezTo>
                  <a:cubicBezTo>
                    <a:pt x="476" y="1062"/>
                    <a:pt x="614" y="1112"/>
                    <a:pt x="750" y="1112"/>
                  </a:cubicBezTo>
                  <a:cubicBezTo>
                    <a:pt x="1037" y="1112"/>
                    <a:pt x="1315" y="888"/>
                    <a:pt x="1315" y="555"/>
                  </a:cubicBezTo>
                  <a:cubicBezTo>
                    <a:pt x="1315" y="238"/>
                    <a:pt x="1061" y="1"/>
                    <a:pt x="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044800" y="3201500"/>
              <a:ext cx="26925" cy="22825"/>
            </a:xfrm>
            <a:custGeom>
              <a:rect b="b" l="l" r="r" t="t"/>
              <a:pathLst>
                <a:path extrusionOk="0" h="913" w="1077">
                  <a:moveTo>
                    <a:pt x="618" y="1"/>
                  </a:moveTo>
                  <a:cubicBezTo>
                    <a:pt x="206" y="1"/>
                    <a:pt x="0" y="492"/>
                    <a:pt x="285" y="777"/>
                  </a:cubicBezTo>
                  <a:cubicBezTo>
                    <a:pt x="384" y="871"/>
                    <a:pt x="503" y="913"/>
                    <a:pt x="619" y="913"/>
                  </a:cubicBezTo>
                  <a:cubicBezTo>
                    <a:pt x="856" y="913"/>
                    <a:pt x="1077" y="736"/>
                    <a:pt x="1077" y="460"/>
                  </a:cubicBezTo>
                  <a:cubicBezTo>
                    <a:pt x="1077" y="207"/>
                    <a:pt x="871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209450" y="2921650"/>
              <a:ext cx="15475" cy="15850"/>
            </a:xfrm>
            <a:custGeom>
              <a:rect b="b" l="l" r="r" t="t"/>
              <a:pathLst>
                <a:path extrusionOk="0" h="634" w="619">
                  <a:moveTo>
                    <a:pt x="318" y="1"/>
                  </a:moveTo>
                  <a:cubicBezTo>
                    <a:pt x="143" y="1"/>
                    <a:pt x="1" y="143"/>
                    <a:pt x="1" y="317"/>
                  </a:cubicBezTo>
                  <a:cubicBezTo>
                    <a:pt x="1" y="491"/>
                    <a:pt x="143" y="634"/>
                    <a:pt x="318" y="634"/>
                  </a:cubicBezTo>
                  <a:cubicBezTo>
                    <a:pt x="476" y="634"/>
                    <a:pt x="618" y="491"/>
                    <a:pt x="618" y="317"/>
                  </a:cubicBezTo>
                  <a:cubicBezTo>
                    <a:pt x="618" y="143"/>
                    <a:pt x="476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051125" y="3512650"/>
              <a:ext cx="9925" cy="8450"/>
            </a:xfrm>
            <a:custGeom>
              <a:rect b="b" l="l" r="r" t="t"/>
              <a:pathLst>
                <a:path extrusionOk="0" h="338" w="397">
                  <a:moveTo>
                    <a:pt x="222" y="0"/>
                  </a:moveTo>
                  <a:cubicBezTo>
                    <a:pt x="64" y="0"/>
                    <a:pt x="0" y="174"/>
                    <a:pt x="95" y="285"/>
                  </a:cubicBezTo>
                  <a:cubicBezTo>
                    <a:pt x="132" y="321"/>
                    <a:pt x="176" y="337"/>
                    <a:pt x="220" y="337"/>
                  </a:cubicBezTo>
                  <a:cubicBezTo>
                    <a:pt x="310" y="337"/>
                    <a:pt x="396" y="270"/>
                    <a:pt x="396" y="174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241925" y="3820200"/>
              <a:ext cx="17050" cy="14575"/>
            </a:xfrm>
            <a:custGeom>
              <a:rect b="b" l="l" r="r" t="t"/>
              <a:pathLst>
                <a:path extrusionOk="0" h="583" w="682">
                  <a:moveTo>
                    <a:pt x="396" y="1"/>
                  </a:moveTo>
                  <a:cubicBezTo>
                    <a:pt x="127" y="1"/>
                    <a:pt x="0" y="318"/>
                    <a:pt x="190" y="492"/>
                  </a:cubicBezTo>
                  <a:cubicBezTo>
                    <a:pt x="248" y="554"/>
                    <a:pt x="321" y="583"/>
                    <a:pt x="393" y="583"/>
                  </a:cubicBezTo>
                  <a:cubicBezTo>
                    <a:pt x="539" y="583"/>
                    <a:pt x="681" y="466"/>
                    <a:pt x="681" y="286"/>
                  </a:cubicBezTo>
                  <a:cubicBezTo>
                    <a:pt x="681" y="128"/>
                    <a:pt x="554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026175" y="3078000"/>
              <a:ext cx="9525" cy="7900"/>
            </a:xfrm>
            <a:custGeom>
              <a:rect b="b" l="l" r="r" t="t"/>
              <a:pathLst>
                <a:path extrusionOk="0" h="316" w="381">
                  <a:moveTo>
                    <a:pt x="223" y="1"/>
                  </a:moveTo>
                  <a:cubicBezTo>
                    <a:pt x="80" y="1"/>
                    <a:pt x="1" y="175"/>
                    <a:pt x="112" y="270"/>
                  </a:cubicBezTo>
                  <a:cubicBezTo>
                    <a:pt x="143" y="301"/>
                    <a:pt x="182" y="315"/>
                    <a:pt x="221" y="315"/>
                  </a:cubicBezTo>
                  <a:cubicBezTo>
                    <a:pt x="302" y="315"/>
                    <a:pt x="381" y="255"/>
                    <a:pt x="381" y="159"/>
                  </a:cubicBezTo>
                  <a:cubicBezTo>
                    <a:pt x="381" y="64"/>
                    <a:pt x="302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311875" y="2822700"/>
              <a:ext cx="1425" cy="1200"/>
            </a:xfrm>
            <a:custGeom>
              <a:rect b="b" l="l" r="r" t="t"/>
              <a:pathLst>
                <a:path extrusionOk="0" h="48" w="57">
                  <a:moveTo>
                    <a:pt x="25" y="0"/>
                  </a:moveTo>
                  <a:cubicBezTo>
                    <a:pt x="0" y="0"/>
                    <a:pt x="32" y="47"/>
                    <a:pt x="48" y="47"/>
                  </a:cubicBezTo>
                  <a:cubicBezTo>
                    <a:pt x="53" y="47"/>
                    <a:pt x="56" y="43"/>
                    <a:pt x="56" y="32"/>
                  </a:cubicBezTo>
                  <a:cubicBezTo>
                    <a:pt x="56" y="16"/>
                    <a:pt x="41" y="0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781950" y="3381625"/>
              <a:ext cx="23775" cy="20600"/>
            </a:xfrm>
            <a:custGeom>
              <a:rect b="b" l="l" r="r" t="t"/>
              <a:pathLst>
                <a:path extrusionOk="0" h="824" w="951">
                  <a:moveTo>
                    <a:pt x="555" y="0"/>
                  </a:moveTo>
                  <a:cubicBezTo>
                    <a:pt x="191" y="0"/>
                    <a:pt x="1" y="444"/>
                    <a:pt x="254" y="697"/>
                  </a:cubicBezTo>
                  <a:cubicBezTo>
                    <a:pt x="336" y="785"/>
                    <a:pt x="439" y="824"/>
                    <a:pt x="540" y="824"/>
                  </a:cubicBezTo>
                  <a:cubicBezTo>
                    <a:pt x="749" y="824"/>
                    <a:pt x="951" y="657"/>
                    <a:pt x="951" y="412"/>
                  </a:cubicBezTo>
                  <a:cubicBezTo>
                    <a:pt x="951" y="190"/>
                    <a:pt x="776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289925" y="3381625"/>
              <a:ext cx="11500" cy="9775"/>
            </a:xfrm>
            <a:custGeom>
              <a:rect b="b" l="l" r="r" t="t"/>
              <a:pathLst>
                <a:path extrusionOk="0" h="391" w="460">
                  <a:moveTo>
                    <a:pt x="269" y="0"/>
                  </a:moveTo>
                  <a:cubicBezTo>
                    <a:pt x="79" y="0"/>
                    <a:pt x="0" y="206"/>
                    <a:pt x="127" y="333"/>
                  </a:cubicBezTo>
                  <a:cubicBezTo>
                    <a:pt x="167" y="373"/>
                    <a:pt x="216" y="391"/>
                    <a:pt x="263" y="391"/>
                  </a:cubicBezTo>
                  <a:cubicBezTo>
                    <a:pt x="364" y="391"/>
                    <a:pt x="459" y="309"/>
                    <a:pt x="459" y="190"/>
                  </a:cubicBezTo>
                  <a:cubicBezTo>
                    <a:pt x="459" y="79"/>
                    <a:pt x="364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646275" y="3402975"/>
              <a:ext cx="7050" cy="6800"/>
            </a:xfrm>
            <a:custGeom>
              <a:rect b="b" l="l" r="r" t="t"/>
              <a:pathLst>
                <a:path extrusionOk="0" h="272" w="282">
                  <a:moveTo>
                    <a:pt x="143" y="1"/>
                  </a:moveTo>
                  <a:cubicBezTo>
                    <a:pt x="1" y="1"/>
                    <a:pt x="1" y="271"/>
                    <a:pt x="143" y="271"/>
                  </a:cubicBezTo>
                  <a:cubicBezTo>
                    <a:pt x="147" y="271"/>
                    <a:pt x="151" y="271"/>
                    <a:pt x="155" y="270"/>
                  </a:cubicBezTo>
                  <a:cubicBezTo>
                    <a:pt x="234" y="270"/>
                    <a:pt x="282" y="207"/>
                    <a:pt x="282" y="128"/>
                  </a:cubicBezTo>
                  <a:cubicBezTo>
                    <a:pt x="282" y="65"/>
                    <a:pt x="234" y="1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1117225" y="3603300"/>
              <a:ext cx="22975" cy="20025"/>
            </a:xfrm>
            <a:custGeom>
              <a:rect b="b" l="l" r="r" t="t"/>
              <a:pathLst>
                <a:path extrusionOk="0" h="801" w="919">
                  <a:moveTo>
                    <a:pt x="523" y="0"/>
                  </a:moveTo>
                  <a:cubicBezTo>
                    <a:pt x="175" y="0"/>
                    <a:pt x="1" y="428"/>
                    <a:pt x="238" y="681"/>
                  </a:cubicBezTo>
                  <a:cubicBezTo>
                    <a:pt x="321" y="763"/>
                    <a:pt x="422" y="801"/>
                    <a:pt x="520" y="801"/>
                  </a:cubicBezTo>
                  <a:cubicBezTo>
                    <a:pt x="725" y="801"/>
                    <a:pt x="919" y="641"/>
                    <a:pt x="919" y="396"/>
                  </a:cubicBezTo>
                  <a:cubicBezTo>
                    <a:pt x="919" y="190"/>
                    <a:pt x="745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1486950" y="3869700"/>
              <a:ext cx="5950" cy="6350"/>
            </a:xfrm>
            <a:custGeom>
              <a:rect b="b" l="l" r="r" t="t"/>
              <a:pathLst>
                <a:path extrusionOk="0" h="254" w="238">
                  <a:moveTo>
                    <a:pt x="111" y="0"/>
                  </a:moveTo>
                  <a:cubicBezTo>
                    <a:pt x="48" y="0"/>
                    <a:pt x="0" y="48"/>
                    <a:pt x="0" y="127"/>
                  </a:cubicBezTo>
                  <a:cubicBezTo>
                    <a:pt x="0" y="190"/>
                    <a:pt x="48" y="253"/>
                    <a:pt x="111" y="253"/>
                  </a:cubicBezTo>
                  <a:cubicBezTo>
                    <a:pt x="190" y="253"/>
                    <a:pt x="238" y="190"/>
                    <a:pt x="238" y="127"/>
                  </a:cubicBezTo>
                  <a:cubicBezTo>
                    <a:pt x="238" y="48"/>
                    <a:pt x="190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1492100" y="37790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38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80"/>
                    <a:pt x="111" y="491"/>
                    <a:pt x="238" y="491"/>
                  </a:cubicBezTo>
                  <a:cubicBezTo>
                    <a:pt x="380" y="491"/>
                    <a:pt x="491" y="380"/>
                    <a:pt x="491" y="254"/>
                  </a:cubicBezTo>
                  <a:cubicBezTo>
                    <a:pt x="491" y="111"/>
                    <a:pt x="380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1186500" y="3292150"/>
              <a:ext cx="9525" cy="8200"/>
            </a:xfrm>
            <a:custGeom>
              <a:rect b="b" l="l" r="r" t="t"/>
              <a:pathLst>
                <a:path extrusionOk="0" h="328" w="381">
                  <a:moveTo>
                    <a:pt x="206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29" y="315"/>
                    <a:pt x="168" y="327"/>
                    <a:pt x="207" y="327"/>
                  </a:cubicBezTo>
                  <a:cubicBezTo>
                    <a:pt x="296" y="327"/>
                    <a:pt x="381" y="259"/>
                    <a:pt x="381" y="159"/>
                  </a:cubicBezTo>
                  <a:cubicBezTo>
                    <a:pt x="381" y="80"/>
                    <a:pt x="301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1195600" y="3323025"/>
              <a:ext cx="22600" cy="22600"/>
            </a:xfrm>
            <a:custGeom>
              <a:rect b="b" l="l" r="r" t="t"/>
              <a:pathLst>
                <a:path extrusionOk="0" h="904" w="904">
                  <a:moveTo>
                    <a:pt x="444" y="1"/>
                  </a:moveTo>
                  <a:cubicBezTo>
                    <a:pt x="207" y="1"/>
                    <a:pt x="1" y="207"/>
                    <a:pt x="1" y="460"/>
                  </a:cubicBezTo>
                  <a:cubicBezTo>
                    <a:pt x="1" y="698"/>
                    <a:pt x="207" y="903"/>
                    <a:pt x="444" y="903"/>
                  </a:cubicBezTo>
                  <a:cubicBezTo>
                    <a:pt x="697" y="903"/>
                    <a:pt x="903" y="698"/>
                    <a:pt x="903" y="460"/>
                  </a:cubicBezTo>
                  <a:cubicBezTo>
                    <a:pt x="903" y="207"/>
                    <a:pt x="697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950975" y="3221300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7" y="1"/>
                  </a:moveTo>
                  <a:cubicBezTo>
                    <a:pt x="175" y="1"/>
                    <a:pt x="0" y="412"/>
                    <a:pt x="238" y="650"/>
                  </a:cubicBezTo>
                  <a:cubicBezTo>
                    <a:pt x="314" y="726"/>
                    <a:pt x="408" y="760"/>
                    <a:pt x="500" y="760"/>
                  </a:cubicBezTo>
                  <a:cubicBezTo>
                    <a:pt x="697" y="760"/>
                    <a:pt x="887" y="607"/>
                    <a:pt x="887" y="381"/>
                  </a:cubicBezTo>
                  <a:cubicBezTo>
                    <a:pt x="887" y="159"/>
                    <a:pt x="713" y="1"/>
                    <a:pt x="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1766000" y="3636825"/>
              <a:ext cx="7150" cy="6275"/>
            </a:xfrm>
            <a:custGeom>
              <a:rect b="b" l="l" r="r" t="t"/>
              <a:pathLst>
                <a:path extrusionOk="0" h="251" w="286">
                  <a:moveTo>
                    <a:pt x="143" y="1"/>
                  </a:moveTo>
                  <a:cubicBezTo>
                    <a:pt x="76" y="1"/>
                    <a:pt x="9" y="45"/>
                    <a:pt x="1" y="132"/>
                  </a:cubicBezTo>
                  <a:cubicBezTo>
                    <a:pt x="9" y="211"/>
                    <a:pt x="76" y="250"/>
                    <a:pt x="143" y="250"/>
                  </a:cubicBezTo>
                  <a:cubicBezTo>
                    <a:pt x="211" y="250"/>
                    <a:pt x="278" y="211"/>
                    <a:pt x="286" y="132"/>
                  </a:cubicBezTo>
                  <a:cubicBezTo>
                    <a:pt x="278" y="45"/>
                    <a:pt x="211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752650" y="3243475"/>
              <a:ext cx="7950" cy="6925"/>
            </a:xfrm>
            <a:custGeom>
              <a:rect b="b" l="l" r="r" t="t"/>
              <a:pathLst>
                <a:path extrusionOk="0" h="277" w="318">
                  <a:moveTo>
                    <a:pt x="175" y="0"/>
                  </a:moveTo>
                  <a:cubicBezTo>
                    <a:pt x="48" y="0"/>
                    <a:pt x="1" y="143"/>
                    <a:pt x="80" y="238"/>
                  </a:cubicBezTo>
                  <a:cubicBezTo>
                    <a:pt x="106" y="264"/>
                    <a:pt x="140" y="277"/>
                    <a:pt x="173" y="277"/>
                  </a:cubicBezTo>
                  <a:cubicBezTo>
                    <a:pt x="240" y="277"/>
                    <a:pt x="307" y="227"/>
                    <a:pt x="317" y="143"/>
                  </a:cubicBezTo>
                  <a:cubicBezTo>
                    <a:pt x="317" y="64"/>
                    <a:pt x="254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1272800" y="3828525"/>
              <a:ext cx="22975" cy="22975"/>
            </a:xfrm>
            <a:custGeom>
              <a:rect b="b" l="l" r="r" t="t"/>
              <a:pathLst>
                <a:path extrusionOk="0" h="919" w="919">
                  <a:moveTo>
                    <a:pt x="459" y="0"/>
                  </a:moveTo>
                  <a:cubicBezTo>
                    <a:pt x="206" y="0"/>
                    <a:pt x="0" y="206"/>
                    <a:pt x="0" y="460"/>
                  </a:cubicBezTo>
                  <a:cubicBezTo>
                    <a:pt x="0" y="713"/>
                    <a:pt x="206" y="919"/>
                    <a:pt x="459" y="919"/>
                  </a:cubicBezTo>
                  <a:cubicBezTo>
                    <a:pt x="713" y="919"/>
                    <a:pt x="919" y="713"/>
                    <a:pt x="919" y="460"/>
                  </a:cubicBezTo>
                  <a:cubicBezTo>
                    <a:pt x="919" y="206"/>
                    <a:pt x="713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912575" y="3630200"/>
              <a:ext cx="12700" cy="10750"/>
            </a:xfrm>
            <a:custGeom>
              <a:rect b="b" l="l" r="r" t="t"/>
              <a:pathLst>
                <a:path extrusionOk="0" h="430" w="508">
                  <a:moveTo>
                    <a:pt x="301" y="1"/>
                  </a:moveTo>
                  <a:cubicBezTo>
                    <a:pt x="111" y="1"/>
                    <a:pt x="1" y="222"/>
                    <a:pt x="143" y="365"/>
                  </a:cubicBezTo>
                  <a:cubicBezTo>
                    <a:pt x="188" y="410"/>
                    <a:pt x="241" y="430"/>
                    <a:pt x="292" y="430"/>
                  </a:cubicBezTo>
                  <a:cubicBezTo>
                    <a:pt x="403" y="430"/>
                    <a:pt x="507" y="337"/>
                    <a:pt x="507" y="207"/>
                  </a:cubicBezTo>
                  <a:cubicBezTo>
                    <a:pt x="507" y="96"/>
                    <a:pt x="4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1211050" y="2696025"/>
              <a:ext cx="3575" cy="3600"/>
            </a:xfrm>
            <a:custGeom>
              <a:rect b="b" l="l" r="r" t="t"/>
              <a:pathLst>
                <a:path extrusionOk="0" h="144" w="143">
                  <a:moveTo>
                    <a:pt x="79" y="1"/>
                  </a:moveTo>
                  <a:cubicBezTo>
                    <a:pt x="32" y="1"/>
                    <a:pt x="0" y="32"/>
                    <a:pt x="0" y="80"/>
                  </a:cubicBezTo>
                  <a:cubicBezTo>
                    <a:pt x="0" y="111"/>
                    <a:pt x="32" y="143"/>
                    <a:pt x="79" y="143"/>
                  </a:cubicBezTo>
                  <a:cubicBezTo>
                    <a:pt x="111" y="143"/>
                    <a:pt x="143" y="111"/>
                    <a:pt x="143" y="80"/>
                  </a:cubicBezTo>
                  <a:cubicBezTo>
                    <a:pt x="143" y="32"/>
                    <a:pt x="111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494575" y="3488900"/>
              <a:ext cx="19425" cy="16875"/>
            </a:xfrm>
            <a:custGeom>
              <a:rect b="b" l="l" r="r" t="t"/>
              <a:pathLst>
                <a:path extrusionOk="0" h="675" w="777">
                  <a:moveTo>
                    <a:pt x="444" y="0"/>
                  </a:moveTo>
                  <a:cubicBezTo>
                    <a:pt x="143" y="0"/>
                    <a:pt x="0" y="364"/>
                    <a:pt x="206" y="570"/>
                  </a:cubicBezTo>
                  <a:cubicBezTo>
                    <a:pt x="273" y="642"/>
                    <a:pt x="356" y="674"/>
                    <a:pt x="439" y="674"/>
                  </a:cubicBezTo>
                  <a:cubicBezTo>
                    <a:pt x="610" y="674"/>
                    <a:pt x="776" y="536"/>
                    <a:pt x="776" y="333"/>
                  </a:cubicBezTo>
                  <a:cubicBezTo>
                    <a:pt x="776" y="159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1449350" y="3508675"/>
              <a:ext cx="21400" cy="18050"/>
            </a:xfrm>
            <a:custGeom>
              <a:rect b="b" l="l" r="r" t="t"/>
              <a:pathLst>
                <a:path extrusionOk="0" h="722" w="856">
                  <a:moveTo>
                    <a:pt x="491" y="1"/>
                  </a:moveTo>
                  <a:cubicBezTo>
                    <a:pt x="174" y="1"/>
                    <a:pt x="0" y="381"/>
                    <a:pt x="238" y="618"/>
                  </a:cubicBezTo>
                  <a:cubicBezTo>
                    <a:pt x="309" y="690"/>
                    <a:pt x="398" y="722"/>
                    <a:pt x="487" y="722"/>
                  </a:cubicBezTo>
                  <a:cubicBezTo>
                    <a:pt x="673" y="722"/>
                    <a:pt x="855" y="580"/>
                    <a:pt x="855" y="365"/>
                  </a:cubicBezTo>
                  <a:cubicBezTo>
                    <a:pt x="855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916150" y="3209825"/>
              <a:ext cx="25750" cy="22175"/>
            </a:xfrm>
            <a:custGeom>
              <a:rect b="b" l="l" r="r" t="t"/>
              <a:pathLst>
                <a:path extrusionOk="0" h="887" w="1030">
                  <a:moveTo>
                    <a:pt x="586" y="0"/>
                  </a:moveTo>
                  <a:cubicBezTo>
                    <a:pt x="190" y="0"/>
                    <a:pt x="0" y="476"/>
                    <a:pt x="269" y="761"/>
                  </a:cubicBezTo>
                  <a:cubicBezTo>
                    <a:pt x="361" y="847"/>
                    <a:pt x="472" y="886"/>
                    <a:pt x="581" y="886"/>
                  </a:cubicBezTo>
                  <a:cubicBezTo>
                    <a:pt x="811" y="886"/>
                    <a:pt x="1029" y="712"/>
                    <a:pt x="1029" y="444"/>
                  </a:cubicBezTo>
                  <a:cubicBezTo>
                    <a:pt x="1029" y="206"/>
                    <a:pt x="839" y="0"/>
                    <a:pt x="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1460025" y="3695625"/>
              <a:ext cx="6150" cy="5350"/>
            </a:xfrm>
            <a:custGeom>
              <a:rect b="b" l="l" r="r" t="t"/>
              <a:pathLst>
                <a:path extrusionOk="0" h="214" w="246">
                  <a:moveTo>
                    <a:pt x="127" y="0"/>
                  </a:moveTo>
                  <a:cubicBezTo>
                    <a:pt x="76" y="0"/>
                    <a:pt x="24" y="36"/>
                    <a:pt x="16" y="107"/>
                  </a:cubicBezTo>
                  <a:cubicBezTo>
                    <a:pt x="1" y="178"/>
                    <a:pt x="60" y="214"/>
                    <a:pt x="121" y="214"/>
                  </a:cubicBezTo>
                  <a:cubicBezTo>
                    <a:pt x="183" y="214"/>
                    <a:pt x="246" y="178"/>
                    <a:pt x="238" y="107"/>
                  </a:cubicBezTo>
                  <a:cubicBezTo>
                    <a:pt x="230" y="36"/>
                    <a:pt x="179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558300" y="3198750"/>
              <a:ext cx="12300" cy="10825"/>
            </a:xfrm>
            <a:custGeom>
              <a:rect b="b" l="l" r="r" t="t"/>
              <a:pathLst>
                <a:path extrusionOk="0" h="433" w="492">
                  <a:moveTo>
                    <a:pt x="286" y="0"/>
                  </a:moveTo>
                  <a:cubicBezTo>
                    <a:pt x="96" y="0"/>
                    <a:pt x="1" y="238"/>
                    <a:pt x="127" y="364"/>
                  </a:cubicBezTo>
                  <a:cubicBezTo>
                    <a:pt x="175" y="412"/>
                    <a:pt x="231" y="433"/>
                    <a:pt x="285" y="433"/>
                  </a:cubicBezTo>
                  <a:cubicBezTo>
                    <a:pt x="393" y="433"/>
                    <a:pt x="491" y="348"/>
                    <a:pt x="491" y="222"/>
                  </a:cubicBezTo>
                  <a:cubicBezTo>
                    <a:pt x="491" y="95"/>
                    <a:pt x="396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424100" y="2823100"/>
              <a:ext cx="4000" cy="3575"/>
            </a:xfrm>
            <a:custGeom>
              <a:rect b="b" l="l" r="r" t="t"/>
              <a:pathLst>
                <a:path extrusionOk="0" h="143" w="160">
                  <a:moveTo>
                    <a:pt x="80" y="0"/>
                  </a:moveTo>
                  <a:cubicBezTo>
                    <a:pt x="1" y="0"/>
                    <a:pt x="1" y="127"/>
                    <a:pt x="80" y="143"/>
                  </a:cubicBezTo>
                  <a:cubicBezTo>
                    <a:pt x="128" y="143"/>
                    <a:pt x="159" y="111"/>
                    <a:pt x="159" y="79"/>
                  </a:cubicBezTo>
                  <a:cubicBezTo>
                    <a:pt x="159" y="32"/>
                    <a:pt x="128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1454475" y="3081175"/>
              <a:ext cx="4400" cy="4775"/>
            </a:xfrm>
            <a:custGeom>
              <a:rect b="b" l="l" r="r" t="t"/>
              <a:pathLst>
                <a:path extrusionOk="0" h="191" w="176">
                  <a:moveTo>
                    <a:pt x="80" y="1"/>
                  </a:moveTo>
                  <a:cubicBezTo>
                    <a:pt x="33" y="1"/>
                    <a:pt x="1" y="48"/>
                    <a:pt x="1" y="96"/>
                  </a:cubicBezTo>
                  <a:cubicBezTo>
                    <a:pt x="1" y="143"/>
                    <a:pt x="33" y="191"/>
                    <a:pt x="80" y="191"/>
                  </a:cubicBezTo>
                  <a:cubicBezTo>
                    <a:pt x="128" y="191"/>
                    <a:pt x="175" y="143"/>
                    <a:pt x="175" y="96"/>
                  </a:cubicBezTo>
                  <a:cubicBezTo>
                    <a:pt x="175" y="48"/>
                    <a:pt x="128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1871300" y="3172825"/>
              <a:ext cx="3600" cy="3575"/>
            </a:xfrm>
            <a:custGeom>
              <a:rect b="b" l="l" r="r" t="t"/>
              <a:pathLst>
                <a:path extrusionOk="0" h="143" w="144">
                  <a:moveTo>
                    <a:pt x="72" y="0"/>
                  </a:moveTo>
                  <a:cubicBezTo>
                    <a:pt x="36" y="0"/>
                    <a:pt x="1" y="24"/>
                    <a:pt x="1" y="71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08" y="143"/>
                    <a:pt x="143" y="119"/>
                    <a:pt x="143" y="71"/>
                  </a:cubicBezTo>
                  <a:cubicBezTo>
                    <a:pt x="143" y="24"/>
                    <a:pt x="108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1106150" y="3815850"/>
              <a:ext cx="26925" cy="22825"/>
            </a:xfrm>
            <a:custGeom>
              <a:rect b="b" l="l" r="r" t="t"/>
              <a:pathLst>
                <a:path extrusionOk="0" h="913" w="1077">
                  <a:moveTo>
                    <a:pt x="618" y="1"/>
                  </a:moveTo>
                  <a:cubicBezTo>
                    <a:pt x="206" y="1"/>
                    <a:pt x="0" y="492"/>
                    <a:pt x="285" y="777"/>
                  </a:cubicBezTo>
                  <a:cubicBezTo>
                    <a:pt x="379" y="870"/>
                    <a:pt x="495" y="913"/>
                    <a:pt x="609" y="913"/>
                  </a:cubicBezTo>
                  <a:cubicBezTo>
                    <a:pt x="842" y="913"/>
                    <a:pt x="1066" y="736"/>
                    <a:pt x="1077" y="460"/>
                  </a:cubicBezTo>
                  <a:cubicBezTo>
                    <a:pt x="1077" y="207"/>
                    <a:pt x="871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881700" y="3556575"/>
              <a:ext cx="24050" cy="20450"/>
            </a:xfrm>
            <a:custGeom>
              <a:rect b="b" l="l" r="r" t="t"/>
              <a:pathLst>
                <a:path extrusionOk="0" h="818" w="962">
                  <a:moveTo>
                    <a:pt x="555" y="1"/>
                  </a:moveTo>
                  <a:cubicBezTo>
                    <a:pt x="191" y="1"/>
                    <a:pt x="1" y="444"/>
                    <a:pt x="254" y="697"/>
                  </a:cubicBezTo>
                  <a:cubicBezTo>
                    <a:pt x="342" y="780"/>
                    <a:pt x="448" y="817"/>
                    <a:pt x="551" y="817"/>
                  </a:cubicBezTo>
                  <a:cubicBezTo>
                    <a:pt x="763" y="817"/>
                    <a:pt x="961" y="658"/>
                    <a:pt x="951" y="412"/>
                  </a:cubicBezTo>
                  <a:cubicBezTo>
                    <a:pt x="951" y="191"/>
                    <a:pt x="776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779575" y="3438625"/>
              <a:ext cx="18225" cy="15525"/>
            </a:xfrm>
            <a:custGeom>
              <a:rect b="b" l="l" r="r" t="t"/>
              <a:pathLst>
                <a:path extrusionOk="0" h="621" w="729">
                  <a:moveTo>
                    <a:pt x="428" y="0"/>
                  </a:moveTo>
                  <a:cubicBezTo>
                    <a:pt x="143" y="0"/>
                    <a:pt x="1" y="333"/>
                    <a:pt x="191" y="523"/>
                  </a:cubicBezTo>
                  <a:cubicBezTo>
                    <a:pt x="258" y="590"/>
                    <a:pt x="339" y="620"/>
                    <a:pt x="417" y="620"/>
                  </a:cubicBezTo>
                  <a:cubicBezTo>
                    <a:pt x="578" y="620"/>
                    <a:pt x="729" y="493"/>
                    <a:pt x="729" y="301"/>
                  </a:cubicBezTo>
                  <a:cubicBezTo>
                    <a:pt x="729" y="127"/>
                    <a:pt x="586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305350" y="3445750"/>
              <a:ext cx="11125" cy="9525"/>
            </a:xfrm>
            <a:custGeom>
              <a:rect b="b" l="l" r="r" t="t"/>
              <a:pathLst>
                <a:path extrusionOk="0" h="381" w="445">
                  <a:moveTo>
                    <a:pt x="238" y="0"/>
                  </a:moveTo>
                  <a:cubicBezTo>
                    <a:pt x="80" y="16"/>
                    <a:pt x="1" y="206"/>
                    <a:pt x="127" y="333"/>
                  </a:cubicBezTo>
                  <a:cubicBezTo>
                    <a:pt x="161" y="366"/>
                    <a:pt x="203" y="381"/>
                    <a:pt x="245" y="381"/>
                  </a:cubicBezTo>
                  <a:cubicBezTo>
                    <a:pt x="343" y="381"/>
                    <a:pt x="444" y="301"/>
                    <a:pt x="444" y="190"/>
                  </a:cubicBezTo>
                  <a:cubicBezTo>
                    <a:pt x="444" y="79"/>
                    <a:pt x="34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1909300" y="3071275"/>
              <a:ext cx="1625" cy="1625"/>
            </a:xfrm>
            <a:custGeom>
              <a:rect b="b" l="l" r="r" t="t"/>
              <a:pathLst>
                <a:path extrusionOk="0" h="65" w="65">
                  <a:moveTo>
                    <a:pt x="32" y="1"/>
                  </a:moveTo>
                  <a:cubicBezTo>
                    <a:pt x="17" y="1"/>
                    <a:pt x="1" y="17"/>
                    <a:pt x="1" y="32"/>
                  </a:cubicBezTo>
                  <a:cubicBezTo>
                    <a:pt x="1" y="48"/>
                    <a:pt x="17" y="64"/>
                    <a:pt x="32" y="64"/>
                  </a:cubicBezTo>
                  <a:cubicBezTo>
                    <a:pt x="48" y="64"/>
                    <a:pt x="64" y="48"/>
                    <a:pt x="64" y="32"/>
                  </a:cubicBezTo>
                  <a:cubicBezTo>
                    <a:pt x="64" y="17"/>
                    <a:pt x="48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1493550" y="3017025"/>
              <a:ext cx="4900" cy="3325"/>
            </a:xfrm>
            <a:custGeom>
              <a:rect b="b" l="l" r="r" t="t"/>
              <a:pathLst>
                <a:path extrusionOk="0" h="133" w="196">
                  <a:moveTo>
                    <a:pt x="88" y="1"/>
                  </a:moveTo>
                  <a:cubicBezTo>
                    <a:pt x="1" y="1"/>
                    <a:pt x="106" y="133"/>
                    <a:pt x="163" y="133"/>
                  </a:cubicBezTo>
                  <a:cubicBezTo>
                    <a:pt x="182" y="133"/>
                    <a:pt x="195" y="119"/>
                    <a:pt x="195" y="81"/>
                  </a:cubicBezTo>
                  <a:cubicBezTo>
                    <a:pt x="195" y="33"/>
                    <a:pt x="148" y="2"/>
                    <a:pt x="100" y="2"/>
                  </a:cubicBezTo>
                  <a:cubicBezTo>
                    <a:pt x="96" y="1"/>
                    <a:pt x="92" y="1"/>
                    <a:pt x="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077250" y="3721650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5" y="0"/>
                  </a:moveTo>
                  <a:cubicBezTo>
                    <a:pt x="95" y="0"/>
                    <a:pt x="0" y="238"/>
                    <a:pt x="143" y="364"/>
                  </a:cubicBezTo>
                  <a:cubicBezTo>
                    <a:pt x="183" y="405"/>
                    <a:pt x="233" y="423"/>
                    <a:pt x="283" y="423"/>
                  </a:cubicBezTo>
                  <a:cubicBezTo>
                    <a:pt x="388" y="423"/>
                    <a:pt x="491" y="341"/>
                    <a:pt x="491" y="222"/>
                  </a:cubicBezTo>
                  <a:cubicBezTo>
                    <a:pt x="491" y="95"/>
                    <a:pt x="396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1396625" y="3257275"/>
              <a:ext cx="6425" cy="4250"/>
            </a:xfrm>
            <a:custGeom>
              <a:rect b="b" l="l" r="r" t="t"/>
              <a:pathLst>
                <a:path extrusionOk="0" h="170" w="257">
                  <a:moveTo>
                    <a:pt x="165" y="0"/>
                  </a:moveTo>
                  <a:cubicBezTo>
                    <a:pt x="159" y="0"/>
                    <a:pt x="152" y="1"/>
                    <a:pt x="146" y="3"/>
                  </a:cubicBezTo>
                  <a:cubicBezTo>
                    <a:pt x="0" y="3"/>
                    <a:pt x="143" y="170"/>
                    <a:pt x="217" y="170"/>
                  </a:cubicBezTo>
                  <a:cubicBezTo>
                    <a:pt x="240" y="170"/>
                    <a:pt x="257" y="154"/>
                    <a:pt x="257" y="113"/>
                  </a:cubicBezTo>
                  <a:cubicBezTo>
                    <a:pt x="257" y="57"/>
                    <a:pt x="219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511975" y="3563300"/>
              <a:ext cx="17050" cy="17050"/>
            </a:xfrm>
            <a:custGeom>
              <a:rect b="b" l="l" r="r" t="t"/>
              <a:pathLst>
                <a:path extrusionOk="0" h="682" w="682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23"/>
                    <a:pt x="159" y="682"/>
                    <a:pt x="349" y="682"/>
                  </a:cubicBezTo>
                  <a:cubicBezTo>
                    <a:pt x="523" y="682"/>
                    <a:pt x="682" y="523"/>
                    <a:pt x="682" y="349"/>
                  </a:cubicBezTo>
                  <a:cubicBezTo>
                    <a:pt x="682" y="159"/>
                    <a:pt x="523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1298125" y="3585475"/>
              <a:ext cx="13100" cy="13100"/>
            </a:xfrm>
            <a:custGeom>
              <a:rect b="b" l="l" r="r" t="t"/>
              <a:pathLst>
                <a:path extrusionOk="0" h="524" w="524">
                  <a:moveTo>
                    <a:pt x="254" y="1"/>
                  </a:moveTo>
                  <a:cubicBezTo>
                    <a:pt x="111" y="1"/>
                    <a:pt x="1" y="111"/>
                    <a:pt x="1" y="270"/>
                  </a:cubicBezTo>
                  <a:cubicBezTo>
                    <a:pt x="1" y="412"/>
                    <a:pt x="111" y="523"/>
                    <a:pt x="254" y="523"/>
                  </a:cubicBezTo>
                  <a:cubicBezTo>
                    <a:pt x="412" y="523"/>
                    <a:pt x="523" y="412"/>
                    <a:pt x="523" y="270"/>
                  </a:cubicBezTo>
                  <a:cubicBezTo>
                    <a:pt x="523" y="111"/>
                    <a:pt x="412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134650" y="3955975"/>
              <a:ext cx="11900" cy="9800"/>
            </a:xfrm>
            <a:custGeom>
              <a:rect b="b" l="l" r="r" t="t"/>
              <a:pathLst>
                <a:path extrusionOk="0" h="392" w="476">
                  <a:moveTo>
                    <a:pt x="269" y="1"/>
                  </a:moveTo>
                  <a:cubicBezTo>
                    <a:pt x="95" y="1"/>
                    <a:pt x="0" y="207"/>
                    <a:pt x="127" y="333"/>
                  </a:cubicBezTo>
                  <a:cubicBezTo>
                    <a:pt x="167" y="374"/>
                    <a:pt x="217" y="391"/>
                    <a:pt x="267" y="391"/>
                  </a:cubicBezTo>
                  <a:cubicBezTo>
                    <a:pt x="372" y="391"/>
                    <a:pt x="475" y="310"/>
                    <a:pt x="475" y="191"/>
                  </a:cubicBezTo>
                  <a:cubicBezTo>
                    <a:pt x="475" y="80"/>
                    <a:pt x="380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78725" y="3610025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0"/>
                  </a:moveTo>
                  <a:cubicBezTo>
                    <a:pt x="96" y="0"/>
                    <a:pt x="1" y="222"/>
                    <a:pt x="128" y="364"/>
                  </a:cubicBezTo>
                  <a:cubicBezTo>
                    <a:pt x="172" y="404"/>
                    <a:pt x="225" y="422"/>
                    <a:pt x="276" y="422"/>
                  </a:cubicBezTo>
                  <a:cubicBezTo>
                    <a:pt x="387" y="422"/>
                    <a:pt x="492" y="336"/>
                    <a:pt x="492" y="206"/>
                  </a:cubicBezTo>
                  <a:cubicBezTo>
                    <a:pt x="492" y="95"/>
                    <a:pt x="397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872600" y="3601300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1"/>
                  </a:moveTo>
                  <a:cubicBezTo>
                    <a:pt x="80" y="1"/>
                    <a:pt x="0" y="96"/>
                    <a:pt x="0" y="191"/>
                  </a:cubicBezTo>
                  <a:cubicBezTo>
                    <a:pt x="0" y="302"/>
                    <a:pt x="80" y="381"/>
                    <a:pt x="190" y="381"/>
                  </a:cubicBezTo>
                  <a:cubicBezTo>
                    <a:pt x="301" y="381"/>
                    <a:pt x="380" y="302"/>
                    <a:pt x="380" y="191"/>
                  </a:cubicBezTo>
                  <a:cubicBezTo>
                    <a:pt x="380" y="96"/>
                    <a:pt x="301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134650" y="3903725"/>
              <a:ext cx="23375" cy="20050"/>
            </a:xfrm>
            <a:custGeom>
              <a:rect b="b" l="l" r="r" t="t"/>
              <a:pathLst>
                <a:path extrusionOk="0" h="802" w="935">
                  <a:moveTo>
                    <a:pt x="539" y="1"/>
                  </a:moveTo>
                  <a:cubicBezTo>
                    <a:pt x="190" y="1"/>
                    <a:pt x="0" y="428"/>
                    <a:pt x="254" y="682"/>
                  </a:cubicBezTo>
                  <a:cubicBezTo>
                    <a:pt x="332" y="765"/>
                    <a:pt x="430" y="802"/>
                    <a:pt x="528" y="802"/>
                  </a:cubicBezTo>
                  <a:cubicBezTo>
                    <a:pt x="727" y="802"/>
                    <a:pt x="924" y="646"/>
                    <a:pt x="934" y="412"/>
                  </a:cubicBezTo>
                  <a:cubicBezTo>
                    <a:pt x="934" y="191"/>
                    <a:pt x="760" y="17"/>
                    <a:pt x="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1148900" y="3334525"/>
              <a:ext cx="7550" cy="7925"/>
            </a:xfrm>
            <a:custGeom>
              <a:rect b="b" l="l" r="r" t="t"/>
              <a:pathLst>
                <a:path extrusionOk="0" h="317" w="302">
                  <a:moveTo>
                    <a:pt x="143" y="0"/>
                  </a:moveTo>
                  <a:cubicBezTo>
                    <a:pt x="64" y="0"/>
                    <a:pt x="0" y="79"/>
                    <a:pt x="0" y="158"/>
                  </a:cubicBezTo>
                  <a:cubicBezTo>
                    <a:pt x="0" y="253"/>
                    <a:pt x="64" y="317"/>
                    <a:pt x="143" y="317"/>
                  </a:cubicBezTo>
                  <a:cubicBezTo>
                    <a:pt x="238" y="317"/>
                    <a:pt x="301" y="253"/>
                    <a:pt x="301" y="158"/>
                  </a:cubicBezTo>
                  <a:cubicBezTo>
                    <a:pt x="301" y="79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1269225" y="3169850"/>
              <a:ext cx="17050" cy="14575"/>
            </a:xfrm>
            <a:custGeom>
              <a:rect b="b" l="l" r="r" t="t"/>
              <a:pathLst>
                <a:path extrusionOk="0" h="583" w="682">
                  <a:moveTo>
                    <a:pt x="397" y="0"/>
                  </a:moveTo>
                  <a:cubicBezTo>
                    <a:pt x="143" y="0"/>
                    <a:pt x="1" y="317"/>
                    <a:pt x="191" y="491"/>
                  </a:cubicBezTo>
                  <a:cubicBezTo>
                    <a:pt x="249" y="554"/>
                    <a:pt x="323" y="583"/>
                    <a:pt x="395" y="583"/>
                  </a:cubicBezTo>
                  <a:cubicBezTo>
                    <a:pt x="541" y="583"/>
                    <a:pt x="682" y="470"/>
                    <a:pt x="682" y="301"/>
                  </a:cubicBezTo>
                  <a:cubicBezTo>
                    <a:pt x="682" y="127"/>
                    <a:pt x="555" y="0"/>
                    <a:pt x="3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1894650" y="3344400"/>
              <a:ext cx="3200" cy="2800"/>
            </a:xfrm>
            <a:custGeom>
              <a:rect b="b" l="l" r="r" t="t"/>
              <a:pathLst>
                <a:path extrusionOk="0" h="112" w="128">
                  <a:moveTo>
                    <a:pt x="64" y="1"/>
                  </a:moveTo>
                  <a:cubicBezTo>
                    <a:pt x="33" y="1"/>
                    <a:pt x="1" y="17"/>
                    <a:pt x="17" y="64"/>
                  </a:cubicBezTo>
                  <a:cubicBezTo>
                    <a:pt x="17" y="96"/>
                    <a:pt x="33" y="112"/>
                    <a:pt x="64" y="112"/>
                  </a:cubicBezTo>
                  <a:cubicBezTo>
                    <a:pt x="96" y="112"/>
                    <a:pt x="128" y="96"/>
                    <a:pt x="128" y="64"/>
                  </a:cubicBezTo>
                  <a:cubicBezTo>
                    <a:pt x="128" y="17"/>
                    <a:pt x="96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918900" y="3519375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8" y="0"/>
                  </a:moveTo>
                  <a:cubicBezTo>
                    <a:pt x="175" y="0"/>
                    <a:pt x="1" y="412"/>
                    <a:pt x="238" y="650"/>
                  </a:cubicBezTo>
                  <a:cubicBezTo>
                    <a:pt x="314" y="726"/>
                    <a:pt x="408" y="759"/>
                    <a:pt x="501" y="759"/>
                  </a:cubicBezTo>
                  <a:cubicBezTo>
                    <a:pt x="697" y="759"/>
                    <a:pt x="888" y="606"/>
                    <a:pt x="888" y="380"/>
                  </a:cubicBezTo>
                  <a:cubicBezTo>
                    <a:pt x="888" y="175"/>
                    <a:pt x="729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515675" y="3886700"/>
              <a:ext cx="3450" cy="2225"/>
            </a:xfrm>
            <a:custGeom>
              <a:rect b="b" l="l" r="r" t="t"/>
              <a:pathLst>
                <a:path extrusionOk="0" h="89" w="138">
                  <a:moveTo>
                    <a:pt x="75" y="1"/>
                  </a:moveTo>
                  <a:cubicBezTo>
                    <a:pt x="0" y="1"/>
                    <a:pt x="81" y="88"/>
                    <a:pt x="120" y="88"/>
                  </a:cubicBezTo>
                  <a:cubicBezTo>
                    <a:pt x="130" y="88"/>
                    <a:pt x="138" y="81"/>
                    <a:pt x="138" y="64"/>
                  </a:cubicBezTo>
                  <a:cubicBezTo>
                    <a:pt x="138" y="33"/>
                    <a:pt x="106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1545525" y="3239225"/>
              <a:ext cx="7550" cy="7725"/>
            </a:xfrm>
            <a:custGeom>
              <a:rect b="b" l="l" r="r" t="t"/>
              <a:pathLst>
                <a:path extrusionOk="0" h="309" w="302">
                  <a:moveTo>
                    <a:pt x="151" y="0"/>
                  </a:moveTo>
                  <a:cubicBezTo>
                    <a:pt x="76" y="0"/>
                    <a:pt x="1" y="52"/>
                    <a:pt x="1" y="155"/>
                  </a:cubicBezTo>
                  <a:cubicBezTo>
                    <a:pt x="1" y="257"/>
                    <a:pt x="76" y="309"/>
                    <a:pt x="151" y="309"/>
                  </a:cubicBezTo>
                  <a:cubicBezTo>
                    <a:pt x="226" y="309"/>
                    <a:pt x="301" y="257"/>
                    <a:pt x="301" y="155"/>
                  </a:cubicBezTo>
                  <a:cubicBezTo>
                    <a:pt x="301" y="52"/>
                    <a:pt x="226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982250" y="3542325"/>
              <a:ext cx="10700" cy="10725"/>
            </a:xfrm>
            <a:custGeom>
              <a:rect b="b" l="l" r="r" t="t"/>
              <a:pathLst>
                <a:path extrusionOk="0" h="429" w="428">
                  <a:moveTo>
                    <a:pt x="206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33" y="428"/>
                    <a:pt x="428" y="333"/>
                    <a:pt x="428" y="222"/>
                  </a:cubicBezTo>
                  <a:cubicBezTo>
                    <a:pt x="428" y="96"/>
                    <a:pt x="333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396400" y="3577550"/>
              <a:ext cx="9525" cy="8275"/>
            </a:xfrm>
            <a:custGeom>
              <a:rect b="b" l="l" r="r" t="t"/>
              <a:pathLst>
                <a:path extrusionOk="0" h="331" w="381">
                  <a:moveTo>
                    <a:pt x="222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31" y="316"/>
                    <a:pt x="173" y="331"/>
                    <a:pt x="214" y="331"/>
                  </a:cubicBezTo>
                  <a:cubicBezTo>
                    <a:pt x="300" y="331"/>
                    <a:pt x="381" y="267"/>
                    <a:pt x="381" y="159"/>
                  </a:cubicBezTo>
                  <a:cubicBezTo>
                    <a:pt x="381" y="80"/>
                    <a:pt x="301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649750" y="3547875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17" y="0"/>
                  </a:moveTo>
                  <a:cubicBezTo>
                    <a:pt x="143" y="0"/>
                    <a:pt x="0" y="143"/>
                    <a:pt x="0" y="317"/>
                  </a:cubicBezTo>
                  <a:cubicBezTo>
                    <a:pt x="0" y="491"/>
                    <a:pt x="143" y="634"/>
                    <a:pt x="317" y="634"/>
                  </a:cubicBezTo>
                  <a:cubicBezTo>
                    <a:pt x="491" y="634"/>
                    <a:pt x="633" y="491"/>
                    <a:pt x="633" y="317"/>
                  </a:cubicBezTo>
                  <a:cubicBezTo>
                    <a:pt x="633" y="143"/>
                    <a:pt x="491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698850" y="3177750"/>
              <a:ext cx="7125" cy="4875"/>
            </a:xfrm>
            <a:custGeom>
              <a:rect b="b" l="l" r="r" t="t"/>
              <a:pathLst>
                <a:path extrusionOk="0" h="195" w="285">
                  <a:moveTo>
                    <a:pt x="158" y="1"/>
                  </a:moveTo>
                  <a:cubicBezTo>
                    <a:pt x="1" y="1"/>
                    <a:pt x="157" y="195"/>
                    <a:pt x="240" y="195"/>
                  </a:cubicBezTo>
                  <a:cubicBezTo>
                    <a:pt x="266" y="195"/>
                    <a:pt x="284" y="176"/>
                    <a:pt x="284" y="128"/>
                  </a:cubicBezTo>
                  <a:cubicBezTo>
                    <a:pt x="284" y="64"/>
                    <a:pt x="221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87600" y="3485725"/>
              <a:ext cx="7550" cy="7550"/>
            </a:xfrm>
            <a:custGeom>
              <a:rect b="b" l="l" r="r" t="t"/>
              <a:pathLst>
                <a:path extrusionOk="0" h="302" w="302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38"/>
                    <a:pt x="64" y="301"/>
                    <a:pt x="143" y="301"/>
                  </a:cubicBezTo>
                  <a:cubicBezTo>
                    <a:pt x="238" y="301"/>
                    <a:pt x="301" y="238"/>
                    <a:pt x="301" y="143"/>
                  </a:cubicBezTo>
                  <a:cubicBezTo>
                    <a:pt x="301" y="64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1244300" y="2878900"/>
              <a:ext cx="5175" cy="5175"/>
            </a:xfrm>
            <a:custGeom>
              <a:rect b="b" l="l" r="r" t="t"/>
              <a:pathLst>
                <a:path extrusionOk="0" h="207" w="207">
                  <a:moveTo>
                    <a:pt x="111" y="1"/>
                  </a:moveTo>
                  <a:cubicBezTo>
                    <a:pt x="48" y="1"/>
                    <a:pt x="0" y="48"/>
                    <a:pt x="0" y="111"/>
                  </a:cubicBezTo>
                  <a:cubicBezTo>
                    <a:pt x="0" y="159"/>
                    <a:pt x="48" y="206"/>
                    <a:pt x="111" y="206"/>
                  </a:cubicBezTo>
                  <a:cubicBezTo>
                    <a:pt x="159" y="206"/>
                    <a:pt x="206" y="159"/>
                    <a:pt x="206" y="111"/>
                  </a:cubicBezTo>
                  <a:cubicBezTo>
                    <a:pt x="206" y="48"/>
                    <a:pt x="159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743550" y="3544700"/>
              <a:ext cx="21400" cy="18425"/>
            </a:xfrm>
            <a:custGeom>
              <a:rect b="b" l="l" r="r" t="t"/>
              <a:pathLst>
                <a:path extrusionOk="0" h="737" w="856">
                  <a:moveTo>
                    <a:pt x="491" y="1"/>
                  </a:moveTo>
                  <a:cubicBezTo>
                    <a:pt x="159" y="1"/>
                    <a:pt x="1" y="397"/>
                    <a:pt x="222" y="634"/>
                  </a:cubicBezTo>
                  <a:cubicBezTo>
                    <a:pt x="298" y="705"/>
                    <a:pt x="390" y="737"/>
                    <a:pt x="480" y="737"/>
                  </a:cubicBezTo>
                  <a:cubicBezTo>
                    <a:pt x="672" y="737"/>
                    <a:pt x="856" y="591"/>
                    <a:pt x="856" y="365"/>
                  </a:cubicBezTo>
                  <a:cubicBezTo>
                    <a:pt x="856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1691200" y="3518575"/>
              <a:ext cx="9925" cy="8275"/>
            </a:xfrm>
            <a:custGeom>
              <a:rect b="b" l="l" r="r" t="t"/>
              <a:pathLst>
                <a:path extrusionOk="0" h="331" w="397">
                  <a:moveTo>
                    <a:pt x="222" y="1"/>
                  </a:moveTo>
                  <a:cubicBezTo>
                    <a:pt x="80" y="1"/>
                    <a:pt x="0" y="175"/>
                    <a:pt x="111" y="286"/>
                  </a:cubicBezTo>
                  <a:cubicBezTo>
                    <a:pt x="147" y="316"/>
                    <a:pt x="189" y="330"/>
                    <a:pt x="230" y="330"/>
                  </a:cubicBezTo>
                  <a:cubicBezTo>
                    <a:pt x="316" y="330"/>
                    <a:pt x="396" y="267"/>
                    <a:pt x="396" y="159"/>
                  </a:cubicBezTo>
                  <a:cubicBezTo>
                    <a:pt x="396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1389575" y="3790925"/>
              <a:ext cx="17425" cy="17825"/>
            </a:xfrm>
            <a:custGeom>
              <a:rect b="b" l="l" r="r" t="t"/>
              <a:pathLst>
                <a:path extrusionOk="0" h="713" w="697">
                  <a:moveTo>
                    <a:pt x="349" y="0"/>
                  </a:moveTo>
                  <a:cubicBezTo>
                    <a:pt x="159" y="0"/>
                    <a:pt x="0" y="159"/>
                    <a:pt x="0" y="364"/>
                  </a:cubicBezTo>
                  <a:cubicBezTo>
                    <a:pt x="0" y="554"/>
                    <a:pt x="159" y="713"/>
                    <a:pt x="349" y="713"/>
                  </a:cubicBezTo>
                  <a:cubicBezTo>
                    <a:pt x="539" y="713"/>
                    <a:pt x="697" y="554"/>
                    <a:pt x="697" y="364"/>
                  </a:cubicBezTo>
                  <a:cubicBezTo>
                    <a:pt x="697" y="159"/>
                    <a:pt x="539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264975" y="3175375"/>
              <a:ext cx="2000" cy="1375"/>
            </a:xfrm>
            <a:custGeom>
              <a:rect b="b" l="l" r="r" t="t"/>
              <a:pathLst>
                <a:path extrusionOk="0" h="55" w="80">
                  <a:moveTo>
                    <a:pt x="48" y="1"/>
                  </a:moveTo>
                  <a:cubicBezTo>
                    <a:pt x="1" y="1"/>
                    <a:pt x="42" y="54"/>
                    <a:pt x="66" y="54"/>
                  </a:cubicBezTo>
                  <a:cubicBezTo>
                    <a:pt x="74" y="54"/>
                    <a:pt x="80" y="48"/>
                    <a:pt x="80" y="33"/>
                  </a:cubicBezTo>
                  <a:cubicBezTo>
                    <a:pt x="80" y="17"/>
                    <a:pt x="64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247575" y="2990925"/>
              <a:ext cx="1600" cy="1600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6" y="1"/>
                    <a:pt x="0" y="16"/>
                    <a:pt x="0" y="32"/>
                  </a:cubicBezTo>
                  <a:cubicBezTo>
                    <a:pt x="0" y="48"/>
                    <a:pt x="16" y="64"/>
                    <a:pt x="32" y="64"/>
                  </a:cubicBezTo>
                  <a:cubicBezTo>
                    <a:pt x="48" y="64"/>
                    <a:pt x="63" y="48"/>
                    <a:pt x="63" y="32"/>
                  </a:cubicBezTo>
                  <a:cubicBezTo>
                    <a:pt x="63" y="16"/>
                    <a:pt x="48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1650825" y="3019825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80" y="0"/>
                  </a:moveTo>
                  <a:cubicBezTo>
                    <a:pt x="32" y="0"/>
                    <a:pt x="0" y="32"/>
                    <a:pt x="0" y="80"/>
                  </a:cubicBezTo>
                  <a:cubicBezTo>
                    <a:pt x="0" y="127"/>
                    <a:pt x="32" y="159"/>
                    <a:pt x="80" y="159"/>
                  </a:cubicBezTo>
                  <a:cubicBezTo>
                    <a:pt x="127" y="159"/>
                    <a:pt x="159" y="127"/>
                    <a:pt x="159" y="80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1188475" y="3015075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38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5"/>
                    <a:pt x="96" y="460"/>
                    <a:pt x="238" y="460"/>
                  </a:cubicBezTo>
                  <a:cubicBezTo>
                    <a:pt x="365" y="460"/>
                    <a:pt x="460" y="365"/>
                    <a:pt x="460" y="238"/>
                  </a:cubicBezTo>
                  <a:cubicBezTo>
                    <a:pt x="460" y="95"/>
                    <a:pt x="365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635500" y="33218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38" y="0"/>
                  </a:moveTo>
                  <a:cubicBezTo>
                    <a:pt x="111" y="0"/>
                    <a:pt x="0" y="111"/>
                    <a:pt x="0" y="238"/>
                  </a:cubicBezTo>
                  <a:cubicBezTo>
                    <a:pt x="0" y="380"/>
                    <a:pt x="111" y="491"/>
                    <a:pt x="238" y="491"/>
                  </a:cubicBezTo>
                  <a:cubicBezTo>
                    <a:pt x="380" y="491"/>
                    <a:pt x="491" y="380"/>
                    <a:pt x="491" y="238"/>
                  </a:cubicBezTo>
                  <a:cubicBezTo>
                    <a:pt x="491" y="111"/>
                    <a:pt x="380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629150" y="3204675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27" y="1"/>
                  </a:moveTo>
                  <a:cubicBezTo>
                    <a:pt x="64" y="1"/>
                    <a:pt x="1" y="64"/>
                    <a:pt x="1" y="143"/>
                  </a:cubicBezTo>
                  <a:cubicBezTo>
                    <a:pt x="1" y="222"/>
                    <a:pt x="64" y="286"/>
                    <a:pt x="127" y="286"/>
                  </a:cubicBezTo>
                  <a:cubicBezTo>
                    <a:pt x="207" y="286"/>
                    <a:pt x="270" y="222"/>
                    <a:pt x="270" y="143"/>
                  </a:cubicBezTo>
                  <a:cubicBezTo>
                    <a:pt x="270" y="64"/>
                    <a:pt x="207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610075" y="3061375"/>
              <a:ext cx="6825" cy="4725"/>
            </a:xfrm>
            <a:custGeom>
              <a:rect b="b" l="l" r="r" t="t"/>
              <a:pathLst>
                <a:path extrusionOk="0" h="189" w="273">
                  <a:moveTo>
                    <a:pt x="146" y="1"/>
                  </a:moveTo>
                  <a:cubicBezTo>
                    <a:pt x="0" y="1"/>
                    <a:pt x="154" y="188"/>
                    <a:pt x="232" y="188"/>
                  </a:cubicBezTo>
                  <a:cubicBezTo>
                    <a:pt x="256" y="188"/>
                    <a:pt x="273" y="171"/>
                    <a:pt x="273" y="128"/>
                  </a:cubicBezTo>
                  <a:cubicBezTo>
                    <a:pt x="273" y="6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1363825" y="3085525"/>
              <a:ext cx="15075" cy="15475"/>
            </a:xfrm>
            <a:custGeom>
              <a:rect b="b" l="l" r="r" t="t"/>
              <a:pathLst>
                <a:path extrusionOk="0" h="619" w="603">
                  <a:moveTo>
                    <a:pt x="302" y="1"/>
                  </a:moveTo>
                  <a:cubicBezTo>
                    <a:pt x="128" y="1"/>
                    <a:pt x="1" y="143"/>
                    <a:pt x="1" y="302"/>
                  </a:cubicBezTo>
                  <a:cubicBezTo>
                    <a:pt x="1" y="476"/>
                    <a:pt x="128" y="618"/>
                    <a:pt x="302" y="618"/>
                  </a:cubicBezTo>
                  <a:cubicBezTo>
                    <a:pt x="476" y="618"/>
                    <a:pt x="603" y="476"/>
                    <a:pt x="603" y="302"/>
                  </a:cubicBezTo>
                  <a:cubicBezTo>
                    <a:pt x="603" y="143"/>
                    <a:pt x="476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1245075" y="3566475"/>
              <a:ext cx="33675" cy="28850"/>
            </a:xfrm>
            <a:custGeom>
              <a:rect b="b" l="l" r="r" t="t"/>
              <a:pathLst>
                <a:path extrusionOk="0" h="1154" w="1347">
                  <a:moveTo>
                    <a:pt x="777" y="1"/>
                  </a:moveTo>
                  <a:cubicBezTo>
                    <a:pt x="254" y="1"/>
                    <a:pt x="1" y="618"/>
                    <a:pt x="365" y="982"/>
                  </a:cubicBezTo>
                  <a:cubicBezTo>
                    <a:pt x="483" y="1100"/>
                    <a:pt x="628" y="1154"/>
                    <a:pt x="770" y="1154"/>
                  </a:cubicBezTo>
                  <a:cubicBezTo>
                    <a:pt x="1065" y="1154"/>
                    <a:pt x="1347" y="923"/>
                    <a:pt x="1347" y="571"/>
                  </a:cubicBezTo>
                  <a:cubicBezTo>
                    <a:pt x="1347" y="254"/>
                    <a:pt x="1093" y="1"/>
                    <a:pt x="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1348400" y="3544300"/>
              <a:ext cx="11500" cy="9800"/>
            </a:xfrm>
            <a:custGeom>
              <a:rect b="b" l="l" r="r" t="t"/>
              <a:pathLst>
                <a:path extrusionOk="0" h="392" w="460">
                  <a:moveTo>
                    <a:pt x="270" y="1"/>
                  </a:moveTo>
                  <a:cubicBezTo>
                    <a:pt x="95" y="1"/>
                    <a:pt x="0" y="207"/>
                    <a:pt x="127" y="333"/>
                  </a:cubicBezTo>
                  <a:cubicBezTo>
                    <a:pt x="167" y="374"/>
                    <a:pt x="216" y="392"/>
                    <a:pt x="263" y="392"/>
                  </a:cubicBezTo>
                  <a:cubicBezTo>
                    <a:pt x="364" y="392"/>
                    <a:pt x="460" y="310"/>
                    <a:pt x="460" y="191"/>
                  </a:cubicBezTo>
                  <a:cubicBezTo>
                    <a:pt x="460" y="80"/>
                    <a:pt x="380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732075" y="3351150"/>
              <a:ext cx="24575" cy="20800"/>
            </a:xfrm>
            <a:custGeom>
              <a:rect b="b" l="l" r="r" t="t"/>
              <a:pathLst>
                <a:path extrusionOk="0" h="832" w="983">
                  <a:moveTo>
                    <a:pt x="570" y="0"/>
                  </a:moveTo>
                  <a:cubicBezTo>
                    <a:pt x="190" y="0"/>
                    <a:pt x="0" y="443"/>
                    <a:pt x="270" y="713"/>
                  </a:cubicBezTo>
                  <a:cubicBezTo>
                    <a:pt x="357" y="795"/>
                    <a:pt x="462" y="832"/>
                    <a:pt x="565" y="832"/>
                  </a:cubicBezTo>
                  <a:cubicBezTo>
                    <a:pt x="779" y="832"/>
                    <a:pt x="982" y="669"/>
                    <a:pt x="982" y="412"/>
                  </a:cubicBezTo>
                  <a:cubicBezTo>
                    <a:pt x="982" y="174"/>
                    <a:pt x="792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1632975" y="3152025"/>
              <a:ext cx="4425" cy="3050"/>
            </a:xfrm>
            <a:custGeom>
              <a:rect b="b" l="l" r="r" t="t"/>
              <a:pathLst>
                <a:path extrusionOk="0" h="122" w="177">
                  <a:moveTo>
                    <a:pt x="97" y="1"/>
                  </a:moveTo>
                  <a:cubicBezTo>
                    <a:pt x="0" y="1"/>
                    <a:pt x="98" y="121"/>
                    <a:pt x="149" y="121"/>
                  </a:cubicBezTo>
                  <a:cubicBezTo>
                    <a:pt x="165" y="121"/>
                    <a:pt x="176" y="110"/>
                    <a:pt x="176" y="80"/>
                  </a:cubicBezTo>
                  <a:cubicBezTo>
                    <a:pt x="176" y="32"/>
                    <a:pt x="144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675975" y="3612775"/>
              <a:ext cx="25250" cy="21400"/>
            </a:xfrm>
            <a:custGeom>
              <a:rect b="b" l="l" r="r" t="t"/>
              <a:pathLst>
                <a:path extrusionOk="0" h="856" w="1010">
                  <a:moveTo>
                    <a:pt x="548" y="1"/>
                  </a:moveTo>
                  <a:cubicBezTo>
                    <a:pt x="180" y="1"/>
                    <a:pt x="0" y="465"/>
                    <a:pt x="265" y="729"/>
                  </a:cubicBezTo>
                  <a:cubicBezTo>
                    <a:pt x="352" y="817"/>
                    <a:pt x="461" y="856"/>
                    <a:pt x="568" y="856"/>
                  </a:cubicBezTo>
                  <a:cubicBezTo>
                    <a:pt x="792" y="856"/>
                    <a:pt x="1009" y="686"/>
                    <a:pt x="1009" y="429"/>
                  </a:cubicBezTo>
                  <a:cubicBezTo>
                    <a:pt x="994" y="191"/>
                    <a:pt x="804" y="1"/>
                    <a:pt x="566" y="1"/>
                  </a:cubicBezTo>
                  <a:cubicBezTo>
                    <a:pt x="560" y="1"/>
                    <a:pt x="554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1150075" y="3667800"/>
              <a:ext cx="17850" cy="17850"/>
            </a:xfrm>
            <a:custGeom>
              <a:rect b="b" l="l" r="r" t="t"/>
              <a:pathLst>
                <a:path extrusionOk="0" h="714" w="714">
                  <a:moveTo>
                    <a:pt x="365" y="1"/>
                  </a:moveTo>
                  <a:cubicBezTo>
                    <a:pt x="159" y="1"/>
                    <a:pt x="1" y="159"/>
                    <a:pt x="1" y="365"/>
                  </a:cubicBezTo>
                  <a:cubicBezTo>
                    <a:pt x="1" y="555"/>
                    <a:pt x="159" y="713"/>
                    <a:pt x="365" y="713"/>
                  </a:cubicBezTo>
                  <a:cubicBezTo>
                    <a:pt x="555" y="713"/>
                    <a:pt x="713" y="555"/>
                    <a:pt x="713" y="365"/>
                  </a:cubicBezTo>
                  <a:cubicBezTo>
                    <a:pt x="713" y="159"/>
                    <a:pt x="555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434925" y="2985375"/>
              <a:ext cx="5450" cy="3550"/>
            </a:xfrm>
            <a:custGeom>
              <a:rect b="b" l="l" r="r" t="t"/>
              <a:pathLst>
                <a:path extrusionOk="0" h="142" w="218">
                  <a:moveTo>
                    <a:pt x="122" y="1"/>
                  </a:moveTo>
                  <a:cubicBezTo>
                    <a:pt x="0" y="1"/>
                    <a:pt x="122" y="141"/>
                    <a:pt x="185" y="141"/>
                  </a:cubicBezTo>
                  <a:cubicBezTo>
                    <a:pt x="204" y="141"/>
                    <a:pt x="217" y="129"/>
                    <a:pt x="217" y="96"/>
                  </a:cubicBezTo>
                  <a:cubicBezTo>
                    <a:pt x="217" y="33"/>
                    <a:pt x="17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215900" y="3289400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0" y="0"/>
                    <a:pt x="0" y="95"/>
                    <a:pt x="48" y="95"/>
                  </a:cubicBezTo>
                  <a:cubicBezTo>
                    <a:pt x="80" y="95"/>
                    <a:pt x="95" y="63"/>
                    <a:pt x="95" y="48"/>
                  </a:cubicBezTo>
                  <a:cubicBezTo>
                    <a:pt x="95" y="16"/>
                    <a:pt x="80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597500" y="2747475"/>
              <a:ext cx="3975" cy="4000"/>
            </a:xfrm>
            <a:custGeom>
              <a:rect b="b" l="l" r="r" t="t"/>
              <a:pathLst>
                <a:path extrusionOk="0" h="160" w="159">
                  <a:moveTo>
                    <a:pt x="79" y="1"/>
                  </a:moveTo>
                  <a:cubicBezTo>
                    <a:pt x="32" y="1"/>
                    <a:pt x="0" y="33"/>
                    <a:pt x="0" y="80"/>
                  </a:cubicBezTo>
                  <a:cubicBezTo>
                    <a:pt x="0" y="128"/>
                    <a:pt x="32" y="159"/>
                    <a:pt x="79" y="159"/>
                  </a:cubicBezTo>
                  <a:cubicBezTo>
                    <a:pt x="127" y="159"/>
                    <a:pt x="158" y="128"/>
                    <a:pt x="158" y="80"/>
                  </a:cubicBezTo>
                  <a:cubicBezTo>
                    <a:pt x="158" y="33"/>
                    <a:pt x="127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770075" y="2651700"/>
              <a:ext cx="7950" cy="7100"/>
            </a:xfrm>
            <a:custGeom>
              <a:rect b="b" l="l" r="r" t="t"/>
              <a:pathLst>
                <a:path extrusionOk="0" h="284" w="318">
                  <a:moveTo>
                    <a:pt x="175" y="0"/>
                  </a:moveTo>
                  <a:cubicBezTo>
                    <a:pt x="48" y="0"/>
                    <a:pt x="1" y="158"/>
                    <a:pt x="80" y="238"/>
                  </a:cubicBezTo>
                  <a:cubicBezTo>
                    <a:pt x="111" y="269"/>
                    <a:pt x="148" y="283"/>
                    <a:pt x="183" y="283"/>
                  </a:cubicBezTo>
                  <a:cubicBezTo>
                    <a:pt x="254" y="283"/>
                    <a:pt x="317" y="227"/>
                    <a:pt x="317" y="143"/>
                  </a:cubicBezTo>
                  <a:cubicBezTo>
                    <a:pt x="317" y="63"/>
                    <a:pt x="254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342675" y="2927600"/>
              <a:ext cx="3075" cy="2200"/>
            </a:xfrm>
            <a:custGeom>
              <a:rect b="b" l="l" r="r" t="t"/>
              <a:pathLst>
                <a:path extrusionOk="0" h="88" w="123">
                  <a:moveTo>
                    <a:pt x="75" y="0"/>
                  </a:moveTo>
                  <a:cubicBezTo>
                    <a:pt x="1" y="0"/>
                    <a:pt x="72" y="87"/>
                    <a:pt x="107" y="87"/>
                  </a:cubicBezTo>
                  <a:cubicBezTo>
                    <a:pt x="116" y="87"/>
                    <a:pt x="123" y="81"/>
                    <a:pt x="123" y="63"/>
                  </a:cubicBezTo>
                  <a:cubicBezTo>
                    <a:pt x="123" y="16"/>
                    <a:pt x="107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1465175" y="3131050"/>
              <a:ext cx="7950" cy="6450"/>
            </a:xfrm>
            <a:custGeom>
              <a:rect b="b" l="l" r="r" t="t"/>
              <a:pathLst>
                <a:path extrusionOk="0" h="258" w="318">
                  <a:moveTo>
                    <a:pt x="175" y="1"/>
                  </a:moveTo>
                  <a:cubicBezTo>
                    <a:pt x="64" y="1"/>
                    <a:pt x="0" y="127"/>
                    <a:pt x="95" y="222"/>
                  </a:cubicBezTo>
                  <a:cubicBezTo>
                    <a:pt x="120" y="247"/>
                    <a:pt x="149" y="258"/>
                    <a:pt x="178" y="258"/>
                  </a:cubicBezTo>
                  <a:cubicBezTo>
                    <a:pt x="242" y="258"/>
                    <a:pt x="306" y="204"/>
                    <a:pt x="317" y="127"/>
                  </a:cubicBezTo>
                  <a:cubicBezTo>
                    <a:pt x="317" y="48"/>
                    <a:pt x="254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1157600" y="2966375"/>
              <a:ext cx="5575" cy="5575"/>
            </a:xfrm>
            <a:custGeom>
              <a:rect b="b" l="l" r="r" t="t"/>
              <a:pathLst>
                <a:path extrusionOk="0" h="223" w="223">
                  <a:moveTo>
                    <a:pt x="111" y="1"/>
                  </a:moveTo>
                  <a:cubicBezTo>
                    <a:pt x="48" y="1"/>
                    <a:pt x="1" y="48"/>
                    <a:pt x="1" y="112"/>
                  </a:cubicBezTo>
                  <a:cubicBezTo>
                    <a:pt x="1" y="175"/>
                    <a:pt x="48" y="223"/>
                    <a:pt x="111" y="223"/>
                  </a:cubicBezTo>
                  <a:cubicBezTo>
                    <a:pt x="175" y="223"/>
                    <a:pt x="222" y="175"/>
                    <a:pt x="222" y="112"/>
                  </a:cubicBezTo>
                  <a:cubicBezTo>
                    <a:pt x="222" y="48"/>
                    <a:pt x="175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768900" y="3164700"/>
              <a:ext cx="7125" cy="5950"/>
            </a:xfrm>
            <a:custGeom>
              <a:rect b="b" l="l" r="r" t="t"/>
              <a:pathLst>
                <a:path extrusionOk="0" h="238" w="285">
                  <a:moveTo>
                    <a:pt x="158" y="0"/>
                  </a:moveTo>
                  <a:cubicBezTo>
                    <a:pt x="0" y="0"/>
                    <a:pt x="0" y="238"/>
                    <a:pt x="158" y="238"/>
                  </a:cubicBezTo>
                  <a:cubicBezTo>
                    <a:pt x="222" y="238"/>
                    <a:pt x="285" y="175"/>
                    <a:pt x="285" y="111"/>
                  </a:cubicBezTo>
                  <a:cubicBezTo>
                    <a:pt x="285" y="48"/>
                    <a:pt x="222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309600" y="2926800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0"/>
                  </a:moveTo>
                  <a:cubicBezTo>
                    <a:pt x="127" y="0"/>
                    <a:pt x="1" y="127"/>
                    <a:pt x="1" y="254"/>
                  </a:cubicBezTo>
                  <a:cubicBezTo>
                    <a:pt x="1" y="396"/>
                    <a:pt x="127" y="507"/>
                    <a:pt x="254" y="507"/>
                  </a:cubicBezTo>
                  <a:cubicBezTo>
                    <a:pt x="397" y="507"/>
                    <a:pt x="507" y="396"/>
                    <a:pt x="507" y="254"/>
                  </a:cubicBezTo>
                  <a:cubicBezTo>
                    <a:pt x="507" y="127"/>
                    <a:pt x="397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806500" y="3345550"/>
              <a:ext cx="11100" cy="9275"/>
            </a:xfrm>
            <a:custGeom>
              <a:rect b="b" l="l" r="r" t="t"/>
              <a:pathLst>
                <a:path extrusionOk="0" h="371" w="444">
                  <a:moveTo>
                    <a:pt x="278" y="0"/>
                  </a:moveTo>
                  <a:cubicBezTo>
                    <a:pt x="270" y="0"/>
                    <a:pt x="262" y="1"/>
                    <a:pt x="254" y="2"/>
                  </a:cubicBezTo>
                  <a:cubicBezTo>
                    <a:pt x="79" y="2"/>
                    <a:pt x="0" y="208"/>
                    <a:pt x="127" y="319"/>
                  </a:cubicBezTo>
                  <a:cubicBezTo>
                    <a:pt x="167" y="354"/>
                    <a:pt x="213" y="370"/>
                    <a:pt x="258" y="370"/>
                  </a:cubicBezTo>
                  <a:cubicBezTo>
                    <a:pt x="355" y="370"/>
                    <a:pt x="444" y="296"/>
                    <a:pt x="444" y="177"/>
                  </a:cubicBezTo>
                  <a:cubicBezTo>
                    <a:pt x="444" y="75"/>
                    <a:pt x="364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328525" y="3201600"/>
              <a:ext cx="3975" cy="3000"/>
            </a:xfrm>
            <a:custGeom>
              <a:rect b="b" l="l" r="r" t="t"/>
              <a:pathLst>
                <a:path extrusionOk="0" h="120" w="159">
                  <a:moveTo>
                    <a:pt x="79" y="1"/>
                  </a:moveTo>
                  <a:cubicBezTo>
                    <a:pt x="40" y="1"/>
                    <a:pt x="0" y="21"/>
                    <a:pt x="8" y="60"/>
                  </a:cubicBezTo>
                  <a:cubicBezTo>
                    <a:pt x="8" y="100"/>
                    <a:pt x="40" y="120"/>
                    <a:pt x="73" y="120"/>
                  </a:cubicBezTo>
                  <a:cubicBezTo>
                    <a:pt x="107" y="120"/>
                    <a:pt x="143" y="100"/>
                    <a:pt x="150" y="60"/>
                  </a:cubicBezTo>
                  <a:cubicBezTo>
                    <a:pt x="158" y="21"/>
                    <a:pt x="119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447675" y="3286225"/>
              <a:ext cx="6825" cy="4700"/>
            </a:xfrm>
            <a:custGeom>
              <a:rect b="b" l="l" r="r" t="t"/>
              <a:pathLst>
                <a:path extrusionOk="0" h="188" w="273">
                  <a:moveTo>
                    <a:pt x="146" y="0"/>
                  </a:moveTo>
                  <a:cubicBezTo>
                    <a:pt x="0" y="0"/>
                    <a:pt x="154" y="188"/>
                    <a:pt x="232" y="188"/>
                  </a:cubicBezTo>
                  <a:cubicBezTo>
                    <a:pt x="256" y="188"/>
                    <a:pt x="273" y="171"/>
                    <a:pt x="273" y="127"/>
                  </a:cubicBezTo>
                  <a:cubicBezTo>
                    <a:pt x="273" y="64"/>
                    <a:pt x="210" y="0"/>
                    <a:pt x="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24550" y="3080375"/>
              <a:ext cx="2450" cy="1700"/>
            </a:xfrm>
            <a:custGeom>
              <a:rect b="b" l="l" r="r" t="t"/>
              <a:pathLst>
                <a:path extrusionOk="0" h="68" w="98">
                  <a:moveTo>
                    <a:pt x="50" y="1"/>
                  </a:moveTo>
                  <a:cubicBezTo>
                    <a:pt x="1" y="1"/>
                    <a:pt x="57" y="68"/>
                    <a:pt x="84" y="68"/>
                  </a:cubicBezTo>
                  <a:cubicBezTo>
                    <a:pt x="92" y="68"/>
                    <a:pt x="98" y="62"/>
                    <a:pt x="98" y="48"/>
                  </a:cubicBezTo>
                  <a:cubicBezTo>
                    <a:pt x="98" y="17"/>
                    <a:pt x="82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1239150" y="2822300"/>
              <a:ext cx="4375" cy="4375"/>
            </a:xfrm>
            <a:custGeom>
              <a:rect b="b" l="l" r="r" t="t"/>
              <a:pathLst>
                <a:path extrusionOk="0" h="175" w="175">
                  <a:moveTo>
                    <a:pt x="95" y="0"/>
                  </a:moveTo>
                  <a:cubicBezTo>
                    <a:pt x="48" y="0"/>
                    <a:pt x="0" y="48"/>
                    <a:pt x="0" y="95"/>
                  </a:cubicBezTo>
                  <a:cubicBezTo>
                    <a:pt x="0" y="127"/>
                    <a:pt x="48" y="175"/>
                    <a:pt x="95" y="175"/>
                  </a:cubicBezTo>
                  <a:cubicBezTo>
                    <a:pt x="143" y="175"/>
                    <a:pt x="175" y="127"/>
                    <a:pt x="175" y="95"/>
                  </a:cubicBezTo>
                  <a:cubicBezTo>
                    <a:pt x="175" y="48"/>
                    <a:pt x="143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533650" y="3944500"/>
              <a:ext cx="2800" cy="2800"/>
            </a:xfrm>
            <a:custGeom>
              <a:rect b="b" l="l" r="r" t="t"/>
              <a:pathLst>
                <a:path extrusionOk="0" h="112" w="112">
                  <a:moveTo>
                    <a:pt x="48" y="1"/>
                  </a:moveTo>
                  <a:cubicBezTo>
                    <a:pt x="32" y="1"/>
                    <a:pt x="1" y="32"/>
                    <a:pt x="1" y="64"/>
                  </a:cubicBezTo>
                  <a:cubicBezTo>
                    <a:pt x="1" y="80"/>
                    <a:pt x="32" y="111"/>
                    <a:pt x="48" y="111"/>
                  </a:cubicBezTo>
                  <a:cubicBezTo>
                    <a:pt x="80" y="111"/>
                    <a:pt x="111" y="80"/>
                    <a:pt x="111" y="64"/>
                  </a:cubicBezTo>
                  <a:cubicBezTo>
                    <a:pt x="111" y="32"/>
                    <a:pt x="80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830250" y="3145700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27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06"/>
                    <a:pt x="64" y="270"/>
                    <a:pt x="127" y="270"/>
                  </a:cubicBezTo>
                  <a:cubicBezTo>
                    <a:pt x="206" y="270"/>
                    <a:pt x="269" y="206"/>
                    <a:pt x="269" y="143"/>
                  </a:cubicBezTo>
                  <a:cubicBezTo>
                    <a:pt x="269" y="64"/>
                    <a:pt x="206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1351175" y="3186875"/>
              <a:ext cx="14275" cy="13875"/>
            </a:xfrm>
            <a:custGeom>
              <a:rect b="b" l="l" r="r" t="t"/>
              <a:pathLst>
                <a:path extrusionOk="0" h="555" w="571">
                  <a:moveTo>
                    <a:pt x="285" y="0"/>
                  </a:moveTo>
                  <a:cubicBezTo>
                    <a:pt x="127" y="0"/>
                    <a:pt x="0" y="127"/>
                    <a:pt x="0" y="269"/>
                  </a:cubicBezTo>
                  <a:cubicBezTo>
                    <a:pt x="0" y="428"/>
                    <a:pt x="127" y="554"/>
                    <a:pt x="285" y="554"/>
                  </a:cubicBezTo>
                  <a:cubicBezTo>
                    <a:pt x="444" y="554"/>
                    <a:pt x="570" y="428"/>
                    <a:pt x="570" y="269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945025" y="3548275"/>
              <a:ext cx="24575" cy="21375"/>
            </a:xfrm>
            <a:custGeom>
              <a:rect b="b" l="l" r="r" t="t"/>
              <a:pathLst>
                <a:path extrusionOk="0" h="855" w="983">
                  <a:moveTo>
                    <a:pt x="555" y="0"/>
                  </a:moveTo>
                  <a:cubicBezTo>
                    <a:pt x="191" y="0"/>
                    <a:pt x="1" y="459"/>
                    <a:pt x="254" y="729"/>
                  </a:cubicBezTo>
                  <a:cubicBezTo>
                    <a:pt x="341" y="816"/>
                    <a:pt x="449" y="855"/>
                    <a:pt x="554" y="855"/>
                  </a:cubicBezTo>
                  <a:cubicBezTo>
                    <a:pt x="773" y="855"/>
                    <a:pt x="983" y="685"/>
                    <a:pt x="983" y="428"/>
                  </a:cubicBezTo>
                  <a:cubicBezTo>
                    <a:pt x="983" y="190"/>
                    <a:pt x="793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1396700" y="3561325"/>
              <a:ext cx="22175" cy="22200"/>
            </a:xfrm>
            <a:custGeom>
              <a:rect b="b" l="l" r="r" t="t"/>
              <a:pathLst>
                <a:path extrusionOk="0" h="888" w="887">
                  <a:moveTo>
                    <a:pt x="444" y="1"/>
                  </a:moveTo>
                  <a:cubicBezTo>
                    <a:pt x="206" y="1"/>
                    <a:pt x="0" y="207"/>
                    <a:pt x="0" y="444"/>
                  </a:cubicBezTo>
                  <a:cubicBezTo>
                    <a:pt x="0" y="697"/>
                    <a:pt x="206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207"/>
                    <a:pt x="697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564250" y="3296125"/>
              <a:ext cx="22175" cy="19000"/>
            </a:xfrm>
            <a:custGeom>
              <a:rect b="b" l="l" r="r" t="t"/>
              <a:pathLst>
                <a:path extrusionOk="0" h="760" w="887">
                  <a:moveTo>
                    <a:pt x="507" y="0"/>
                  </a:moveTo>
                  <a:cubicBezTo>
                    <a:pt x="174" y="0"/>
                    <a:pt x="0" y="412"/>
                    <a:pt x="238" y="649"/>
                  </a:cubicBezTo>
                  <a:cubicBezTo>
                    <a:pt x="319" y="725"/>
                    <a:pt x="414" y="759"/>
                    <a:pt x="507" y="759"/>
                  </a:cubicBezTo>
                  <a:cubicBezTo>
                    <a:pt x="704" y="759"/>
                    <a:pt x="887" y="606"/>
                    <a:pt x="887" y="380"/>
                  </a:cubicBezTo>
                  <a:cubicBezTo>
                    <a:pt x="887" y="174"/>
                    <a:pt x="728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999675" y="3181725"/>
              <a:ext cx="20200" cy="17275"/>
            </a:xfrm>
            <a:custGeom>
              <a:rect b="b" l="l" r="r" t="t"/>
              <a:pathLst>
                <a:path extrusionOk="0" h="691" w="808">
                  <a:moveTo>
                    <a:pt x="459" y="0"/>
                  </a:moveTo>
                  <a:cubicBezTo>
                    <a:pt x="143" y="0"/>
                    <a:pt x="0" y="380"/>
                    <a:pt x="206" y="586"/>
                  </a:cubicBezTo>
                  <a:cubicBezTo>
                    <a:pt x="278" y="658"/>
                    <a:pt x="366" y="690"/>
                    <a:pt x="453" y="690"/>
                  </a:cubicBezTo>
                  <a:cubicBezTo>
                    <a:pt x="634" y="690"/>
                    <a:pt x="808" y="552"/>
                    <a:pt x="808" y="349"/>
                  </a:cubicBezTo>
                  <a:cubicBezTo>
                    <a:pt x="808" y="159"/>
                    <a:pt x="649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1117225" y="3849900"/>
              <a:ext cx="17850" cy="17450"/>
            </a:xfrm>
            <a:custGeom>
              <a:rect b="b" l="l" r="r" t="t"/>
              <a:pathLst>
                <a:path extrusionOk="0" h="698" w="714">
                  <a:moveTo>
                    <a:pt x="365" y="0"/>
                  </a:moveTo>
                  <a:cubicBezTo>
                    <a:pt x="159" y="0"/>
                    <a:pt x="1" y="159"/>
                    <a:pt x="1" y="349"/>
                  </a:cubicBezTo>
                  <a:cubicBezTo>
                    <a:pt x="1" y="539"/>
                    <a:pt x="159" y="697"/>
                    <a:pt x="365" y="697"/>
                  </a:cubicBezTo>
                  <a:cubicBezTo>
                    <a:pt x="555" y="697"/>
                    <a:pt x="713" y="539"/>
                    <a:pt x="713" y="349"/>
                  </a:cubicBezTo>
                  <a:cubicBezTo>
                    <a:pt x="713" y="159"/>
                    <a:pt x="555" y="0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702700" y="3898575"/>
              <a:ext cx="4850" cy="3400"/>
            </a:xfrm>
            <a:custGeom>
              <a:rect b="b" l="l" r="r" t="t"/>
              <a:pathLst>
                <a:path extrusionOk="0" h="136" w="194">
                  <a:moveTo>
                    <a:pt x="99" y="1"/>
                  </a:moveTo>
                  <a:cubicBezTo>
                    <a:pt x="0" y="1"/>
                    <a:pt x="112" y="135"/>
                    <a:pt x="167" y="135"/>
                  </a:cubicBezTo>
                  <a:cubicBezTo>
                    <a:pt x="183" y="135"/>
                    <a:pt x="194" y="124"/>
                    <a:pt x="194" y="96"/>
                  </a:cubicBezTo>
                  <a:cubicBezTo>
                    <a:pt x="194" y="33"/>
                    <a:pt x="146" y="1"/>
                    <a:pt x="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1705850" y="3727175"/>
              <a:ext cx="8725" cy="7125"/>
            </a:xfrm>
            <a:custGeom>
              <a:rect b="b" l="l" r="r" t="t"/>
              <a:pathLst>
                <a:path extrusionOk="0" h="285" w="349">
                  <a:moveTo>
                    <a:pt x="190" y="1"/>
                  </a:moveTo>
                  <a:cubicBezTo>
                    <a:pt x="64" y="1"/>
                    <a:pt x="0" y="159"/>
                    <a:pt x="95" y="238"/>
                  </a:cubicBezTo>
                  <a:cubicBezTo>
                    <a:pt x="127" y="270"/>
                    <a:pt x="166" y="284"/>
                    <a:pt x="203" y="284"/>
                  </a:cubicBezTo>
                  <a:cubicBezTo>
                    <a:pt x="278" y="284"/>
                    <a:pt x="349" y="228"/>
                    <a:pt x="349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650000" y="2834175"/>
              <a:ext cx="4125" cy="3025"/>
            </a:xfrm>
            <a:custGeom>
              <a:rect b="b" l="l" r="r" t="t"/>
              <a:pathLst>
                <a:path extrusionOk="0" h="121" w="165">
                  <a:moveTo>
                    <a:pt x="85" y="0"/>
                  </a:moveTo>
                  <a:cubicBezTo>
                    <a:pt x="0" y="0"/>
                    <a:pt x="91" y="121"/>
                    <a:pt x="139" y="121"/>
                  </a:cubicBezTo>
                  <a:cubicBezTo>
                    <a:pt x="154" y="121"/>
                    <a:pt x="164" y="109"/>
                    <a:pt x="164" y="80"/>
                  </a:cubicBezTo>
                  <a:cubicBezTo>
                    <a:pt x="164" y="32"/>
                    <a:pt x="133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908225" y="2787850"/>
              <a:ext cx="5575" cy="5175"/>
            </a:xfrm>
            <a:custGeom>
              <a:rect b="b" l="l" r="r" t="t"/>
              <a:pathLst>
                <a:path extrusionOk="0" h="207" w="223">
                  <a:moveTo>
                    <a:pt x="111" y="1"/>
                  </a:moveTo>
                  <a:cubicBezTo>
                    <a:pt x="0" y="17"/>
                    <a:pt x="0" y="191"/>
                    <a:pt x="111" y="207"/>
                  </a:cubicBezTo>
                  <a:cubicBezTo>
                    <a:pt x="175" y="207"/>
                    <a:pt x="222" y="159"/>
                    <a:pt x="222" y="112"/>
                  </a:cubicBezTo>
                  <a:cubicBezTo>
                    <a:pt x="222" y="48"/>
                    <a:pt x="175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1370175" y="3730350"/>
              <a:ext cx="19025" cy="16050"/>
            </a:xfrm>
            <a:custGeom>
              <a:rect b="b" l="l" r="r" t="t"/>
              <a:pathLst>
                <a:path extrusionOk="0" h="642" w="761">
                  <a:moveTo>
                    <a:pt x="444" y="1"/>
                  </a:moveTo>
                  <a:cubicBezTo>
                    <a:pt x="143" y="1"/>
                    <a:pt x="0" y="349"/>
                    <a:pt x="206" y="555"/>
                  </a:cubicBezTo>
                  <a:cubicBezTo>
                    <a:pt x="271" y="614"/>
                    <a:pt x="349" y="641"/>
                    <a:pt x="427" y="641"/>
                  </a:cubicBezTo>
                  <a:cubicBezTo>
                    <a:pt x="596" y="641"/>
                    <a:pt x="760" y="513"/>
                    <a:pt x="760" y="317"/>
                  </a:cubicBezTo>
                  <a:cubicBezTo>
                    <a:pt x="760" y="143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796200" y="3582300"/>
              <a:ext cx="26950" cy="27350"/>
            </a:xfrm>
            <a:custGeom>
              <a:rect b="b" l="l" r="r" t="t"/>
              <a:pathLst>
                <a:path extrusionOk="0" h="1094" w="1078">
                  <a:moveTo>
                    <a:pt x="539" y="1"/>
                  </a:moveTo>
                  <a:cubicBezTo>
                    <a:pt x="238" y="1"/>
                    <a:pt x="1" y="254"/>
                    <a:pt x="1" y="555"/>
                  </a:cubicBezTo>
                  <a:cubicBezTo>
                    <a:pt x="1" y="856"/>
                    <a:pt x="238" y="1093"/>
                    <a:pt x="539" y="1093"/>
                  </a:cubicBezTo>
                  <a:cubicBezTo>
                    <a:pt x="840" y="1093"/>
                    <a:pt x="1077" y="856"/>
                    <a:pt x="1077" y="555"/>
                  </a:cubicBezTo>
                  <a:cubicBezTo>
                    <a:pt x="1077" y="254"/>
                    <a:pt x="840" y="1"/>
                    <a:pt x="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995300" y="2962825"/>
              <a:ext cx="5975" cy="5950"/>
            </a:xfrm>
            <a:custGeom>
              <a:rect b="b" l="l" r="r" t="t"/>
              <a:pathLst>
                <a:path extrusionOk="0" h="238" w="239">
                  <a:moveTo>
                    <a:pt x="128" y="0"/>
                  </a:moveTo>
                  <a:cubicBezTo>
                    <a:pt x="64" y="0"/>
                    <a:pt x="1" y="48"/>
                    <a:pt x="1" y="127"/>
                  </a:cubicBezTo>
                  <a:cubicBezTo>
                    <a:pt x="1" y="190"/>
                    <a:pt x="64" y="238"/>
                    <a:pt x="128" y="238"/>
                  </a:cubicBezTo>
                  <a:cubicBezTo>
                    <a:pt x="191" y="238"/>
                    <a:pt x="238" y="190"/>
                    <a:pt x="238" y="127"/>
                  </a:cubicBezTo>
                  <a:cubicBezTo>
                    <a:pt x="238" y="48"/>
                    <a:pt x="191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387850" y="3459450"/>
              <a:ext cx="5400" cy="5000"/>
            </a:xfrm>
            <a:custGeom>
              <a:rect b="b" l="l" r="r" t="t"/>
              <a:pathLst>
                <a:path extrusionOk="0" h="200" w="216">
                  <a:moveTo>
                    <a:pt x="92" y="1"/>
                  </a:moveTo>
                  <a:cubicBezTo>
                    <a:pt x="1" y="1"/>
                    <a:pt x="4" y="199"/>
                    <a:pt x="101" y="199"/>
                  </a:cubicBezTo>
                  <a:cubicBezTo>
                    <a:pt x="107" y="199"/>
                    <a:pt x="114" y="198"/>
                    <a:pt x="121" y="196"/>
                  </a:cubicBezTo>
                  <a:cubicBezTo>
                    <a:pt x="168" y="196"/>
                    <a:pt x="216" y="149"/>
                    <a:pt x="216" y="101"/>
                  </a:cubicBezTo>
                  <a:cubicBezTo>
                    <a:pt x="216" y="46"/>
                    <a:pt x="180" y="3"/>
                    <a:pt x="139" y="3"/>
                  </a:cubicBezTo>
                  <a:cubicBezTo>
                    <a:pt x="133" y="3"/>
                    <a:pt x="127" y="4"/>
                    <a:pt x="121" y="6"/>
                  </a:cubicBezTo>
                  <a:cubicBezTo>
                    <a:pt x="111" y="3"/>
                    <a:pt x="101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786700" y="3778250"/>
              <a:ext cx="13875" cy="11925"/>
            </a:xfrm>
            <a:custGeom>
              <a:rect b="b" l="l" r="r" t="t"/>
              <a:pathLst>
                <a:path extrusionOk="0" h="477" w="555">
                  <a:moveTo>
                    <a:pt x="317" y="1"/>
                  </a:moveTo>
                  <a:cubicBezTo>
                    <a:pt x="111" y="1"/>
                    <a:pt x="1" y="254"/>
                    <a:pt x="143" y="412"/>
                  </a:cubicBezTo>
                  <a:cubicBezTo>
                    <a:pt x="192" y="457"/>
                    <a:pt x="251" y="476"/>
                    <a:pt x="308" y="476"/>
                  </a:cubicBezTo>
                  <a:cubicBezTo>
                    <a:pt x="435" y="476"/>
                    <a:pt x="555" y="380"/>
                    <a:pt x="555" y="238"/>
                  </a:cubicBezTo>
                  <a:cubicBezTo>
                    <a:pt x="555" y="111"/>
                    <a:pt x="460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1120000" y="3560050"/>
              <a:ext cx="9125" cy="9225"/>
            </a:xfrm>
            <a:custGeom>
              <a:rect b="b" l="l" r="r" t="t"/>
              <a:pathLst>
                <a:path extrusionOk="0" h="369" w="365">
                  <a:moveTo>
                    <a:pt x="183" y="0"/>
                  </a:moveTo>
                  <a:cubicBezTo>
                    <a:pt x="92" y="0"/>
                    <a:pt x="0" y="60"/>
                    <a:pt x="0" y="178"/>
                  </a:cubicBezTo>
                  <a:cubicBezTo>
                    <a:pt x="0" y="305"/>
                    <a:pt x="92" y="368"/>
                    <a:pt x="183" y="368"/>
                  </a:cubicBezTo>
                  <a:cubicBezTo>
                    <a:pt x="274" y="368"/>
                    <a:pt x="365" y="305"/>
                    <a:pt x="365" y="178"/>
                  </a:cubicBezTo>
                  <a:cubicBezTo>
                    <a:pt x="365" y="60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736825" y="3407750"/>
              <a:ext cx="19425" cy="16300"/>
            </a:xfrm>
            <a:custGeom>
              <a:rect b="b" l="l" r="r" t="t"/>
              <a:pathLst>
                <a:path extrusionOk="0" h="652" w="777">
                  <a:moveTo>
                    <a:pt x="444" y="0"/>
                  </a:moveTo>
                  <a:cubicBezTo>
                    <a:pt x="143" y="0"/>
                    <a:pt x="0" y="349"/>
                    <a:pt x="206" y="554"/>
                  </a:cubicBezTo>
                  <a:cubicBezTo>
                    <a:pt x="274" y="622"/>
                    <a:pt x="358" y="652"/>
                    <a:pt x="441" y="652"/>
                  </a:cubicBezTo>
                  <a:cubicBezTo>
                    <a:pt x="611" y="652"/>
                    <a:pt x="776" y="525"/>
                    <a:pt x="776" y="333"/>
                  </a:cubicBezTo>
                  <a:cubicBezTo>
                    <a:pt x="776" y="143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595000" y="3683250"/>
              <a:ext cx="13100" cy="11225"/>
            </a:xfrm>
            <a:custGeom>
              <a:rect b="b" l="l" r="r" t="t"/>
              <a:pathLst>
                <a:path extrusionOk="0" h="449" w="524">
                  <a:moveTo>
                    <a:pt x="302" y="0"/>
                  </a:moveTo>
                  <a:cubicBezTo>
                    <a:pt x="96" y="0"/>
                    <a:pt x="1" y="238"/>
                    <a:pt x="143" y="380"/>
                  </a:cubicBezTo>
                  <a:cubicBezTo>
                    <a:pt x="190" y="427"/>
                    <a:pt x="247" y="448"/>
                    <a:pt x="303" y="448"/>
                  </a:cubicBezTo>
                  <a:cubicBezTo>
                    <a:pt x="416" y="448"/>
                    <a:pt x="523" y="360"/>
                    <a:pt x="523" y="222"/>
                  </a:cubicBezTo>
                  <a:cubicBezTo>
                    <a:pt x="523" y="95"/>
                    <a:pt x="428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884075" y="3178550"/>
              <a:ext cx="22200" cy="22200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cubicBezTo>
                    <a:pt x="1" y="681"/>
                    <a:pt x="191" y="887"/>
                    <a:pt x="444" y="887"/>
                  </a:cubicBezTo>
                  <a:cubicBezTo>
                    <a:pt x="681" y="887"/>
                    <a:pt x="887" y="681"/>
                    <a:pt x="887" y="444"/>
                  </a:cubicBezTo>
                  <a:cubicBezTo>
                    <a:pt x="887" y="191"/>
                    <a:pt x="681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1543150" y="3380825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22" y="1"/>
                  </a:moveTo>
                  <a:cubicBezTo>
                    <a:pt x="96" y="1"/>
                    <a:pt x="1" y="96"/>
                    <a:pt x="1" y="238"/>
                  </a:cubicBezTo>
                  <a:cubicBezTo>
                    <a:pt x="1" y="365"/>
                    <a:pt x="96" y="460"/>
                    <a:pt x="222" y="460"/>
                  </a:cubicBezTo>
                  <a:cubicBezTo>
                    <a:pt x="349" y="460"/>
                    <a:pt x="460" y="365"/>
                    <a:pt x="460" y="238"/>
                  </a:cubicBezTo>
                  <a:cubicBezTo>
                    <a:pt x="460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1403825" y="3909275"/>
              <a:ext cx="16650" cy="14175"/>
            </a:xfrm>
            <a:custGeom>
              <a:rect b="b" l="l" r="r" t="t"/>
              <a:pathLst>
                <a:path extrusionOk="0" h="567" w="666">
                  <a:moveTo>
                    <a:pt x="380" y="0"/>
                  </a:moveTo>
                  <a:cubicBezTo>
                    <a:pt x="127" y="0"/>
                    <a:pt x="0" y="301"/>
                    <a:pt x="190" y="475"/>
                  </a:cubicBezTo>
                  <a:cubicBezTo>
                    <a:pt x="248" y="539"/>
                    <a:pt x="320" y="567"/>
                    <a:pt x="391" y="567"/>
                  </a:cubicBezTo>
                  <a:cubicBezTo>
                    <a:pt x="532" y="567"/>
                    <a:pt x="665" y="454"/>
                    <a:pt x="665" y="285"/>
                  </a:cubicBezTo>
                  <a:cubicBezTo>
                    <a:pt x="665" y="127"/>
                    <a:pt x="539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1480575" y="3945700"/>
              <a:ext cx="4025" cy="2525"/>
            </a:xfrm>
            <a:custGeom>
              <a:rect b="b" l="l" r="r" t="t"/>
              <a:pathLst>
                <a:path extrusionOk="0" h="101" w="161">
                  <a:moveTo>
                    <a:pt x="97" y="0"/>
                  </a:moveTo>
                  <a:cubicBezTo>
                    <a:pt x="1" y="0"/>
                    <a:pt x="87" y="100"/>
                    <a:pt x="134" y="100"/>
                  </a:cubicBezTo>
                  <a:cubicBezTo>
                    <a:pt x="149" y="100"/>
                    <a:pt x="160" y="90"/>
                    <a:pt x="160" y="63"/>
                  </a:cubicBezTo>
                  <a:cubicBezTo>
                    <a:pt x="160" y="32"/>
                    <a:pt x="129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1397875" y="2993300"/>
              <a:ext cx="5175" cy="4775"/>
            </a:xfrm>
            <a:custGeom>
              <a:rect b="b" l="l" r="r" t="t"/>
              <a:pathLst>
                <a:path extrusionOk="0" h="191" w="207">
                  <a:moveTo>
                    <a:pt x="96" y="1"/>
                  </a:moveTo>
                  <a:cubicBezTo>
                    <a:pt x="48" y="1"/>
                    <a:pt x="17" y="32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59" y="191"/>
                    <a:pt x="207" y="143"/>
                    <a:pt x="191" y="96"/>
                  </a:cubicBezTo>
                  <a:cubicBezTo>
                    <a:pt x="191" y="32"/>
                    <a:pt x="159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1478225" y="3289400"/>
              <a:ext cx="20625" cy="21000"/>
            </a:xfrm>
            <a:custGeom>
              <a:rect b="b" l="l" r="r" t="t"/>
              <a:pathLst>
                <a:path extrusionOk="0" h="840" w="825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cubicBezTo>
                    <a:pt x="1" y="649"/>
                    <a:pt x="191" y="839"/>
                    <a:pt x="413" y="839"/>
                  </a:cubicBezTo>
                  <a:cubicBezTo>
                    <a:pt x="634" y="839"/>
                    <a:pt x="824" y="649"/>
                    <a:pt x="824" y="412"/>
                  </a:cubicBezTo>
                  <a:cubicBezTo>
                    <a:pt x="824" y="190"/>
                    <a:pt x="634" y="0"/>
                    <a:pt x="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743550" y="3823375"/>
              <a:ext cx="15075" cy="12575"/>
            </a:xfrm>
            <a:custGeom>
              <a:rect b="b" l="l" r="r" t="t"/>
              <a:pathLst>
                <a:path extrusionOk="0" h="503" w="603">
                  <a:moveTo>
                    <a:pt x="349" y="1"/>
                  </a:moveTo>
                  <a:cubicBezTo>
                    <a:pt x="111" y="1"/>
                    <a:pt x="1" y="270"/>
                    <a:pt x="159" y="428"/>
                  </a:cubicBezTo>
                  <a:cubicBezTo>
                    <a:pt x="216" y="480"/>
                    <a:pt x="282" y="503"/>
                    <a:pt x="347" y="503"/>
                  </a:cubicBezTo>
                  <a:cubicBezTo>
                    <a:pt x="480" y="503"/>
                    <a:pt x="602" y="403"/>
                    <a:pt x="602" y="254"/>
                  </a:cubicBezTo>
                  <a:cubicBezTo>
                    <a:pt x="602" y="111"/>
                    <a:pt x="491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959275" y="2889200"/>
              <a:ext cx="4775" cy="4375"/>
            </a:xfrm>
            <a:custGeom>
              <a:rect b="b" l="l" r="r" t="t"/>
              <a:pathLst>
                <a:path extrusionOk="0" h="175" w="191">
                  <a:moveTo>
                    <a:pt x="96" y="0"/>
                  </a:moveTo>
                  <a:cubicBezTo>
                    <a:pt x="48" y="0"/>
                    <a:pt x="1" y="32"/>
                    <a:pt x="1" y="95"/>
                  </a:cubicBezTo>
                  <a:cubicBezTo>
                    <a:pt x="1" y="143"/>
                    <a:pt x="48" y="174"/>
                    <a:pt x="96" y="174"/>
                  </a:cubicBezTo>
                  <a:cubicBezTo>
                    <a:pt x="143" y="174"/>
                    <a:pt x="191" y="143"/>
                    <a:pt x="191" y="95"/>
                  </a:cubicBezTo>
                  <a:cubicBezTo>
                    <a:pt x="191" y="32"/>
                    <a:pt x="143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4100" y="3238325"/>
              <a:ext cx="21000" cy="20600"/>
            </a:xfrm>
            <a:custGeom>
              <a:rect b="b" l="l" r="r" t="t"/>
              <a:pathLst>
                <a:path extrusionOk="0" h="824" w="840">
                  <a:moveTo>
                    <a:pt x="428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28" y="824"/>
                  </a:cubicBezTo>
                  <a:cubicBezTo>
                    <a:pt x="650" y="824"/>
                    <a:pt x="840" y="634"/>
                    <a:pt x="840" y="412"/>
                  </a:cubicBezTo>
                  <a:cubicBezTo>
                    <a:pt x="840" y="191"/>
                    <a:pt x="650" y="1"/>
                    <a:pt x="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1075825" y="2971525"/>
              <a:ext cx="5800" cy="3700"/>
            </a:xfrm>
            <a:custGeom>
              <a:rect b="b" l="l" r="r" t="t"/>
              <a:pathLst>
                <a:path extrusionOk="0" h="148" w="232">
                  <a:moveTo>
                    <a:pt x="121" y="1"/>
                  </a:moveTo>
                  <a:cubicBezTo>
                    <a:pt x="0" y="1"/>
                    <a:pt x="128" y="148"/>
                    <a:pt x="195" y="148"/>
                  </a:cubicBezTo>
                  <a:cubicBezTo>
                    <a:pt x="216" y="148"/>
                    <a:pt x="232" y="133"/>
                    <a:pt x="232" y="96"/>
                  </a:cubicBezTo>
                  <a:cubicBezTo>
                    <a:pt x="232" y="48"/>
                    <a:pt x="184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1027775" y="3407325"/>
              <a:ext cx="26150" cy="22375"/>
            </a:xfrm>
            <a:custGeom>
              <a:rect b="b" l="l" r="r" t="t"/>
              <a:pathLst>
                <a:path extrusionOk="0" h="895" w="1046">
                  <a:moveTo>
                    <a:pt x="628" y="1"/>
                  </a:moveTo>
                  <a:cubicBezTo>
                    <a:pt x="619" y="1"/>
                    <a:pt x="611" y="1"/>
                    <a:pt x="602" y="1"/>
                  </a:cubicBezTo>
                  <a:cubicBezTo>
                    <a:pt x="190" y="1"/>
                    <a:pt x="0" y="476"/>
                    <a:pt x="285" y="761"/>
                  </a:cubicBezTo>
                  <a:cubicBezTo>
                    <a:pt x="372" y="853"/>
                    <a:pt x="482" y="894"/>
                    <a:pt x="591" y="894"/>
                  </a:cubicBezTo>
                  <a:cubicBezTo>
                    <a:pt x="820" y="894"/>
                    <a:pt x="1045" y="713"/>
                    <a:pt x="1045" y="445"/>
                  </a:cubicBezTo>
                  <a:cubicBezTo>
                    <a:pt x="1045" y="201"/>
                    <a:pt x="854" y="1"/>
                    <a:pt x="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1217375" y="3764000"/>
              <a:ext cx="24575" cy="21000"/>
            </a:xfrm>
            <a:custGeom>
              <a:rect b="b" l="l" r="r" t="t"/>
              <a:pathLst>
                <a:path extrusionOk="0" h="840" w="983">
                  <a:moveTo>
                    <a:pt x="571" y="1"/>
                  </a:moveTo>
                  <a:cubicBezTo>
                    <a:pt x="191" y="1"/>
                    <a:pt x="1" y="460"/>
                    <a:pt x="270" y="713"/>
                  </a:cubicBezTo>
                  <a:cubicBezTo>
                    <a:pt x="352" y="801"/>
                    <a:pt x="457" y="840"/>
                    <a:pt x="560" y="840"/>
                  </a:cubicBezTo>
                  <a:cubicBezTo>
                    <a:pt x="774" y="840"/>
                    <a:pt x="982" y="673"/>
                    <a:pt x="982" y="428"/>
                  </a:cubicBezTo>
                  <a:cubicBezTo>
                    <a:pt x="982" y="191"/>
                    <a:pt x="792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1739925" y="3572425"/>
              <a:ext cx="7100" cy="4850"/>
            </a:xfrm>
            <a:custGeom>
              <a:rect b="b" l="l" r="r" t="t"/>
              <a:pathLst>
                <a:path extrusionOk="0" h="194" w="284">
                  <a:moveTo>
                    <a:pt x="157" y="0"/>
                  </a:moveTo>
                  <a:cubicBezTo>
                    <a:pt x="0" y="0"/>
                    <a:pt x="157" y="194"/>
                    <a:pt x="240" y="194"/>
                  </a:cubicBezTo>
                  <a:cubicBezTo>
                    <a:pt x="265" y="194"/>
                    <a:pt x="284" y="175"/>
                    <a:pt x="284" y="127"/>
                  </a:cubicBezTo>
                  <a:cubicBezTo>
                    <a:pt x="284" y="63"/>
                    <a:pt x="221" y="0"/>
                    <a:pt x="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929800" y="2716300"/>
              <a:ext cx="7550" cy="5675"/>
            </a:xfrm>
            <a:custGeom>
              <a:rect b="b" l="l" r="r" t="t"/>
              <a:pathLst>
                <a:path extrusionOk="0" h="227" w="302">
                  <a:moveTo>
                    <a:pt x="151" y="1"/>
                  </a:moveTo>
                  <a:cubicBezTo>
                    <a:pt x="76" y="1"/>
                    <a:pt x="0" y="37"/>
                    <a:pt x="8" y="108"/>
                  </a:cubicBezTo>
                  <a:cubicBezTo>
                    <a:pt x="0" y="187"/>
                    <a:pt x="76" y="227"/>
                    <a:pt x="151" y="227"/>
                  </a:cubicBezTo>
                  <a:cubicBezTo>
                    <a:pt x="226" y="227"/>
                    <a:pt x="301" y="187"/>
                    <a:pt x="293" y="108"/>
                  </a:cubicBezTo>
                  <a:cubicBezTo>
                    <a:pt x="301" y="37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1115250" y="3419225"/>
              <a:ext cx="17450" cy="14700"/>
            </a:xfrm>
            <a:custGeom>
              <a:rect b="b" l="l" r="r" t="t"/>
              <a:pathLst>
                <a:path extrusionOk="0" h="588" w="698">
                  <a:moveTo>
                    <a:pt x="396" y="0"/>
                  </a:moveTo>
                  <a:cubicBezTo>
                    <a:pt x="143" y="0"/>
                    <a:pt x="0" y="317"/>
                    <a:pt x="190" y="507"/>
                  </a:cubicBezTo>
                  <a:cubicBezTo>
                    <a:pt x="250" y="562"/>
                    <a:pt x="323" y="587"/>
                    <a:pt x="394" y="587"/>
                  </a:cubicBezTo>
                  <a:cubicBezTo>
                    <a:pt x="549" y="587"/>
                    <a:pt x="697" y="470"/>
                    <a:pt x="697" y="285"/>
                  </a:cubicBezTo>
                  <a:cubicBezTo>
                    <a:pt x="697" y="127"/>
                    <a:pt x="570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1576400" y="3319475"/>
              <a:ext cx="6350" cy="5575"/>
            </a:xfrm>
            <a:custGeom>
              <a:rect b="b" l="l" r="r" t="t"/>
              <a:pathLst>
                <a:path extrusionOk="0" h="223" w="254">
                  <a:moveTo>
                    <a:pt x="143" y="0"/>
                  </a:moveTo>
                  <a:cubicBezTo>
                    <a:pt x="1" y="0"/>
                    <a:pt x="1" y="222"/>
                    <a:pt x="143" y="222"/>
                  </a:cubicBezTo>
                  <a:cubicBezTo>
                    <a:pt x="207" y="222"/>
                    <a:pt x="254" y="159"/>
                    <a:pt x="254" y="111"/>
                  </a:cubicBezTo>
                  <a:cubicBezTo>
                    <a:pt x="254" y="48"/>
                    <a:pt x="207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1098225" y="3382800"/>
              <a:ext cx="16650" cy="16650"/>
            </a:xfrm>
            <a:custGeom>
              <a:rect b="b" l="l" r="r" t="t"/>
              <a:pathLst>
                <a:path extrusionOk="0" h="666" w="666">
                  <a:moveTo>
                    <a:pt x="333" y="1"/>
                  </a:moveTo>
                  <a:cubicBezTo>
                    <a:pt x="143" y="1"/>
                    <a:pt x="1" y="159"/>
                    <a:pt x="1" y="333"/>
                  </a:cubicBezTo>
                  <a:cubicBezTo>
                    <a:pt x="1" y="523"/>
                    <a:pt x="143" y="666"/>
                    <a:pt x="333" y="666"/>
                  </a:cubicBezTo>
                  <a:cubicBezTo>
                    <a:pt x="507" y="666"/>
                    <a:pt x="666" y="523"/>
                    <a:pt x="666" y="333"/>
                  </a:cubicBezTo>
                  <a:cubicBezTo>
                    <a:pt x="666" y="159"/>
                    <a:pt x="507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1106925" y="3460400"/>
              <a:ext cx="10325" cy="8450"/>
            </a:xfrm>
            <a:custGeom>
              <a:rect b="b" l="l" r="r" t="t"/>
              <a:pathLst>
                <a:path extrusionOk="0" h="338" w="413">
                  <a:moveTo>
                    <a:pt x="238" y="0"/>
                  </a:moveTo>
                  <a:cubicBezTo>
                    <a:pt x="80" y="0"/>
                    <a:pt x="1" y="190"/>
                    <a:pt x="112" y="285"/>
                  </a:cubicBezTo>
                  <a:cubicBezTo>
                    <a:pt x="148" y="321"/>
                    <a:pt x="193" y="337"/>
                    <a:pt x="237" y="337"/>
                  </a:cubicBezTo>
                  <a:cubicBezTo>
                    <a:pt x="327" y="337"/>
                    <a:pt x="413" y="270"/>
                    <a:pt x="413" y="174"/>
                  </a:cubicBezTo>
                  <a:cubicBezTo>
                    <a:pt x="413" y="79"/>
                    <a:pt x="333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1524550" y="3663050"/>
              <a:ext cx="9925" cy="8475"/>
            </a:xfrm>
            <a:custGeom>
              <a:rect b="b" l="l" r="r" t="t"/>
              <a:pathLst>
                <a:path extrusionOk="0" h="339" w="397">
                  <a:moveTo>
                    <a:pt x="222" y="1"/>
                  </a:moveTo>
                  <a:cubicBezTo>
                    <a:pt x="64" y="1"/>
                    <a:pt x="0" y="191"/>
                    <a:pt x="95" y="286"/>
                  </a:cubicBezTo>
                  <a:cubicBezTo>
                    <a:pt x="132" y="322"/>
                    <a:pt x="177" y="338"/>
                    <a:pt x="220" y="338"/>
                  </a:cubicBezTo>
                  <a:cubicBezTo>
                    <a:pt x="310" y="338"/>
                    <a:pt x="396" y="271"/>
                    <a:pt x="396" y="175"/>
                  </a:cubicBezTo>
                  <a:cubicBezTo>
                    <a:pt x="396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1876850" y="3563025"/>
              <a:ext cx="5575" cy="5350"/>
            </a:xfrm>
            <a:custGeom>
              <a:rect b="b" l="l" r="r" t="t"/>
              <a:pathLst>
                <a:path extrusionOk="0" h="214" w="223">
                  <a:moveTo>
                    <a:pt x="111" y="0"/>
                  </a:moveTo>
                  <a:cubicBezTo>
                    <a:pt x="56" y="0"/>
                    <a:pt x="0" y="36"/>
                    <a:pt x="0" y="107"/>
                  </a:cubicBezTo>
                  <a:cubicBezTo>
                    <a:pt x="0" y="178"/>
                    <a:pt x="56" y="214"/>
                    <a:pt x="111" y="214"/>
                  </a:cubicBezTo>
                  <a:cubicBezTo>
                    <a:pt x="167" y="214"/>
                    <a:pt x="222" y="178"/>
                    <a:pt x="222" y="107"/>
                  </a:cubicBezTo>
                  <a:cubicBezTo>
                    <a:pt x="222" y="36"/>
                    <a:pt x="167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1551850" y="3825350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48" y="1"/>
                    <a:pt x="1" y="32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43" y="191"/>
                    <a:pt x="191" y="143"/>
                    <a:pt x="191" y="96"/>
                  </a:cubicBezTo>
                  <a:cubicBezTo>
                    <a:pt x="191" y="32"/>
                    <a:pt x="14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1779075" y="3266825"/>
              <a:ext cx="12700" cy="11150"/>
            </a:xfrm>
            <a:custGeom>
              <a:rect b="b" l="l" r="r" t="t"/>
              <a:pathLst>
                <a:path extrusionOk="0" h="446" w="508">
                  <a:moveTo>
                    <a:pt x="286" y="1"/>
                  </a:moveTo>
                  <a:cubicBezTo>
                    <a:pt x="96" y="1"/>
                    <a:pt x="1" y="238"/>
                    <a:pt x="143" y="381"/>
                  </a:cubicBezTo>
                  <a:cubicBezTo>
                    <a:pt x="183" y="425"/>
                    <a:pt x="234" y="445"/>
                    <a:pt x="285" y="445"/>
                  </a:cubicBezTo>
                  <a:cubicBezTo>
                    <a:pt x="396" y="445"/>
                    <a:pt x="507" y="352"/>
                    <a:pt x="507" y="222"/>
                  </a:cubicBezTo>
                  <a:cubicBezTo>
                    <a:pt x="507" y="96"/>
                    <a:pt x="412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915100" y="2999975"/>
              <a:ext cx="5425" cy="5300"/>
            </a:xfrm>
            <a:custGeom>
              <a:rect b="b" l="l" r="r" t="t"/>
              <a:pathLst>
                <a:path extrusionOk="0" h="212" w="217">
                  <a:moveTo>
                    <a:pt x="88" y="0"/>
                  </a:moveTo>
                  <a:cubicBezTo>
                    <a:pt x="0" y="0"/>
                    <a:pt x="0" y="211"/>
                    <a:pt x="88" y="211"/>
                  </a:cubicBezTo>
                  <a:cubicBezTo>
                    <a:pt x="93" y="211"/>
                    <a:pt x="99" y="210"/>
                    <a:pt x="105" y="209"/>
                  </a:cubicBezTo>
                  <a:cubicBezTo>
                    <a:pt x="169" y="209"/>
                    <a:pt x="216" y="161"/>
                    <a:pt x="216" y="98"/>
                  </a:cubicBezTo>
                  <a:cubicBezTo>
                    <a:pt x="216" y="50"/>
                    <a:pt x="169" y="3"/>
                    <a:pt x="105" y="3"/>
                  </a:cubicBezTo>
                  <a:cubicBezTo>
                    <a:pt x="99" y="1"/>
                    <a:pt x="93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447850" y="3161525"/>
              <a:ext cx="8750" cy="8350"/>
            </a:xfrm>
            <a:custGeom>
              <a:rect b="b" l="l" r="r" t="t"/>
              <a:pathLst>
                <a:path extrusionOk="0" h="334" w="350">
                  <a:moveTo>
                    <a:pt x="175" y="1"/>
                  </a:moveTo>
                  <a:cubicBezTo>
                    <a:pt x="80" y="1"/>
                    <a:pt x="1" y="64"/>
                    <a:pt x="1" y="159"/>
                  </a:cubicBezTo>
                  <a:cubicBezTo>
                    <a:pt x="1" y="254"/>
                    <a:pt x="80" y="333"/>
                    <a:pt x="175" y="333"/>
                  </a:cubicBezTo>
                  <a:cubicBezTo>
                    <a:pt x="270" y="333"/>
                    <a:pt x="349" y="254"/>
                    <a:pt x="349" y="159"/>
                  </a:cubicBezTo>
                  <a:cubicBezTo>
                    <a:pt x="349" y="64"/>
                    <a:pt x="270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1116425" y="3701850"/>
              <a:ext cx="14675" cy="14275"/>
            </a:xfrm>
            <a:custGeom>
              <a:rect b="b" l="l" r="r" t="t"/>
              <a:pathLst>
                <a:path extrusionOk="0" h="571" w="587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cubicBezTo>
                    <a:pt x="1" y="444"/>
                    <a:pt x="128" y="571"/>
                    <a:pt x="286" y="571"/>
                  </a:cubicBezTo>
                  <a:cubicBezTo>
                    <a:pt x="460" y="571"/>
                    <a:pt x="587" y="444"/>
                    <a:pt x="587" y="286"/>
                  </a:cubicBezTo>
                  <a:cubicBezTo>
                    <a:pt x="587" y="127"/>
                    <a:pt x="460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965625" y="3931825"/>
              <a:ext cx="8325" cy="7250"/>
            </a:xfrm>
            <a:custGeom>
              <a:rect b="b" l="l" r="r" t="t"/>
              <a:pathLst>
                <a:path extrusionOk="0" h="290" w="333">
                  <a:moveTo>
                    <a:pt x="190" y="1"/>
                  </a:moveTo>
                  <a:cubicBezTo>
                    <a:pt x="64" y="1"/>
                    <a:pt x="0" y="159"/>
                    <a:pt x="80" y="254"/>
                  </a:cubicBezTo>
                  <a:cubicBezTo>
                    <a:pt x="108" y="278"/>
                    <a:pt x="143" y="289"/>
                    <a:pt x="177" y="289"/>
                  </a:cubicBezTo>
                  <a:cubicBezTo>
                    <a:pt x="256" y="289"/>
                    <a:pt x="333" y="232"/>
                    <a:pt x="333" y="143"/>
                  </a:cubicBezTo>
                  <a:cubicBezTo>
                    <a:pt x="333" y="64"/>
                    <a:pt x="270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1485750" y="3351925"/>
              <a:ext cx="10325" cy="9125"/>
            </a:xfrm>
            <a:custGeom>
              <a:rect b="b" l="l" r="r" t="t"/>
              <a:pathLst>
                <a:path extrusionOk="0" h="365" w="413">
                  <a:moveTo>
                    <a:pt x="238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50" y="345"/>
                    <a:pt x="197" y="364"/>
                    <a:pt x="243" y="364"/>
                  </a:cubicBezTo>
                  <a:cubicBezTo>
                    <a:pt x="331" y="364"/>
                    <a:pt x="412" y="295"/>
                    <a:pt x="412" y="191"/>
                  </a:cubicBezTo>
                  <a:cubicBezTo>
                    <a:pt x="412" y="80"/>
                    <a:pt x="333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1791750" y="3140550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5" y="1"/>
                  </a:moveTo>
                  <a:cubicBezTo>
                    <a:pt x="32" y="1"/>
                    <a:pt x="0" y="32"/>
                    <a:pt x="0" y="96"/>
                  </a:cubicBezTo>
                  <a:cubicBezTo>
                    <a:pt x="0" y="143"/>
                    <a:pt x="32" y="191"/>
                    <a:pt x="95" y="191"/>
                  </a:cubicBezTo>
                  <a:cubicBezTo>
                    <a:pt x="143" y="191"/>
                    <a:pt x="190" y="143"/>
                    <a:pt x="190" y="96"/>
                  </a:cubicBezTo>
                  <a:cubicBezTo>
                    <a:pt x="190" y="32"/>
                    <a:pt x="143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909400" y="3667025"/>
              <a:ext cx="16650" cy="16650"/>
            </a:xfrm>
            <a:custGeom>
              <a:rect b="b" l="l" r="r" t="t"/>
              <a:pathLst>
                <a:path extrusionOk="0" h="666" w="666">
                  <a:moveTo>
                    <a:pt x="333" y="0"/>
                  </a:moveTo>
                  <a:cubicBezTo>
                    <a:pt x="159" y="0"/>
                    <a:pt x="1" y="159"/>
                    <a:pt x="1" y="333"/>
                  </a:cubicBezTo>
                  <a:cubicBezTo>
                    <a:pt x="1" y="523"/>
                    <a:pt x="159" y="665"/>
                    <a:pt x="333" y="665"/>
                  </a:cubicBezTo>
                  <a:cubicBezTo>
                    <a:pt x="523" y="665"/>
                    <a:pt x="666" y="523"/>
                    <a:pt x="666" y="333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1021825" y="3576375"/>
              <a:ext cx="11125" cy="11100"/>
            </a:xfrm>
            <a:custGeom>
              <a:rect b="b" l="l" r="r" t="t"/>
              <a:pathLst>
                <a:path extrusionOk="0" h="444" w="445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cubicBezTo>
                    <a:pt x="349" y="444"/>
                    <a:pt x="444" y="349"/>
                    <a:pt x="444" y="222"/>
                  </a:cubicBez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1699500" y="3186075"/>
              <a:ext cx="13100" cy="11150"/>
            </a:xfrm>
            <a:custGeom>
              <a:rect b="b" l="l" r="r" t="t"/>
              <a:pathLst>
                <a:path extrusionOk="0" h="446" w="524">
                  <a:moveTo>
                    <a:pt x="302" y="0"/>
                  </a:moveTo>
                  <a:cubicBezTo>
                    <a:pt x="112" y="0"/>
                    <a:pt x="1" y="238"/>
                    <a:pt x="143" y="380"/>
                  </a:cubicBezTo>
                  <a:cubicBezTo>
                    <a:pt x="188" y="425"/>
                    <a:pt x="243" y="445"/>
                    <a:pt x="296" y="445"/>
                  </a:cubicBezTo>
                  <a:cubicBezTo>
                    <a:pt x="412" y="445"/>
                    <a:pt x="523" y="352"/>
                    <a:pt x="523" y="222"/>
                  </a:cubicBezTo>
                  <a:cubicBezTo>
                    <a:pt x="523" y="95"/>
                    <a:pt x="428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1718500" y="3493650"/>
              <a:ext cx="15075" cy="12950"/>
            </a:xfrm>
            <a:custGeom>
              <a:rect b="b" l="l" r="r" t="t"/>
              <a:pathLst>
                <a:path extrusionOk="0" h="518" w="603">
                  <a:moveTo>
                    <a:pt x="349" y="0"/>
                  </a:moveTo>
                  <a:cubicBezTo>
                    <a:pt x="112" y="0"/>
                    <a:pt x="1" y="269"/>
                    <a:pt x="159" y="444"/>
                  </a:cubicBezTo>
                  <a:cubicBezTo>
                    <a:pt x="210" y="494"/>
                    <a:pt x="274" y="517"/>
                    <a:pt x="338" y="517"/>
                  </a:cubicBezTo>
                  <a:cubicBezTo>
                    <a:pt x="471" y="517"/>
                    <a:pt x="603" y="415"/>
                    <a:pt x="603" y="254"/>
                  </a:cubicBezTo>
                  <a:cubicBezTo>
                    <a:pt x="603" y="111"/>
                    <a:pt x="492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1009950" y="3923925"/>
              <a:ext cx="7150" cy="6750"/>
            </a:xfrm>
            <a:custGeom>
              <a:rect b="b" l="l" r="r" t="t"/>
              <a:pathLst>
                <a:path extrusionOk="0" h="270" w="286">
                  <a:moveTo>
                    <a:pt x="143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06"/>
                    <a:pt x="64" y="269"/>
                    <a:pt x="143" y="269"/>
                  </a:cubicBezTo>
                  <a:cubicBezTo>
                    <a:pt x="222" y="269"/>
                    <a:pt x="286" y="206"/>
                    <a:pt x="286" y="127"/>
                  </a:cubicBezTo>
                  <a:cubicBezTo>
                    <a:pt x="286" y="48"/>
                    <a:pt x="222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534750" y="3638125"/>
              <a:ext cx="5950" cy="4775"/>
            </a:xfrm>
            <a:custGeom>
              <a:rect b="b" l="l" r="r" t="t"/>
              <a:pathLst>
                <a:path extrusionOk="0" h="191" w="238">
                  <a:moveTo>
                    <a:pt x="119" y="0"/>
                  </a:moveTo>
                  <a:cubicBezTo>
                    <a:pt x="60" y="0"/>
                    <a:pt x="0" y="32"/>
                    <a:pt x="8" y="95"/>
                  </a:cubicBezTo>
                  <a:cubicBezTo>
                    <a:pt x="16" y="159"/>
                    <a:pt x="68" y="190"/>
                    <a:pt x="119" y="190"/>
                  </a:cubicBezTo>
                  <a:cubicBezTo>
                    <a:pt x="171" y="190"/>
                    <a:pt x="222" y="159"/>
                    <a:pt x="230" y="95"/>
                  </a:cubicBezTo>
                  <a:cubicBezTo>
                    <a:pt x="238" y="32"/>
                    <a:pt x="179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746325" y="2908600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80" y="0"/>
                  </a:moveTo>
                  <a:cubicBezTo>
                    <a:pt x="48" y="0"/>
                    <a:pt x="0" y="32"/>
                    <a:pt x="0" y="79"/>
                  </a:cubicBezTo>
                  <a:cubicBezTo>
                    <a:pt x="0" y="111"/>
                    <a:pt x="48" y="158"/>
                    <a:pt x="80" y="158"/>
                  </a:cubicBezTo>
                  <a:cubicBezTo>
                    <a:pt x="127" y="158"/>
                    <a:pt x="159" y="111"/>
                    <a:pt x="159" y="79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683000" y="3709375"/>
              <a:ext cx="8725" cy="7225"/>
            </a:xfrm>
            <a:custGeom>
              <a:rect b="b" l="l" r="r" t="t"/>
              <a:pathLst>
                <a:path extrusionOk="0" h="289" w="349">
                  <a:moveTo>
                    <a:pt x="190" y="0"/>
                  </a:moveTo>
                  <a:cubicBezTo>
                    <a:pt x="63" y="0"/>
                    <a:pt x="0" y="159"/>
                    <a:pt x="95" y="254"/>
                  </a:cubicBezTo>
                  <a:cubicBezTo>
                    <a:pt x="124" y="278"/>
                    <a:pt x="159" y="289"/>
                    <a:pt x="193" y="289"/>
                  </a:cubicBezTo>
                  <a:cubicBezTo>
                    <a:pt x="272" y="289"/>
                    <a:pt x="348" y="231"/>
                    <a:pt x="348" y="143"/>
                  </a:cubicBezTo>
                  <a:cubicBezTo>
                    <a:pt x="348" y="64"/>
                    <a:pt x="269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954525" y="28108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49" y="0"/>
                  </a:moveTo>
                  <a:cubicBezTo>
                    <a:pt x="112" y="0"/>
                    <a:pt x="1" y="269"/>
                    <a:pt x="159" y="428"/>
                  </a:cubicBezTo>
                  <a:cubicBezTo>
                    <a:pt x="211" y="479"/>
                    <a:pt x="274" y="502"/>
                    <a:pt x="336" y="502"/>
                  </a:cubicBezTo>
                  <a:cubicBezTo>
                    <a:pt x="464" y="502"/>
                    <a:pt x="587" y="403"/>
                    <a:pt x="587" y="254"/>
                  </a:cubicBezTo>
                  <a:cubicBezTo>
                    <a:pt x="587" y="111"/>
                    <a:pt x="47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1781850" y="3493175"/>
              <a:ext cx="8325" cy="6775"/>
            </a:xfrm>
            <a:custGeom>
              <a:rect b="b" l="l" r="r" t="t"/>
              <a:pathLst>
                <a:path extrusionOk="0" h="271" w="333">
                  <a:moveTo>
                    <a:pt x="215" y="1"/>
                  </a:moveTo>
                  <a:cubicBezTo>
                    <a:pt x="207" y="1"/>
                    <a:pt x="199" y="2"/>
                    <a:pt x="190" y="3"/>
                  </a:cubicBezTo>
                  <a:cubicBezTo>
                    <a:pt x="64" y="3"/>
                    <a:pt x="0" y="146"/>
                    <a:pt x="95" y="225"/>
                  </a:cubicBezTo>
                  <a:cubicBezTo>
                    <a:pt x="122" y="257"/>
                    <a:pt x="157" y="271"/>
                    <a:pt x="192" y="271"/>
                  </a:cubicBezTo>
                  <a:cubicBezTo>
                    <a:pt x="262" y="271"/>
                    <a:pt x="333" y="214"/>
                    <a:pt x="333" y="130"/>
                  </a:cubicBezTo>
                  <a:cubicBezTo>
                    <a:pt x="333" y="59"/>
                    <a:pt x="28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1313950" y="3064550"/>
              <a:ext cx="5975" cy="5075"/>
            </a:xfrm>
            <a:custGeom>
              <a:rect b="b" l="l" r="r" t="t"/>
              <a:pathLst>
                <a:path extrusionOk="0" h="203" w="239">
                  <a:moveTo>
                    <a:pt x="120" y="1"/>
                  </a:moveTo>
                  <a:cubicBezTo>
                    <a:pt x="64" y="1"/>
                    <a:pt x="9" y="32"/>
                    <a:pt x="1" y="96"/>
                  </a:cubicBezTo>
                  <a:cubicBezTo>
                    <a:pt x="9" y="167"/>
                    <a:pt x="64" y="202"/>
                    <a:pt x="120" y="202"/>
                  </a:cubicBezTo>
                  <a:cubicBezTo>
                    <a:pt x="175" y="202"/>
                    <a:pt x="231" y="167"/>
                    <a:pt x="238" y="96"/>
                  </a:cubicBezTo>
                  <a:cubicBezTo>
                    <a:pt x="231" y="32"/>
                    <a:pt x="175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1526525" y="3298900"/>
              <a:ext cx="20225" cy="17375"/>
            </a:xfrm>
            <a:custGeom>
              <a:rect b="b" l="l" r="r" t="t"/>
              <a:pathLst>
                <a:path extrusionOk="0" h="695" w="809">
                  <a:moveTo>
                    <a:pt x="460" y="0"/>
                  </a:moveTo>
                  <a:cubicBezTo>
                    <a:pt x="159" y="0"/>
                    <a:pt x="1" y="380"/>
                    <a:pt x="222" y="602"/>
                  </a:cubicBezTo>
                  <a:cubicBezTo>
                    <a:pt x="292" y="666"/>
                    <a:pt x="375" y="695"/>
                    <a:pt x="456" y="695"/>
                  </a:cubicBezTo>
                  <a:cubicBezTo>
                    <a:pt x="636" y="695"/>
                    <a:pt x="808" y="555"/>
                    <a:pt x="808" y="348"/>
                  </a:cubicBezTo>
                  <a:cubicBezTo>
                    <a:pt x="808" y="158"/>
                    <a:pt x="650" y="0"/>
                    <a:pt x="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608875" y="3261675"/>
              <a:ext cx="5150" cy="4375"/>
            </a:xfrm>
            <a:custGeom>
              <a:rect b="b" l="l" r="r" t="t"/>
              <a:pathLst>
                <a:path extrusionOk="0" h="175" w="206">
                  <a:moveTo>
                    <a:pt x="127" y="1"/>
                  </a:moveTo>
                  <a:cubicBezTo>
                    <a:pt x="0" y="1"/>
                    <a:pt x="0" y="175"/>
                    <a:pt x="127" y="175"/>
                  </a:cubicBezTo>
                  <a:cubicBezTo>
                    <a:pt x="158" y="175"/>
                    <a:pt x="206" y="143"/>
                    <a:pt x="206" y="96"/>
                  </a:cubicBezTo>
                  <a:cubicBezTo>
                    <a:pt x="206" y="48"/>
                    <a:pt x="158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85125" y="2892350"/>
              <a:ext cx="12300" cy="10600"/>
            </a:xfrm>
            <a:custGeom>
              <a:rect b="b" l="l" r="r" t="t"/>
              <a:pathLst>
                <a:path extrusionOk="0" h="424" w="492">
                  <a:moveTo>
                    <a:pt x="269" y="1"/>
                  </a:moveTo>
                  <a:cubicBezTo>
                    <a:pt x="79" y="1"/>
                    <a:pt x="0" y="223"/>
                    <a:pt x="127" y="365"/>
                  </a:cubicBezTo>
                  <a:cubicBezTo>
                    <a:pt x="167" y="405"/>
                    <a:pt x="219" y="423"/>
                    <a:pt x="270" y="423"/>
                  </a:cubicBezTo>
                  <a:cubicBezTo>
                    <a:pt x="381" y="423"/>
                    <a:pt x="491" y="341"/>
                    <a:pt x="491" y="223"/>
                  </a:cubicBezTo>
                  <a:cubicBezTo>
                    <a:pt x="491" y="96"/>
                    <a:pt x="396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966025" y="3147275"/>
              <a:ext cx="12675" cy="12700"/>
            </a:xfrm>
            <a:custGeom>
              <a:rect b="b" l="l" r="r" t="t"/>
              <a:pathLst>
                <a:path extrusionOk="0" h="508" w="507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81"/>
                    <a:pt x="111" y="507"/>
                    <a:pt x="254" y="507"/>
                  </a:cubicBezTo>
                  <a:cubicBezTo>
                    <a:pt x="380" y="507"/>
                    <a:pt x="507" y="381"/>
                    <a:pt x="507" y="254"/>
                  </a:cubicBezTo>
                  <a:cubicBezTo>
                    <a:pt x="507" y="112"/>
                    <a:pt x="380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1526575" y="2920775"/>
              <a:ext cx="3925" cy="3675"/>
            </a:xfrm>
            <a:custGeom>
              <a:rect b="b" l="l" r="r" t="t"/>
              <a:pathLst>
                <a:path extrusionOk="0" h="147" w="157">
                  <a:moveTo>
                    <a:pt x="64" y="1"/>
                  </a:moveTo>
                  <a:cubicBezTo>
                    <a:pt x="34" y="1"/>
                    <a:pt x="1" y="40"/>
                    <a:pt x="14" y="67"/>
                  </a:cubicBezTo>
                  <a:cubicBezTo>
                    <a:pt x="14" y="115"/>
                    <a:pt x="46" y="146"/>
                    <a:pt x="78" y="146"/>
                  </a:cubicBezTo>
                  <a:cubicBezTo>
                    <a:pt x="125" y="146"/>
                    <a:pt x="157" y="115"/>
                    <a:pt x="157" y="67"/>
                  </a:cubicBezTo>
                  <a:cubicBezTo>
                    <a:pt x="157" y="36"/>
                    <a:pt x="125" y="4"/>
                    <a:pt x="78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440725" y="3521750"/>
              <a:ext cx="12700" cy="13075"/>
            </a:xfrm>
            <a:custGeom>
              <a:rect b="b" l="l" r="r" t="t"/>
              <a:pathLst>
                <a:path extrusionOk="0" h="523" w="508">
                  <a:moveTo>
                    <a:pt x="254" y="0"/>
                  </a:moveTo>
                  <a:cubicBezTo>
                    <a:pt x="112" y="0"/>
                    <a:pt x="1" y="111"/>
                    <a:pt x="1" y="254"/>
                  </a:cubicBezTo>
                  <a:cubicBezTo>
                    <a:pt x="1" y="396"/>
                    <a:pt x="112" y="523"/>
                    <a:pt x="254" y="523"/>
                  </a:cubicBezTo>
                  <a:cubicBezTo>
                    <a:pt x="397" y="523"/>
                    <a:pt x="508" y="396"/>
                    <a:pt x="508" y="254"/>
                  </a:cubicBezTo>
                  <a:cubicBezTo>
                    <a:pt x="508" y="111"/>
                    <a:pt x="397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1732750" y="3411300"/>
              <a:ext cx="11525" cy="11500"/>
            </a:xfrm>
            <a:custGeom>
              <a:rect b="b" l="l" r="r" t="t"/>
              <a:pathLst>
                <a:path extrusionOk="0" h="460" w="461">
                  <a:moveTo>
                    <a:pt x="238" y="1"/>
                  </a:moveTo>
                  <a:cubicBezTo>
                    <a:pt x="96" y="1"/>
                    <a:pt x="1" y="96"/>
                    <a:pt x="1" y="238"/>
                  </a:cubicBezTo>
                  <a:cubicBezTo>
                    <a:pt x="1" y="365"/>
                    <a:pt x="96" y="460"/>
                    <a:pt x="238" y="460"/>
                  </a:cubicBezTo>
                  <a:cubicBezTo>
                    <a:pt x="365" y="460"/>
                    <a:pt x="460" y="365"/>
                    <a:pt x="460" y="238"/>
                  </a:cubicBezTo>
                  <a:cubicBezTo>
                    <a:pt x="460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1341675" y="3386375"/>
              <a:ext cx="9925" cy="8425"/>
            </a:xfrm>
            <a:custGeom>
              <a:rect b="b" l="l" r="r" t="t"/>
              <a:pathLst>
                <a:path extrusionOk="0" h="337" w="397">
                  <a:moveTo>
                    <a:pt x="222" y="0"/>
                  </a:moveTo>
                  <a:cubicBezTo>
                    <a:pt x="79" y="0"/>
                    <a:pt x="0" y="174"/>
                    <a:pt x="95" y="285"/>
                  </a:cubicBezTo>
                  <a:cubicBezTo>
                    <a:pt x="131" y="321"/>
                    <a:pt x="175" y="337"/>
                    <a:pt x="218" y="337"/>
                  </a:cubicBezTo>
                  <a:cubicBezTo>
                    <a:pt x="309" y="337"/>
                    <a:pt x="396" y="266"/>
                    <a:pt x="396" y="159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1498025" y="3158725"/>
              <a:ext cx="13100" cy="11175"/>
            </a:xfrm>
            <a:custGeom>
              <a:rect b="b" l="l" r="r" t="t"/>
              <a:pathLst>
                <a:path extrusionOk="0" h="447" w="524">
                  <a:moveTo>
                    <a:pt x="325" y="0"/>
                  </a:moveTo>
                  <a:cubicBezTo>
                    <a:pt x="318" y="0"/>
                    <a:pt x="310" y="1"/>
                    <a:pt x="301" y="2"/>
                  </a:cubicBezTo>
                  <a:cubicBezTo>
                    <a:pt x="96" y="2"/>
                    <a:pt x="1" y="239"/>
                    <a:pt x="143" y="382"/>
                  </a:cubicBezTo>
                  <a:cubicBezTo>
                    <a:pt x="188" y="427"/>
                    <a:pt x="242" y="447"/>
                    <a:pt x="296" y="447"/>
                  </a:cubicBezTo>
                  <a:cubicBezTo>
                    <a:pt x="412" y="447"/>
                    <a:pt x="523" y="354"/>
                    <a:pt x="523" y="224"/>
                  </a:cubicBezTo>
                  <a:cubicBezTo>
                    <a:pt x="523" y="105"/>
                    <a:pt x="440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851625" y="3765200"/>
              <a:ext cx="19800" cy="16600"/>
            </a:xfrm>
            <a:custGeom>
              <a:rect b="b" l="l" r="r" t="t"/>
              <a:pathLst>
                <a:path extrusionOk="0" h="664" w="792">
                  <a:moveTo>
                    <a:pt x="459" y="0"/>
                  </a:moveTo>
                  <a:cubicBezTo>
                    <a:pt x="159" y="0"/>
                    <a:pt x="0" y="364"/>
                    <a:pt x="222" y="570"/>
                  </a:cubicBezTo>
                  <a:cubicBezTo>
                    <a:pt x="287" y="635"/>
                    <a:pt x="367" y="664"/>
                    <a:pt x="447" y="664"/>
                  </a:cubicBezTo>
                  <a:cubicBezTo>
                    <a:pt x="621" y="664"/>
                    <a:pt x="792" y="528"/>
                    <a:pt x="792" y="333"/>
                  </a:cubicBezTo>
                  <a:cubicBezTo>
                    <a:pt x="776" y="143"/>
                    <a:pt x="634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1397475" y="2926400"/>
              <a:ext cx="9525" cy="9225"/>
            </a:xfrm>
            <a:custGeom>
              <a:rect b="b" l="l" r="r" t="t"/>
              <a:pathLst>
                <a:path extrusionOk="0" h="369" w="381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309"/>
                    <a:pt x="96" y="369"/>
                    <a:pt x="191" y="369"/>
                  </a:cubicBezTo>
                  <a:cubicBezTo>
                    <a:pt x="286" y="369"/>
                    <a:pt x="381" y="309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41675" y="3076025"/>
              <a:ext cx="5425" cy="3700"/>
            </a:xfrm>
            <a:custGeom>
              <a:rect b="b" l="l" r="r" t="t"/>
              <a:pathLst>
                <a:path extrusionOk="0" h="148" w="217">
                  <a:moveTo>
                    <a:pt x="121" y="1"/>
                  </a:moveTo>
                  <a:cubicBezTo>
                    <a:pt x="1" y="1"/>
                    <a:pt x="119" y="148"/>
                    <a:pt x="182" y="148"/>
                  </a:cubicBezTo>
                  <a:cubicBezTo>
                    <a:pt x="202" y="148"/>
                    <a:pt x="216" y="133"/>
                    <a:pt x="216" y="96"/>
                  </a:cubicBezTo>
                  <a:cubicBezTo>
                    <a:pt x="216" y="48"/>
                    <a:pt x="169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474275" y="3732325"/>
              <a:ext cx="18225" cy="15275"/>
            </a:xfrm>
            <a:custGeom>
              <a:rect b="b" l="l" r="r" t="t"/>
              <a:pathLst>
                <a:path extrusionOk="0" h="611" w="729">
                  <a:moveTo>
                    <a:pt x="412" y="1"/>
                  </a:moveTo>
                  <a:cubicBezTo>
                    <a:pt x="143" y="1"/>
                    <a:pt x="1" y="333"/>
                    <a:pt x="191" y="523"/>
                  </a:cubicBezTo>
                  <a:cubicBezTo>
                    <a:pt x="256" y="584"/>
                    <a:pt x="334" y="610"/>
                    <a:pt x="410" y="610"/>
                  </a:cubicBezTo>
                  <a:cubicBezTo>
                    <a:pt x="574" y="610"/>
                    <a:pt x="729" y="486"/>
                    <a:pt x="729" y="302"/>
                  </a:cubicBezTo>
                  <a:cubicBezTo>
                    <a:pt x="729" y="127"/>
                    <a:pt x="586" y="1"/>
                    <a:pt x="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791050" y="3499575"/>
              <a:ext cx="8350" cy="8350"/>
            </a:xfrm>
            <a:custGeom>
              <a:rect b="b" l="l" r="r" t="t"/>
              <a:pathLst>
                <a:path extrusionOk="0" h="334" w="334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cubicBezTo>
                    <a:pt x="1" y="254"/>
                    <a:pt x="64" y="333"/>
                    <a:pt x="159" y="333"/>
                  </a:cubicBezTo>
                  <a:cubicBezTo>
                    <a:pt x="254" y="333"/>
                    <a:pt x="333" y="254"/>
                    <a:pt x="333" y="159"/>
                  </a:cubicBezTo>
                  <a:cubicBezTo>
                    <a:pt x="333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51825" y="3527300"/>
              <a:ext cx="6100" cy="4350"/>
            </a:xfrm>
            <a:custGeom>
              <a:rect b="b" l="l" r="r" t="t"/>
              <a:pathLst>
                <a:path extrusionOk="0" h="174" w="244">
                  <a:moveTo>
                    <a:pt x="133" y="0"/>
                  </a:moveTo>
                  <a:cubicBezTo>
                    <a:pt x="0" y="0"/>
                    <a:pt x="133" y="174"/>
                    <a:pt x="205" y="174"/>
                  </a:cubicBezTo>
                  <a:cubicBezTo>
                    <a:pt x="227" y="174"/>
                    <a:pt x="244" y="156"/>
                    <a:pt x="244" y="111"/>
                  </a:cubicBezTo>
                  <a:cubicBezTo>
                    <a:pt x="244" y="48"/>
                    <a:pt x="196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1274375" y="3947275"/>
              <a:ext cx="10725" cy="8825"/>
            </a:xfrm>
            <a:custGeom>
              <a:rect b="b" l="l" r="r" t="t"/>
              <a:pathLst>
                <a:path extrusionOk="0" h="353" w="429">
                  <a:moveTo>
                    <a:pt x="238" y="0"/>
                  </a:moveTo>
                  <a:cubicBezTo>
                    <a:pt x="80" y="0"/>
                    <a:pt x="1" y="190"/>
                    <a:pt x="111" y="301"/>
                  </a:cubicBezTo>
                  <a:cubicBezTo>
                    <a:pt x="147" y="337"/>
                    <a:pt x="191" y="353"/>
                    <a:pt x="235" y="353"/>
                  </a:cubicBezTo>
                  <a:cubicBezTo>
                    <a:pt x="327" y="353"/>
                    <a:pt x="417" y="282"/>
                    <a:pt x="428" y="175"/>
                  </a:cubicBezTo>
                  <a:cubicBezTo>
                    <a:pt x="428" y="80"/>
                    <a:pt x="34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54200" y="3271950"/>
              <a:ext cx="20100" cy="17275"/>
            </a:xfrm>
            <a:custGeom>
              <a:rect b="b" l="l" r="r" t="t"/>
              <a:pathLst>
                <a:path extrusionOk="0" h="691" w="804">
                  <a:moveTo>
                    <a:pt x="437" y="1"/>
                  </a:moveTo>
                  <a:cubicBezTo>
                    <a:pt x="148" y="1"/>
                    <a:pt x="1" y="370"/>
                    <a:pt x="218" y="587"/>
                  </a:cubicBezTo>
                  <a:cubicBezTo>
                    <a:pt x="284" y="659"/>
                    <a:pt x="368" y="691"/>
                    <a:pt x="452" y="691"/>
                  </a:cubicBezTo>
                  <a:cubicBezTo>
                    <a:pt x="629" y="691"/>
                    <a:pt x="804" y="549"/>
                    <a:pt x="804" y="334"/>
                  </a:cubicBezTo>
                  <a:cubicBezTo>
                    <a:pt x="804" y="144"/>
                    <a:pt x="645" y="1"/>
                    <a:pt x="455" y="1"/>
                  </a:cubicBezTo>
                  <a:cubicBezTo>
                    <a:pt x="449" y="1"/>
                    <a:pt x="443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834600" y="3471075"/>
              <a:ext cx="11500" cy="9800"/>
            </a:xfrm>
            <a:custGeom>
              <a:rect b="b" l="l" r="r" t="t"/>
              <a:pathLst>
                <a:path extrusionOk="0" h="392" w="460">
                  <a:moveTo>
                    <a:pt x="270" y="1"/>
                  </a:moveTo>
                  <a:cubicBezTo>
                    <a:pt x="95" y="1"/>
                    <a:pt x="0" y="206"/>
                    <a:pt x="127" y="333"/>
                  </a:cubicBezTo>
                  <a:cubicBezTo>
                    <a:pt x="167" y="373"/>
                    <a:pt x="216" y="391"/>
                    <a:pt x="263" y="391"/>
                  </a:cubicBezTo>
                  <a:cubicBezTo>
                    <a:pt x="364" y="391"/>
                    <a:pt x="460" y="309"/>
                    <a:pt x="460" y="191"/>
                  </a:cubicBezTo>
                  <a:cubicBezTo>
                    <a:pt x="460" y="80"/>
                    <a:pt x="380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1786950" y="3025375"/>
              <a:ext cx="2050" cy="1700"/>
            </a:xfrm>
            <a:custGeom>
              <a:rect b="b" l="l" r="r" t="t"/>
              <a:pathLst>
                <a:path extrusionOk="0" h="68" w="82">
                  <a:moveTo>
                    <a:pt x="50" y="0"/>
                  </a:moveTo>
                  <a:cubicBezTo>
                    <a:pt x="0" y="0"/>
                    <a:pt x="47" y="67"/>
                    <a:pt x="70" y="67"/>
                  </a:cubicBezTo>
                  <a:cubicBezTo>
                    <a:pt x="77" y="67"/>
                    <a:pt x="81" y="62"/>
                    <a:pt x="81" y="48"/>
                  </a:cubicBezTo>
                  <a:cubicBezTo>
                    <a:pt x="81" y="32"/>
                    <a:pt x="66" y="0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844100" y="3524925"/>
              <a:ext cx="22575" cy="19075"/>
            </a:xfrm>
            <a:custGeom>
              <a:rect b="b" l="l" r="r" t="t"/>
              <a:pathLst>
                <a:path extrusionOk="0" h="763" w="903">
                  <a:moveTo>
                    <a:pt x="523" y="0"/>
                  </a:moveTo>
                  <a:cubicBezTo>
                    <a:pt x="175" y="0"/>
                    <a:pt x="0" y="412"/>
                    <a:pt x="238" y="649"/>
                  </a:cubicBezTo>
                  <a:cubicBezTo>
                    <a:pt x="322" y="728"/>
                    <a:pt x="421" y="763"/>
                    <a:pt x="517" y="763"/>
                  </a:cubicBezTo>
                  <a:cubicBezTo>
                    <a:pt x="711" y="763"/>
                    <a:pt x="892" y="618"/>
                    <a:pt x="903" y="396"/>
                  </a:cubicBezTo>
                  <a:cubicBezTo>
                    <a:pt x="903" y="174"/>
                    <a:pt x="72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1395500" y="3602500"/>
              <a:ext cx="22600" cy="22575"/>
            </a:xfrm>
            <a:custGeom>
              <a:rect b="b" l="l" r="r" t="t"/>
              <a:pathLst>
                <a:path extrusionOk="0" h="903" w="904">
                  <a:moveTo>
                    <a:pt x="460" y="0"/>
                  </a:moveTo>
                  <a:cubicBezTo>
                    <a:pt x="207" y="0"/>
                    <a:pt x="1" y="206"/>
                    <a:pt x="1" y="460"/>
                  </a:cubicBezTo>
                  <a:cubicBezTo>
                    <a:pt x="1" y="697"/>
                    <a:pt x="207" y="903"/>
                    <a:pt x="460" y="903"/>
                  </a:cubicBezTo>
                  <a:cubicBezTo>
                    <a:pt x="697" y="903"/>
                    <a:pt x="903" y="697"/>
                    <a:pt x="903" y="460"/>
                  </a:cubicBezTo>
                  <a:cubicBezTo>
                    <a:pt x="903" y="206"/>
                    <a:pt x="697" y="0"/>
                    <a:pt x="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652900" y="3725600"/>
              <a:ext cx="20225" cy="17350"/>
            </a:xfrm>
            <a:custGeom>
              <a:rect b="b" l="l" r="r" t="t"/>
              <a:pathLst>
                <a:path extrusionOk="0" h="694" w="809">
                  <a:moveTo>
                    <a:pt x="476" y="1"/>
                  </a:moveTo>
                  <a:cubicBezTo>
                    <a:pt x="159" y="1"/>
                    <a:pt x="1" y="381"/>
                    <a:pt x="222" y="586"/>
                  </a:cubicBezTo>
                  <a:cubicBezTo>
                    <a:pt x="296" y="660"/>
                    <a:pt x="386" y="694"/>
                    <a:pt x="473" y="694"/>
                  </a:cubicBezTo>
                  <a:cubicBezTo>
                    <a:pt x="646" y="694"/>
                    <a:pt x="808" y="560"/>
                    <a:pt x="808" y="349"/>
                  </a:cubicBezTo>
                  <a:cubicBezTo>
                    <a:pt x="808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1204700" y="3586275"/>
              <a:ext cx="7950" cy="7925"/>
            </a:xfrm>
            <a:custGeom>
              <a:rect b="b" l="l" r="r" t="t"/>
              <a:pathLst>
                <a:path extrusionOk="0" h="317" w="318">
                  <a:moveTo>
                    <a:pt x="159" y="0"/>
                  </a:moveTo>
                  <a:cubicBezTo>
                    <a:pt x="80" y="0"/>
                    <a:pt x="1" y="64"/>
                    <a:pt x="1" y="159"/>
                  </a:cubicBezTo>
                  <a:cubicBezTo>
                    <a:pt x="1" y="238"/>
                    <a:pt x="80" y="317"/>
                    <a:pt x="159" y="317"/>
                  </a:cubicBezTo>
                  <a:cubicBezTo>
                    <a:pt x="254" y="317"/>
                    <a:pt x="318" y="238"/>
                    <a:pt x="318" y="159"/>
                  </a:cubicBezTo>
                  <a:cubicBezTo>
                    <a:pt x="318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1725050" y="3071775"/>
              <a:ext cx="4375" cy="3300"/>
            </a:xfrm>
            <a:custGeom>
              <a:rect b="b" l="l" r="r" t="t"/>
              <a:pathLst>
                <a:path extrusionOk="0" h="132" w="175">
                  <a:moveTo>
                    <a:pt x="87" y="1"/>
                  </a:moveTo>
                  <a:cubicBezTo>
                    <a:pt x="52" y="1"/>
                    <a:pt x="16" y="20"/>
                    <a:pt x="8" y="60"/>
                  </a:cubicBezTo>
                  <a:cubicBezTo>
                    <a:pt x="0" y="107"/>
                    <a:pt x="44" y="131"/>
                    <a:pt x="87" y="131"/>
                  </a:cubicBezTo>
                  <a:cubicBezTo>
                    <a:pt x="131" y="131"/>
                    <a:pt x="174" y="107"/>
                    <a:pt x="166" y="60"/>
                  </a:cubicBezTo>
                  <a:cubicBezTo>
                    <a:pt x="159" y="20"/>
                    <a:pt x="123" y="1"/>
                    <a:pt x="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719000" y="3480575"/>
              <a:ext cx="23400" cy="19775"/>
            </a:xfrm>
            <a:custGeom>
              <a:rect b="b" l="l" r="r" t="t"/>
              <a:pathLst>
                <a:path extrusionOk="0" h="791" w="936">
                  <a:moveTo>
                    <a:pt x="539" y="1"/>
                  </a:moveTo>
                  <a:cubicBezTo>
                    <a:pt x="191" y="1"/>
                    <a:pt x="1" y="428"/>
                    <a:pt x="254" y="682"/>
                  </a:cubicBezTo>
                  <a:cubicBezTo>
                    <a:pt x="335" y="757"/>
                    <a:pt x="433" y="791"/>
                    <a:pt x="529" y="791"/>
                  </a:cubicBezTo>
                  <a:cubicBezTo>
                    <a:pt x="736" y="791"/>
                    <a:pt x="935" y="634"/>
                    <a:pt x="935" y="397"/>
                  </a:cubicBezTo>
                  <a:cubicBezTo>
                    <a:pt x="935" y="175"/>
                    <a:pt x="761" y="1"/>
                    <a:pt x="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1798400" y="3344800"/>
              <a:ext cx="4850" cy="3550"/>
            </a:xfrm>
            <a:custGeom>
              <a:rect b="b" l="l" r="r" t="t"/>
              <a:pathLst>
                <a:path extrusionOk="0" h="142" w="194">
                  <a:moveTo>
                    <a:pt x="98" y="1"/>
                  </a:moveTo>
                  <a:cubicBezTo>
                    <a:pt x="1" y="1"/>
                    <a:pt x="110" y="141"/>
                    <a:pt x="165" y="141"/>
                  </a:cubicBezTo>
                  <a:cubicBezTo>
                    <a:pt x="182" y="141"/>
                    <a:pt x="193" y="129"/>
                    <a:pt x="193" y="96"/>
                  </a:cubicBezTo>
                  <a:cubicBezTo>
                    <a:pt x="193" y="48"/>
                    <a:pt x="146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356425" y="3716500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32" y="0"/>
                    <a:pt x="0" y="16"/>
                    <a:pt x="0" y="48"/>
                  </a:cubicBezTo>
                  <a:cubicBezTo>
                    <a:pt x="0" y="80"/>
                    <a:pt x="32" y="95"/>
                    <a:pt x="48" y="95"/>
                  </a:cubicBezTo>
                  <a:cubicBezTo>
                    <a:pt x="80" y="95"/>
                    <a:pt x="95" y="80"/>
                    <a:pt x="95" y="48"/>
                  </a:cubicBezTo>
                  <a:cubicBezTo>
                    <a:pt x="95" y="16"/>
                    <a:pt x="80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838950" y="367850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81" y="0"/>
                  </a:moveTo>
                  <a:cubicBezTo>
                    <a:pt x="175" y="0"/>
                    <a:pt x="1" y="175"/>
                    <a:pt x="1" y="380"/>
                  </a:cubicBezTo>
                  <a:cubicBezTo>
                    <a:pt x="1" y="586"/>
                    <a:pt x="175" y="760"/>
                    <a:pt x="381" y="760"/>
                  </a:cubicBezTo>
                  <a:cubicBezTo>
                    <a:pt x="602" y="760"/>
                    <a:pt x="761" y="586"/>
                    <a:pt x="761" y="380"/>
                  </a:cubicBezTo>
                  <a:cubicBezTo>
                    <a:pt x="761" y="175"/>
                    <a:pt x="602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294575" y="3112450"/>
              <a:ext cx="7925" cy="6700"/>
            </a:xfrm>
            <a:custGeom>
              <a:rect b="b" l="l" r="r" t="t"/>
              <a:pathLst>
                <a:path extrusionOk="0" h="268" w="317">
                  <a:moveTo>
                    <a:pt x="190" y="0"/>
                  </a:moveTo>
                  <a:cubicBezTo>
                    <a:pt x="63" y="0"/>
                    <a:pt x="0" y="143"/>
                    <a:pt x="95" y="222"/>
                  </a:cubicBezTo>
                  <a:cubicBezTo>
                    <a:pt x="121" y="254"/>
                    <a:pt x="155" y="268"/>
                    <a:pt x="188" y="268"/>
                  </a:cubicBezTo>
                  <a:cubicBezTo>
                    <a:pt x="253" y="268"/>
                    <a:pt x="317" y="212"/>
                    <a:pt x="317" y="127"/>
                  </a:cubicBezTo>
                  <a:cubicBezTo>
                    <a:pt x="317" y="48"/>
                    <a:pt x="253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1396300" y="3064150"/>
              <a:ext cx="13875" cy="11925"/>
            </a:xfrm>
            <a:custGeom>
              <a:rect b="b" l="l" r="r" t="t"/>
              <a:pathLst>
                <a:path extrusionOk="0" h="477" w="555">
                  <a:moveTo>
                    <a:pt x="317" y="1"/>
                  </a:moveTo>
                  <a:cubicBezTo>
                    <a:pt x="111" y="1"/>
                    <a:pt x="0" y="254"/>
                    <a:pt x="159" y="412"/>
                  </a:cubicBezTo>
                  <a:cubicBezTo>
                    <a:pt x="203" y="457"/>
                    <a:pt x="258" y="477"/>
                    <a:pt x="313" y="477"/>
                  </a:cubicBezTo>
                  <a:cubicBezTo>
                    <a:pt x="434" y="477"/>
                    <a:pt x="555" y="380"/>
                    <a:pt x="555" y="238"/>
                  </a:cubicBezTo>
                  <a:cubicBezTo>
                    <a:pt x="555" y="112"/>
                    <a:pt x="460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1154050" y="3204675"/>
              <a:ext cx="25750" cy="22350"/>
            </a:xfrm>
            <a:custGeom>
              <a:rect b="b" l="l" r="r" t="t"/>
              <a:pathLst>
                <a:path extrusionOk="0" h="894" w="1030">
                  <a:moveTo>
                    <a:pt x="586" y="1"/>
                  </a:moveTo>
                  <a:cubicBezTo>
                    <a:pt x="190" y="1"/>
                    <a:pt x="0" y="476"/>
                    <a:pt x="269" y="761"/>
                  </a:cubicBezTo>
                  <a:cubicBezTo>
                    <a:pt x="361" y="852"/>
                    <a:pt x="473" y="893"/>
                    <a:pt x="582" y="893"/>
                  </a:cubicBezTo>
                  <a:cubicBezTo>
                    <a:pt x="811" y="893"/>
                    <a:pt x="1029" y="712"/>
                    <a:pt x="1029" y="444"/>
                  </a:cubicBezTo>
                  <a:cubicBezTo>
                    <a:pt x="1029" y="206"/>
                    <a:pt x="839" y="1"/>
                    <a:pt x="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506850" y="3814275"/>
              <a:ext cx="10300" cy="10700"/>
            </a:xfrm>
            <a:custGeom>
              <a:rect b="b" l="l" r="r" t="t"/>
              <a:pathLst>
                <a:path extrusionOk="0" h="428" w="412">
                  <a:moveTo>
                    <a:pt x="206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17" y="428"/>
                    <a:pt x="412" y="333"/>
                    <a:pt x="412" y="222"/>
                  </a:cubicBezTo>
                  <a:cubicBezTo>
                    <a:pt x="412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472400" y="3221700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70" y="1"/>
                  </a:moveTo>
                  <a:cubicBezTo>
                    <a:pt x="111" y="1"/>
                    <a:pt x="1" y="127"/>
                    <a:pt x="1" y="270"/>
                  </a:cubicBezTo>
                  <a:cubicBezTo>
                    <a:pt x="1" y="428"/>
                    <a:pt x="111" y="539"/>
                    <a:pt x="270" y="539"/>
                  </a:cubicBezTo>
                  <a:cubicBezTo>
                    <a:pt x="412" y="539"/>
                    <a:pt x="539" y="428"/>
                    <a:pt x="539" y="270"/>
                  </a:cubicBezTo>
                  <a:cubicBezTo>
                    <a:pt x="539" y="127"/>
                    <a:pt x="412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1341275" y="2866625"/>
              <a:ext cx="15075" cy="12975"/>
            </a:xfrm>
            <a:custGeom>
              <a:rect b="b" l="l" r="r" t="t"/>
              <a:pathLst>
                <a:path extrusionOk="0" h="519" w="603">
                  <a:moveTo>
                    <a:pt x="349" y="1"/>
                  </a:moveTo>
                  <a:cubicBezTo>
                    <a:pt x="127" y="1"/>
                    <a:pt x="0" y="286"/>
                    <a:pt x="175" y="444"/>
                  </a:cubicBezTo>
                  <a:cubicBezTo>
                    <a:pt x="226" y="496"/>
                    <a:pt x="289" y="519"/>
                    <a:pt x="351" y="519"/>
                  </a:cubicBezTo>
                  <a:cubicBezTo>
                    <a:pt x="480" y="519"/>
                    <a:pt x="602" y="420"/>
                    <a:pt x="602" y="270"/>
                  </a:cubicBezTo>
                  <a:cubicBezTo>
                    <a:pt x="602" y="127"/>
                    <a:pt x="491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695250" y="3012700"/>
              <a:ext cx="9150" cy="8725"/>
            </a:xfrm>
            <a:custGeom>
              <a:rect b="b" l="l" r="r" t="t"/>
              <a:pathLst>
                <a:path extrusionOk="0" h="349" w="366">
                  <a:moveTo>
                    <a:pt x="183" y="0"/>
                  </a:moveTo>
                  <a:cubicBezTo>
                    <a:pt x="92" y="0"/>
                    <a:pt x="1" y="64"/>
                    <a:pt x="17" y="190"/>
                  </a:cubicBezTo>
                  <a:cubicBezTo>
                    <a:pt x="17" y="270"/>
                    <a:pt x="80" y="349"/>
                    <a:pt x="175" y="349"/>
                  </a:cubicBezTo>
                  <a:cubicBezTo>
                    <a:pt x="270" y="349"/>
                    <a:pt x="349" y="285"/>
                    <a:pt x="349" y="190"/>
                  </a:cubicBezTo>
                  <a:cubicBezTo>
                    <a:pt x="365" y="64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747900" y="3866125"/>
              <a:ext cx="12300" cy="12700"/>
            </a:xfrm>
            <a:custGeom>
              <a:rect b="b" l="l" r="r" t="t"/>
              <a:pathLst>
                <a:path extrusionOk="0" h="508" w="492">
                  <a:moveTo>
                    <a:pt x="238" y="1"/>
                  </a:moveTo>
                  <a:cubicBezTo>
                    <a:pt x="112" y="1"/>
                    <a:pt x="1" y="111"/>
                    <a:pt x="1" y="254"/>
                  </a:cubicBezTo>
                  <a:cubicBezTo>
                    <a:pt x="1" y="396"/>
                    <a:pt x="112" y="507"/>
                    <a:pt x="238" y="507"/>
                  </a:cubicBezTo>
                  <a:cubicBezTo>
                    <a:pt x="381" y="507"/>
                    <a:pt x="492" y="396"/>
                    <a:pt x="492" y="254"/>
                  </a:cubicBezTo>
                  <a:cubicBezTo>
                    <a:pt x="492" y="111"/>
                    <a:pt x="38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844500" y="3910850"/>
              <a:ext cx="7925" cy="6725"/>
            </a:xfrm>
            <a:custGeom>
              <a:rect b="b" l="l" r="r" t="t"/>
              <a:pathLst>
                <a:path extrusionOk="0" h="269" w="317">
                  <a:moveTo>
                    <a:pt x="174" y="1"/>
                  </a:moveTo>
                  <a:cubicBezTo>
                    <a:pt x="64" y="1"/>
                    <a:pt x="0" y="143"/>
                    <a:pt x="79" y="222"/>
                  </a:cubicBezTo>
                  <a:cubicBezTo>
                    <a:pt x="112" y="255"/>
                    <a:pt x="150" y="269"/>
                    <a:pt x="186" y="269"/>
                  </a:cubicBezTo>
                  <a:cubicBezTo>
                    <a:pt x="255" y="269"/>
                    <a:pt x="317" y="216"/>
                    <a:pt x="317" y="143"/>
                  </a:cubicBezTo>
                  <a:cubicBezTo>
                    <a:pt x="317" y="64"/>
                    <a:pt x="254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1455275" y="3819425"/>
              <a:ext cx="8350" cy="8325"/>
            </a:xfrm>
            <a:custGeom>
              <a:rect b="b" l="l" r="r" t="t"/>
              <a:pathLst>
                <a:path extrusionOk="0" h="333" w="334">
                  <a:moveTo>
                    <a:pt x="175" y="0"/>
                  </a:moveTo>
                  <a:cubicBezTo>
                    <a:pt x="80" y="0"/>
                    <a:pt x="1" y="79"/>
                    <a:pt x="1" y="174"/>
                  </a:cubicBezTo>
                  <a:cubicBezTo>
                    <a:pt x="1" y="254"/>
                    <a:pt x="80" y="333"/>
                    <a:pt x="175" y="333"/>
                  </a:cubicBezTo>
                  <a:cubicBezTo>
                    <a:pt x="254" y="333"/>
                    <a:pt x="333" y="254"/>
                    <a:pt x="333" y="174"/>
                  </a:cubicBezTo>
                  <a:cubicBezTo>
                    <a:pt x="333" y="79"/>
                    <a:pt x="254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1572050" y="3556575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7" y="1"/>
                  </a:moveTo>
                  <a:cubicBezTo>
                    <a:pt x="175" y="1"/>
                    <a:pt x="1" y="412"/>
                    <a:pt x="238" y="650"/>
                  </a:cubicBezTo>
                  <a:cubicBezTo>
                    <a:pt x="314" y="726"/>
                    <a:pt x="408" y="760"/>
                    <a:pt x="500" y="760"/>
                  </a:cubicBezTo>
                  <a:cubicBezTo>
                    <a:pt x="697" y="760"/>
                    <a:pt x="887" y="607"/>
                    <a:pt x="887" y="381"/>
                  </a:cubicBezTo>
                  <a:cubicBezTo>
                    <a:pt x="887" y="175"/>
                    <a:pt x="713" y="1"/>
                    <a:pt x="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247075" y="2963625"/>
              <a:ext cx="16650" cy="14475"/>
            </a:xfrm>
            <a:custGeom>
              <a:rect b="b" l="l" r="r" t="t"/>
              <a:pathLst>
                <a:path extrusionOk="0" h="579" w="666">
                  <a:moveTo>
                    <a:pt x="380" y="0"/>
                  </a:moveTo>
                  <a:cubicBezTo>
                    <a:pt x="127" y="0"/>
                    <a:pt x="0" y="317"/>
                    <a:pt x="174" y="491"/>
                  </a:cubicBezTo>
                  <a:cubicBezTo>
                    <a:pt x="235" y="552"/>
                    <a:pt x="307" y="578"/>
                    <a:pt x="377" y="578"/>
                  </a:cubicBezTo>
                  <a:cubicBezTo>
                    <a:pt x="526" y="578"/>
                    <a:pt x="665" y="457"/>
                    <a:pt x="665" y="285"/>
                  </a:cubicBezTo>
                  <a:cubicBezTo>
                    <a:pt x="665" y="127"/>
                    <a:pt x="538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1653200" y="3374900"/>
              <a:ext cx="18225" cy="15650"/>
            </a:xfrm>
            <a:custGeom>
              <a:rect b="b" l="l" r="r" t="t"/>
              <a:pathLst>
                <a:path extrusionOk="0" h="626" w="729">
                  <a:moveTo>
                    <a:pt x="412" y="0"/>
                  </a:moveTo>
                  <a:cubicBezTo>
                    <a:pt x="143" y="0"/>
                    <a:pt x="0" y="333"/>
                    <a:pt x="190" y="538"/>
                  </a:cubicBezTo>
                  <a:cubicBezTo>
                    <a:pt x="256" y="599"/>
                    <a:pt x="334" y="625"/>
                    <a:pt x="410" y="625"/>
                  </a:cubicBezTo>
                  <a:cubicBezTo>
                    <a:pt x="574" y="625"/>
                    <a:pt x="729" y="501"/>
                    <a:pt x="729" y="317"/>
                  </a:cubicBezTo>
                  <a:cubicBezTo>
                    <a:pt x="729" y="143"/>
                    <a:pt x="586" y="0"/>
                    <a:pt x="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1077650" y="3530850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17" y="1"/>
                  </a:moveTo>
                  <a:cubicBezTo>
                    <a:pt x="143" y="1"/>
                    <a:pt x="0" y="143"/>
                    <a:pt x="0" y="317"/>
                  </a:cubicBezTo>
                  <a:cubicBezTo>
                    <a:pt x="0" y="491"/>
                    <a:pt x="143" y="634"/>
                    <a:pt x="317" y="634"/>
                  </a:cubicBezTo>
                  <a:cubicBezTo>
                    <a:pt x="491" y="634"/>
                    <a:pt x="634" y="491"/>
                    <a:pt x="634" y="317"/>
                  </a:cubicBezTo>
                  <a:cubicBezTo>
                    <a:pt x="634" y="143"/>
                    <a:pt x="491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1083575" y="3312750"/>
              <a:ext cx="20625" cy="20200"/>
            </a:xfrm>
            <a:custGeom>
              <a:rect b="b" l="l" r="r" t="t"/>
              <a:pathLst>
                <a:path extrusionOk="0" h="808" w="825">
                  <a:moveTo>
                    <a:pt x="412" y="0"/>
                  </a:moveTo>
                  <a:cubicBezTo>
                    <a:pt x="191" y="0"/>
                    <a:pt x="1" y="174"/>
                    <a:pt x="1" y="396"/>
                  </a:cubicBezTo>
                  <a:cubicBezTo>
                    <a:pt x="1" y="634"/>
                    <a:pt x="191" y="808"/>
                    <a:pt x="412" y="808"/>
                  </a:cubicBezTo>
                  <a:cubicBezTo>
                    <a:pt x="634" y="808"/>
                    <a:pt x="824" y="634"/>
                    <a:pt x="824" y="396"/>
                  </a:cubicBezTo>
                  <a:cubicBezTo>
                    <a:pt x="824" y="174"/>
                    <a:pt x="634" y="0"/>
                    <a:pt x="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1116625" y="2813300"/>
              <a:ext cx="3600" cy="2975"/>
            </a:xfrm>
            <a:custGeom>
              <a:rect b="b" l="l" r="r" t="t"/>
              <a:pathLst>
                <a:path extrusionOk="0" h="119" w="144">
                  <a:moveTo>
                    <a:pt x="66" y="0"/>
                  </a:moveTo>
                  <a:cubicBezTo>
                    <a:pt x="36" y="0"/>
                    <a:pt x="9" y="20"/>
                    <a:pt x="9" y="60"/>
                  </a:cubicBezTo>
                  <a:cubicBezTo>
                    <a:pt x="1" y="99"/>
                    <a:pt x="36" y="119"/>
                    <a:pt x="72" y="119"/>
                  </a:cubicBezTo>
                  <a:cubicBezTo>
                    <a:pt x="108" y="119"/>
                    <a:pt x="143" y="99"/>
                    <a:pt x="135" y="60"/>
                  </a:cubicBezTo>
                  <a:cubicBezTo>
                    <a:pt x="128" y="20"/>
                    <a:pt x="96" y="0"/>
                    <a:pt x="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819150" y="3549450"/>
              <a:ext cx="16650" cy="14325"/>
            </a:xfrm>
            <a:custGeom>
              <a:rect b="b" l="l" r="r" t="t"/>
              <a:pathLst>
                <a:path extrusionOk="0" h="573" w="666">
                  <a:moveTo>
                    <a:pt x="381" y="1"/>
                  </a:moveTo>
                  <a:cubicBezTo>
                    <a:pt x="128" y="1"/>
                    <a:pt x="1" y="317"/>
                    <a:pt x="175" y="492"/>
                  </a:cubicBezTo>
                  <a:cubicBezTo>
                    <a:pt x="231" y="547"/>
                    <a:pt x="299" y="572"/>
                    <a:pt x="367" y="572"/>
                  </a:cubicBezTo>
                  <a:cubicBezTo>
                    <a:pt x="512" y="572"/>
                    <a:pt x="655" y="458"/>
                    <a:pt x="666" y="286"/>
                  </a:cubicBezTo>
                  <a:cubicBezTo>
                    <a:pt x="666" y="127"/>
                    <a:pt x="539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613725" y="3777450"/>
              <a:ext cx="15850" cy="13550"/>
            </a:xfrm>
            <a:custGeom>
              <a:rect b="b" l="l" r="r" t="t"/>
              <a:pathLst>
                <a:path extrusionOk="0" h="542" w="634">
                  <a:moveTo>
                    <a:pt x="364" y="1"/>
                  </a:moveTo>
                  <a:cubicBezTo>
                    <a:pt x="111" y="1"/>
                    <a:pt x="0" y="286"/>
                    <a:pt x="174" y="460"/>
                  </a:cubicBezTo>
                  <a:cubicBezTo>
                    <a:pt x="225" y="516"/>
                    <a:pt x="291" y="541"/>
                    <a:pt x="357" y="541"/>
                  </a:cubicBezTo>
                  <a:cubicBezTo>
                    <a:pt x="495" y="541"/>
                    <a:pt x="634" y="431"/>
                    <a:pt x="634" y="270"/>
                  </a:cubicBezTo>
                  <a:cubicBezTo>
                    <a:pt x="634" y="112"/>
                    <a:pt x="507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633125" y="3604850"/>
              <a:ext cx="26925" cy="22750"/>
            </a:xfrm>
            <a:custGeom>
              <a:rect b="b" l="l" r="r" t="t"/>
              <a:pathLst>
                <a:path extrusionOk="0" h="910" w="1077">
                  <a:moveTo>
                    <a:pt x="645" y="1"/>
                  </a:moveTo>
                  <a:cubicBezTo>
                    <a:pt x="636" y="1"/>
                    <a:pt x="627" y="1"/>
                    <a:pt x="618" y="1"/>
                  </a:cubicBezTo>
                  <a:cubicBezTo>
                    <a:pt x="206" y="1"/>
                    <a:pt x="0" y="492"/>
                    <a:pt x="301" y="777"/>
                  </a:cubicBezTo>
                  <a:cubicBezTo>
                    <a:pt x="393" y="869"/>
                    <a:pt x="506" y="910"/>
                    <a:pt x="617" y="910"/>
                  </a:cubicBezTo>
                  <a:cubicBezTo>
                    <a:pt x="851" y="910"/>
                    <a:pt x="1077" y="729"/>
                    <a:pt x="1077" y="461"/>
                  </a:cubicBezTo>
                  <a:cubicBezTo>
                    <a:pt x="1077" y="201"/>
                    <a:pt x="886" y="1"/>
                    <a:pt x="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1182550" y="3454450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7" y="1"/>
                    <a:pt x="0" y="127"/>
                    <a:pt x="0" y="270"/>
                  </a:cubicBezTo>
                  <a:cubicBezTo>
                    <a:pt x="0" y="412"/>
                    <a:pt x="127" y="539"/>
                    <a:pt x="269" y="539"/>
                  </a:cubicBezTo>
                  <a:cubicBezTo>
                    <a:pt x="412" y="539"/>
                    <a:pt x="539" y="412"/>
                    <a:pt x="539" y="270"/>
                  </a:cubicBezTo>
                  <a:cubicBezTo>
                    <a:pt x="539" y="127"/>
                    <a:pt x="412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1093075" y="3150850"/>
              <a:ext cx="23775" cy="20600"/>
            </a:xfrm>
            <a:custGeom>
              <a:rect b="b" l="l" r="r" t="t"/>
              <a:pathLst>
                <a:path extrusionOk="0" h="824" w="951">
                  <a:moveTo>
                    <a:pt x="539" y="0"/>
                  </a:moveTo>
                  <a:cubicBezTo>
                    <a:pt x="175" y="0"/>
                    <a:pt x="1" y="444"/>
                    <a:pt x="254" y="697"/>
                  </a:cubicBezTo>
                  <a:cubicBezTo>
                    <a:pt x="337" y="785"/>
                    <a:pt x="440" y="824"/>
                    <a:pt x="541" y="824"/>
                  </a:cubicBezTo>
                  <a:cubicBezTo>
                    <a:pt x="749" y="824"/>
                    <a:pt x="951" y="657"/>
                    <a:pt x="951" y="412"/>
                  </a:cubicBezTo>
                  <a:cubicBezTo>
                    <a:pt x="951" y="190"/>
                    <a:pt x="777" y="0"/>
                    <a:pt x="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903075" y="390255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32" y="306"/>
                    <a:pt x="175" y="322"/>
                    <a:pt x="217" y="322"/>
                  </a:cubicBezTo>
                  <a:cubicBezTo>
                    <a:pt x="302" y="322"/>
                    <a:pt x="381" y="254"/>
                    <a:pt x="381" y="159"/>
                  </a:cubicBezTo>
                  <a:cubicBezTo>
                    <a:pt x="381" y="64"/>
                    <a:pt x="30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926550" y="3289375"/>
              <a:ext cx="18500" cy="15675"/>
            </a:xfrm>
            <a:custGeom>
              <a:rect b="b" l="l" r="r" t="t"/>
              <a:pathLst>
                <a:path extrusionOk="0" h="627" w="740">
                  <a:moveTo>
                    <a:pt x="405" y="1"/>
                  </a:moveTo>
                  <a:cubicBezTo>
                    <a:pt x="132" y="1"/>
                    <a:pt x="0" y="338"/>
                    <a:pt x="202" y="539"/>
                  </a:cubicBezTo>
                  <a:cubicBezTo>
                    <a:pt x="262" y="600"/>
                    <a:pt x="338" y="626"/>
                    <a:pt x="414" y="626"/>
                  </a:cubicBezTo>
                  <a:cubicBezTo>
                    <a:pt x="577" y="626"/>
                    <a:pt x="740" y="502"/>
                    <a:pt x="740" y="318"/>
                  </a:cubicBezTo>
                  <a:cubicBezTo>
                    <a:pt x="740" y="128"/>
                    <a:pt x="597" y="1"/>
                    <a:pt x="423" y="1"/>
                  </a:cubicBezTo>
                  <a:cubicBezTo>
                    <a:pt x="417" y="1"/>
                    <a:pt x="41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1060225" y="3273150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1" y="1"/>
                    <a:pt x="1" y="270"/>
                    <a:pt x="159" y="428"/>
                  </a:cubicBezTo>
                  <a:cubicBezTo>
                    <a:pt x="210" y="480"/>
                    <a:pt x="274" y="503"/>
                    <a:pt x="335" y="503"/>
                  </a:cubicBezTo>
                  <a:cubicBezTo>
                    <a:pt x="464" y="503"/>
                    <a:pt x="586" y="404"/>
                    <a:pt x="586" y="254"/>
                  </a:cubicBezTo>
                  <a:cubicBezTo>
                    <a:pt x="586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1326650" y="3338875"/>
              <a:ext cx="7125" cy="4875"/>
            </a:xfrm>
            <a:custGeom>
              <a:rect b="b" l="l" r="r" t="t"/>
              <a:pathLst>
                <a:path extrusionOk="0" h="195" w="285">
                  <a:moveTo>
                    <a:pt x="158" y="0"/>
                  </a:moveTo>
                  <a:cubicBezTo>
                    <a:pt x="1" y="0"/>
                    <a:pt x="158" y="194"/>
                    <a:pt x="240" y="194"/>
                  </a:cubicBezTo>
                  <a:cubicBezTo>
                    <a:pt x="266" y="194"/>
                    <a:pt x="285" y="176"/>
                    <a:pt x="285" y="127"/>
                  </a:cubicBezTo>
                  <a:cubicBezTo>
                    <a:pt x="285" y="48"/>
                    <a:pt x="221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697250" y="3310775"/>
              <a:ext cx="24950" cy="21675"/>
            </a:xfrm>
            <a:custGeom>
              <a:rect b="b" l="l" r="r" t="t"/>
              <a:pathLst>
                <a:path extrusionOk="0" h="867" w="998">
                  <a:moveTo>
                    <a:pt x="570" y="0"/>
                  </a:moveTo>
                  <a:cubicBezTo>
                    <a:pt x="190" y="0"/>
                    <a:pt x="0" y="459"/>
                    <a:pt x="269" y="744"/>
                  </a:cubicBezTo>
                  <a:cubicBezTo>
                    <a:pt x="354" y="829"/>
                    <a:pt x="458" y="867"/>
                    <a:pt x="560" y="867"/>
                  </a:cubicBezTo>
                  <a:cubicBezTo>
                    <a:pt x="782" y="867"/>
                    <a:pt x="998" y="688"/>
                    <a:pt x="998" y="428"/>
                  </a:cubicBezTo>
                  <a:cubicBezTo>
                    <a:pt x="998" y="190"/>
                    <a:pt x="808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1235575" y="3635350"/>
              <a:ext cx="32500" cy="27900"/>
            </a:xfrm>
            <a:custGeom>
              <a:rect b="b" l="l" r="r" t="t"/>
              <a:pathLst>
                <a:path extrusionOk="0" h="1116" w="1300">
                  <a:moveTo>
                    <a:pt x="745" y="1"/>
                  </a:moveTo>
                  <a:cubicBezTo>
                    <a:pt x="238" y="1"/>
                    <a:pt x="1" y="602"/>
                    <a:pt x="349" y="951"/>
                  </a:cubicBezTo>
                  <a:cubicBezTo>
                    <a:pt x="463" y="1064"/>
                    <a:pt x="603" y="1115"/>
                    <a:pt x="741" y="1115"/>
                  </a:cubicBezTo>
                  <a:cubicBezTo>
                    <a:pt x="1026" y="1115"/>
                    <a:pt x="1299" y="896"/>
                    <a:pt x="1299" y="555"/>
                  </a:cubicBezTo>
                  <a:cubicBezTo>
                    <a:pt x="1299" y="254"/>
                    <a:pt x="1046" y="1"/>
                    <a:pt x="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843300" y="383445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81" y="1"/>
                  </a:moveTo>
                  <a:cubicBezTo>
                    <a:pt x="175" y="1"/>
                    <a:pt x="1" y="175"/>
                    <a:pt x="1" y="381"/>
                  </a:cubicBezTo>
                  <a:cubicBezTo>
                    <a:pt x="1" y="587"/>
                    <a:pt x="175" y="761"/>
                    <a:pt x="381" y="761"/>
                  </a:cubicBezTo>
                  <a:cubicBezTo>
                    <a:pt x="587" y="761"/>
                    <a:pt x="761" y="587"/>
                    <a:pt x="761" y="381"/>
                  </a:cubicBezTo>
                  <a:cubicBezTo>
                    <a:pt x="761" y="175"/>
                    <a:pt x="587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353650" y="331472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75" y="0"/>
                  </a:moveTo>
                  <a:cubicBezTo>
                    <a:pt x="80" y="0"/>
                    <a:pt x="1" y="80"/>
                    <a:pt x="1" y="175"/>
                  </a:cubicBezTo>
                  <a:cubicBezTo>
                    <a:pt x="1" y="285"/>
                    <a:pt x="80" y="365"/>
                    <a:pt x="175" y="365"/>
                  </a:cubicBezTo>
                  <a:cubicBezTo>
                    <a:pt x="286" y="365"/>
                    <a:pt x="365" y="285"/>
                    <a:pt x="365" y="175"/>
                  </a:cubicBezTo>
                  <a:cubicBezTo>
                    <a:pt x="365" y="80"/>
                    <a:pt x="286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666375" y="3505925"/>
              <a:ext cx="23375" cy="19775"/>
            </a:xfrm>
            <a:custGeom>
              <a:rect b="b" l="l" r="r" t="t"/>
              <a:pathLst>
                <a:path extrusionOk="0" h="791" w="935">
                  <a:moveTo>
                    <a:pt x="538" y="0"/>
                  </a:moveTo>
                  <a:cubicBezTo>
                    <a:pt x="174" y="0"/>
                    <a:pt x="0" y="428"/>
                    <a:pt x="253" y="681"/>
                  </a:cubicBezTo>
                  <a:cubicBezTo>
                    <a:pt x="334" y="756"/>
                    <a:pt x="432" y="790"/>
                    <a:pt x="528" y="790"/>
                  </a:cubicBezTo>
                  <a:cubicBezTo>
                    <a:pt x="735" y="790"/>
                    <a:pt x="934" y="634"/>
                    <a:pt x="934" y="396"/>
                  </a:cubicBezTo>
                  <a:cubicBezTo>
                    <a:pt x="934" y="174"/>
                    <a:pt x="760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1305250" y="3635750"/>
              <a:ext cx="11900" cy="11900"/>
            </a:xfrm>
            <a:custGeom>
              <a:rect b="b" l="l" r="r" t="t"/>
              <a:pathLst>
                <a:path extrusionOk="0" h="476" w="476">
                  <a:moveTo>
                    <a:pt x="238" y="0"/>
                  </a:moveTo>
                  <a:cubicBezTo>
                    <a:pt x="96" y="0"/>
                    <a:pt x="1" y="111"/>
                    <a:pt x="1" y="238"/>
                  </a:cubicBezTo>
                  <a:cubicBezTo>
                    <a:pt x="1" y="380"/>
                    <a:pt x="96" y="475"/>
                    <a:pt x="238" y="475"/>
                  </a:cubicBezTo>
                  <a:cubicBezTo>
                    <a:pt x="365" y="475"/>
                    <a:pt x="476" y="380"/>
                    <a:pt x="476" y="238"/>
                  </a:cubicBezTo>
                  <a:cubicBezTo>
                    <a:pt x="476" y="111"/>
                    <a:pt x="365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1174875" y="3087500"/>
              <a:ext cx="6500" cy="4375"/>
            </a:xfrm>
            <a:custGeom>
              <a:rect b="b" l="l" r="r" t="t"/>
              <a:pathLst>
                <a:path extrusionOk="0" h="175" w="260">
                  <a:moveTo>
                    <a:pt x="133" y="1"/>
                  </a:moveTo>
                  <a:cubicBezTo>
                    <a:pt x="1" y="1"/>
                    <a:pt x="143" y="175"/>
                    <a:pt x="218" y="175"/>
                  </a:cubicBezTo>
                  <a:cubicBezTo>
                    <a:pt x="242" y="175"/>
                    <a:pt x="260" y="157"/>
                    <a:pt x="260" y="112"/>
                  </a:cubicBezTo>
                  <a:cubicBezTo>
                    <a:pt x="260" y="48"/>
                    <a:pt x="196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1045975" y="314095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22" y="0"/>
                  </a:moveTo>
                  <a:cubicBezTo>
                    <a:pt x="80" y="0"/>
                    <a:pt x="1" y="175"/>
                    <a:pt x="111" y="270"/>
                  </a:cubicBezTo>
                  <a:cubicBezTo>
                    <a:pt x="143" y="306"/>
                    <a:pt x="182" y="322"/>
                    <a:pt x="221" y="322"/>
                  </a:cubicBezTo>
                  <a:cubicBezTo>
                    <a:pt x="302" y="322"/>
                    <a:pt x="381" y="255"/>
                    <a:pt x="381" y="159"/>
                  </a:cubicBezTo>
                  <a:cubicBezTo>
                    <a:pt x="381" y="80"/>
                    <a:pt x="317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1046275" y="3019425"/>
              <a:ext cx="6850" cy="4700"/>
            </a:xfrm>
            <a:custGeom>
              <a:rect b="b" l="l" r="r" t="t"/>
              <a:pathLst>
                <a:path extrusionOk="0" h="188" w="274">
                  <a:moveTo>
                    <a:pt x="147" y="1"/>
                  </a:moveTo>
                  <a:cubicBezTo>
                    <a:pt x="1" y="1"/>
                    <a:pt x="154" y="188"/>
                    <a:pt x="233" y="188"/>
                  </a:cubicBezTo>
                  <a:cubicBezTo>
                    <a:pt x="257" y="188"/>
                    <a:pt x="274" y="171"/>
                    <a:pt x="274" y="127"/>
                  </a:cubicBezTo>
                  <a:cubicBezTo>
                    <a:pt x="274" y="48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1589475" y="3052675"/>
              <a:ext cx="7525" cy="7550"/>
            </a:xfrm>
            <a:custGeom>
              <a:rect b="b" l="l" r="r" t="t"/>
              <a:pathLst>
                <a:path extrusionOk="0" h="302" w="301">
                  <a:moveTo>
                    <a:pt x="143" y="1"/>
                  </a:moveTo>
                  <a:cubicBezTo>
                    <a:pt x="64" y="1"/>
                    <a:pt x="0" y="64"/>
                    <a:pt x="0" y="159"/>
                  </a:cubicBezTo>
                  <a:cubicBezTo>
                    <a:pt x="0" y="238"/>
                    <a:pt x="64" y="301"/>
                    <a:pt x="143" y="301"/>
                  </a:cubicBezTo>
                  <a:cubicBezTo>
                    <a:pt x="222" y="301"/>
                    <a:pt x="301" y="238"/>
                    <a:pt x="301" y="159"/>
                  </a:cubicBezTo>
                  <a:cubicBezTo>
                    <a:pt x="301" y="64"/>
                    <a:pt x="222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1495250" y="3490875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7" y="0"/>
                  </a:moveTo>
                  <a:cubicBezTo>
                    <a:pt x="96" y="0"/>
                    <a:pt x="1" y="80"/>
                    <a:pt x="1" y="190"/>
                  </a:cubicBezTo>
                  <a:cubicBezTo>
                    <a:pt x="1" y="301"/>
                    <a:pt x="96" y="396"/>
                    <a:pt x="207" y="396"/>
                  </a:cubicBezTo>
                  <a:cubicBezTo>
                    <a:pt x="317" y="396"/>
                    <a:pt x="397" y="301"/>
                    <a:pt x="397" y="190"/>
                  </a:cubicBezTo>
                  <a:cubicBezTo>
                    <a:pt x="397" y="80"/>
                    <a:pt x="317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1239150" y="3222975"/>
              <a:ext cx="9925" cy="9825"/>
            </a:xfrm>
            <a:custGeom>
              <a:rect b="b" l="l" r="r" t="t"/>
              <a:pathLst>
                <a:path extrusionOk="0" h="393" w="397">
                  <a:moveTo>
                    <a:pt x="198" y="1"/>
                  </a:moveTo>
                  <a:cubicBezTo>
                    <a:pt x="99" y="1"/>
                    <a:pt x="0" y="68"/>
                    <a:pt x="0" y="203"/>
                  </a:cubicBezTo>
                  <a:cubicBezTo>
                    <a:pt x="0" y="330"/>
                    <a:pt x="99" y="393"/>
                    <a:pt x="198" y="393"/>
                  </a:cubicBezTo>
                  <a:cubicBezTo>
                    <a:pt x="297" y="393"/>
                    <a:pt x="396" y="330"/>
                    <a:pt x="396" y="203"/>
                  </a:cubicBezTo>
                  <a:cubicBezTo>
                    <a:pt x="396" y="68"/>
                    <a:pt x="297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1084375" y="2854750"/>
              <a:ext cx="16250" cy="13925"/>
            </a:xfrm>
            <a:custGeom>
              <a:rect b="b" l="l" r="r" t="t"/>
              <a:pathLst>
                <a:path extrusionOk="0" h="557" w="650">
                  <a:moveTo>
                    <a:pt x="365" y="1"/>
                  </a:moveTo>
                  <a:cubicBezTo>
                    <a:pt x="127" y="1"/>
                    <a:pt x="0" y="302"/>
                    <a:pt x="175" y="476"/>
                  </a:cubicBezTo>
                  <a:cubicBezTo>
                    <a:pt x="231" y="532"/>
                    <a:pt x="300" y="557"/>
                    <a:pt x="368" y="557"/>
                  </a:cubicBezTo>
                  <a:cubicBezTo>
                    <a:pt x="511" y="557"/>
                    <a:pt x="650" y="447"/>
                    <a:pt x="650" y="286"/>
                  </a:cubicBezTo>
                  <a:cubicBezTo>
                    <a:pt x="650" y="127"/>
                    <a:pt x="523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1275575" y="3880375"/>
              <a:ext cx="11500" cy="9900"/>
            </a:xfrm>
            <a:custGeom>
              <a:rect b="b" l="l" r="r" t="t"/>
              <a:pathLst>
                <a:path extrusionOk="0" h="396" w="460">
                  <a:moveTo>
                    <a:pt x="253" y="1"/>
                  </a:moveTo>
                  <a:cubicBezTo>
                    <a:pt x="79" y="1"/>
                    <a:pt x="0" y="206"/>
                    <a:pt x="127" y="333"/>
                  </a:cubicBezTo>
                  <a:cubicBezTo>
                    <a:pt x="164" y="376"/>
                    <a:pt x="215" y="395"/>
                    <a:pt x="265" y="395"/>
                  </a:cubicBezTo>
                  <a:cubicBezTo>
                    <a:pt x="362" y="395"/>
                    <a:pt x="459" y="322"/>
                    <a:pt x="459" y="206"/>
                  </a:cubicBezTo>
                  <a:cubicBezTo>
                    <a:pt x="459" y="96"/>
                    <a:pt x="364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1188475" y="3117600"/>
              <a:ext cx="10725" cy="8825"/>
            </a:xfrm>
            <a:custGeom>
              <a:rect b="b" l="l" r="r" t="t"/>
              <a:pathLst>
                <a:path extrusionOk="0" h="353" w="429">
                  <a:moveTo>
                    <a:pt x="254" y="0"/>
                  </a:moveTo>
                  <a:cubicBezTo>
                    <a:pt x="80" y="0"/>
                    <a:pt x="1" y="190"/>
                    <a:pt x="127" y="301"/>
                  </a:cubicBezTo>
                  <a:cubicBezTo>
                    <a:pt x="163" y="337"/>
                    <a:pt x="207" y="353"/>
                    <a:pt x="250" y="353"/>
                  </a:cubicBezTo>
                  <a:cubicBezTo>
                    <a:pt x="341" y="353"/>
                    <a:pt x="428" y="282"/>
                    <a:pt x="428" y="174"/>
                  </a:cubicBezTo>
                  <a:cubicBezTo>
                    <a:pt x="428" y="79"/>
                    <a:pt x="349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845275" y="3203875"/>
              <a:ext cx="12300" cy="11900"/>
            </a:xfrm>
            <a:custGeom>
              <a:rect b="b" l="l" r="r" t="t"/>
              <a:pathLst>
                <a:path extrusionOk="0" h="476" w="492">
                  <a:moveTo>
                    <a:pt x="246" y="1"/>
                  </a:moveTo>
                  <a:cubicBezTo>
                    <a:pt x="124" y="1"/>
                    <a:pt x="1" y="80"/>
                    <a:pt x="1" y="238"/>
                  </a:cubicBezTo>
                  <a:cubicBezTo>
                    <a:pt x="1" y="397"/>
                    <a:pt x="124" y="476"/>
                    <a:pt x="246" y="476"/>
                  </a:cubicBezTo>
                  <a:cubicBezTo>
                    <a:pt x="369" y="476"/>
                    <a:pt x="492" y="397"/>
                    <a:pt x="492" y="238"/>
                  </a:cubicBezTo>
                  <a:cubicBezTo>
                    <a:pt x="492" y="80"/>
                    <a:pt x="369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1105500" y="2659200"/>
              <a:ext cx="3450" cy="2375"/>
            </a:xfrm>
            <a:custGeom>
              <a:rect b="b" l="l" r="r" t="t"/>
              <a:pathLst>
                <a:path extrusionOk="0" h="95" w="138">
                  <a:moveTo>
                    <a:pt x="74" y="1"/>
                  </a:moveTo>
                  <a:cubicBezTo>
                    <a:pt x="1" y="1"/>
                    <a:pt x="78" y="95"/>
                    <a:pt x="117" y="95"/>
                  </a:cubicBezTo>
                  <a:cubicBezTo>
                    <a:pt x="129" y="95"/>
                    <a:pt x="137" y="86"/>
                    <a:pt x="137" y="64"/>
                  </a:cubicBezTo>
                  <a:cubicBezTo>
                    <a:pt x="137" y="33"/>
                    <a:pt x="105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1053100" y="358905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1727225" y="2752625"/>
              <a:ext cx="2400" cy="2000"/>
            </a:xfrm>
            <a:custGeom>
              <a:rect b="b" l="l" r="r" t="t"/>
              <a:pathLst>
                <a:path extrusionOk="0" h="80" w="96">
                  <a:moveTo>
                    <a:pt x="48" y="1"/>
                  </a:moveTo>
                  <a:cubicBezTo>
                    <a:pt x="16" y="1"/>
                    <a:pt x="0" y="17"/>
                    <a:pt x="0" y="48"/>
                  </a:cubicBezTo>
                  <a:cubicBezTo>
                    <a:pt x="0" y="64"/>
                    <a:pt x="16" y="80"/>
                    <a:pt x="48" y="80"/>
                  </a:cubicBezTo>
                  <a:cubicBezTo>
                    <a:pt x="64" y="80"/>
                    <a:pt x="95" y="64"/>
                    <a:pt x="95" y="48"/>
                  </a:cubicBezTo>
                  <a:cubicBezTo>
                    <a:pt x="95" y="17"/>
                    <a:pt x="64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954925" y="3596550"/>
              <a:ext cx="9925" cy="8600"/>
            </a:xfrm>
            <a:custGeom>
              <a:rect b="b" l="l" r="r" t="t"/>
              <a:pathLst>
                <a:path extrusionOk="0" h="344" w="397">
                  <a:moveTo>
                    <a:pt x="222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45" y="330"/>
                    <a:pt x="184" y="343"/>
                    <a:pt x="223" y="343"/>
                  </a:cubicBezTo>
                  <a:cubicBezTo>
                    <a:pt x="312" y="343"/>
                    <a:pt x="397" y="275"/>
                    <a:pt x="397" y="175"/>
                  </a:cubicBezTo>
                  <a:cubicBezTo>
                    <a:pt x="397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1543950" y="2758175"/>
              <a:ext cx="5950" cy="4775"/>
            </a:xfrm>
            <a:custGeom>
              <a:rect b="b" l="l" r="r" t="t"/>
              <a:pathLst>
                <a:path extrusionOk="0" h="191" w="238">
                  <a:moveTo>
                    <a:pt x="127" y="0"/>
                  </a:moveTo>
                  <a:cubicBezTo>
                    <a:pt x="0" y="0"/>
                    <a:pt x="0" y="190"/>
                    <a:pt x="127" y="190"/>
                  </a:cubicBezTo>
                  <a:cubicBezTo>
                    <a:pt x="190" y="190"/>
                    <a:pt x="238" y="143"/>
                    <a:pt x="238" y="95"/>
                  </a:cubicBezTo>
                  <a:cubicBezTo>
                    <a:pt x="238" y="32"/>
                    <a:pt x="190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12875" y="3550650"/>
              <a:ext cx="6350" cy="5950"/>
            </a:xfrm>
            <a:custGeom>
              <a:rect b="b" l="l" r="r" t="t"/>
              <a:pathLst>
                <a:path extrusionOk="0" h="238" w="254">
                  <a:moveTo>
                    <a:pt x="127" y="0"/>
                  </a:moveTo>
                  <a:cubicBezTo>
                    <a:pt x="64" y="0"/>
                    <a:pt x="1" y="48"/>
                    <a:pt x="1" y="111"/>
                  </a:cubicBezTo>
                  <a:cubicBezTo>
                    <a:pt x="1" y="174"/>
                    <a:pt x="64" y="238"/>
                    <a:pt x="127" y="238"/>
                  </a:cubicBezTo>
                  <a:cubicBezTo>
                    <a:pt x="191" y="238"/>
                    <a:pt x="254" y="174"/>
                    <a:pt x="254" y="111"/>
                  </a:cubicBezTo>
                  <a:cubicBezTo>
                    <a:pt x="254" y="48"/>
                    <a:pt x="191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0825" y="3880775"/>
              <a:ext cx="9525" cy="7875"/>
            </a:xfrm>
            <a:custGeom>
              <a:rect b="b" l="l" r="r" t="t"/>
              <a:pathLst>
                <a:path extrusionOk="0" h="315" w="381">
                  <a:moveTo>
                    <a:pt x="222" y="0"/>
                  </a:moveTo>
                  <a:cubicBezTo>
                    <a:pt x="80" y="0"/>
                    <a:pt x="1" y="175"/>
                    <a:pt x="96" y="270"/>
                  </a:cubicBezTo>
                  <a:cubicBezTo>
                    <a:pt x="132" y="301"/>
                    <a:pt x="175" y="315"/>
                    <a:pt x="216" y="315"/>
                  </a:cubicBezTo>
                  <a:cubicBezTo>
                    <a:pt x="302" y="315"/>
                    <a:pt x="381" y="255"/>
                    <a:pt x="381" y="159"/>
                  </a:cubicBezTo>
                  <a:cubicBezTo>
                    <a:pt x="381" y="64"/>
                    <a:pt x="301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940675" y="3792475"/>
              <a:ext cx="24575" cy="21025"/>
            </a:xfrm>
            <a:custGeom>
              <a:rect b="b" l="l" r="r" t="t"/>
              <a:pathLst>
                <a:path extrusionOk="0" h="841" w="983">
                  <a:moveTo>
                    <a:pt x="595" y="1"/>
                  </a:moveTo>
                  <a:cubicBezTo>
                    <a:pt x="587" y="1"/>
                    <a:pt x="579" y="1"/>
                    <a:pt x="571" y="2"/>
                  </a:cubicBezTo>
                  <a:cubicBezTo>
                    <a:pt x="191" y="2"/>
                    <a:pt x="1" y="445"/>
                    <a:pt x="254" y="714"/>
                  </a:cubicBezTo>
                  <a:cubicBezTo>
                    <a:pt x="341" y="801"/>
                    <a:pt x="448" y="840"/>
                    <a:pt x="553" y="840"/>
                  </a:cubicBezTo>
                  <a:cubicBezTo>
                    <a:pt x="773" y="840"/>
                    <a:pt x="983" y="670"/>
                    <a:pt x="983" y="413"/>
                  </a:cubicBezTo>
                  <a:cubicBezTo>
                    <a:pt x="983" y="200"/>
                    <a:pt x="806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1004025" y="3669400"/>
              <a:ext cx="24550" cy="21300"/>
            </a:xfrm>
            <a:custGeom>
              <a:rect b="b" l="l" r="r" t="t"/>
              <a:pathLst>
                <a:path extrusionOk="0" h="852" w="982">
                  <a:moveTo>
                    <a:pt x="570" y="0"/>
                  </a:moveTo>
                  <a:cubicBezTo>
                    <a:pt x="190" y="0"/>
                    <a:pt x="0" y="459"/>
                    <a:pt x="269" y="729"/>
                  </a:cubicBezTo>
                  <a:cubicBezTo>
                    <a:pt x="355" y="814"/>
                    <a:pt x="457" y="851"/>
                    <a:pt x="558" y="851"/>
                  </a:cubicBezTo>
                  <a:cubicBezTo>
                    <a:pt x="775" y="851"/>
                    <a:pt x="982" y="677"/>
                    <a:pt x="982" y="428"/>
                  </a:cubicBezTo>
                  <a:cubicBezTo>
                    <a:pt x="982" y="190"/>
                    <a:pt x="792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1171450" y="3744175"/>
              <a:ext cx="11125" cy="9250"/>
            </a:xfrm>
            <a:custGeom>
              <a:rect b="b" l="l" r="r" t="t"/>
              <a:pathLst>
                <a:path extrusionOk="0" h="370" w="445">
                  <a:moveTo>
                    <a:pt x="278" y="0"/>
                  </a:moveTo>
                  <a:cubicBezTo>
                    <a:pt x="270" y="0"/>
                    <a:pt x="262" y="1"/>
                    <a:pt x="254" y="2"/>
                  </a:cubicBezTo>
                  <a:cubicBezTo>
                    <a:pt x="96" y="2"/>
                    <a:pt x="1" y="192"/>
                    <a:pt x="128" y="318"/>
                  </a:cubicBezTo>
                  <a:cubicBezTo>
                    <a:pt x="163" y="354"/>
                    <a:pt x="207" y="370"/>
                    <a:pt x="252" y="370"/>
                  </a:cubicBezTo>
                  <a:cubicBezTo>
                    <a:pt x="348" y="370"/>
                    <a:pt x="444" y="295"/>
                    <a:pt x="444" y="176"/>
                  </a:cubicBezTo>
                  <a:cubicBezTo>
                    <a:pt x="444" y="88"/>
                    <a:pt x="376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1050325" y="3649200"/>
              <a:ext cx="13100" cy="13500"/>
            </a:xfrm>
            <a:custGeom>
              <a:rect b="b" l="l" r="r" t="t"/>
              <a:pathLst>
                <a:path extrusionOk="0" h="540" w="524">
                  <a:moveTo>
                    <a:pt x="254" y="1"/>
                  </a:moveTo>
                  <a:cubicBezTo>
                    <a:pt x="112" y="1"/>
                    <a:pt x="1" y="112"/>
                    <a:pt x="1" y="270"/>
                  </a:cubicBezTo>
                  <a:cubicBezTo>
                    <a:pt x="1" y="412"/>
                    <a:pt x="112" y="539"/>
                    <a:pt x="254" y="539"/>
                  </a:cubicBezTo>
                  <a:cubicBezTo>
                    <a:pt x="412" y="539"/>
                    <a:pt x="523" y="412"/>
                    <a:pt x="523" y="270"/>
                  </a:cubicBezTo>
                  <a:cubicBezTo>
                    <a:pt x="523" y="112"/>
                    <a:pt x="412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1715950" y="3323225"/>
              <a:ext cx="4175" cy="3300"/>
            </a:xfrm>
            <a:custGeom>
              <a:rect b="b" l="l" r="r" t="t"/>
              <a:pathLst>
                <a:path extrusionOk="0" h="132" w="167">
                  <a:moveTo>
                    <a:pt x="81" y="1"/>
                  </a:moveTo>
                  <a:cubicBezTo>
                    <a:pt x="40" y="1"/>
                    <a:pt x="0" y="25"/>
                    <a:pt x="8" y="72"/>
                  </a:cubicBezTo>
                  <a:cubicBezTo>
                    <a:pt x="16" y="112"/>
                    <a:pt x="51" y="131"/>
                    <a:pt x="87" y="131"/>
                  </a:cubicBezTo>
                  <a:cubicBezTo>
                    <a:pt x="123" y="131"/>
                    <a:pt x="158" y="112"/>
                    <a:pt x="166" y="72"/>
                  </a:cubicBezTo>
                  <a:cubicBezTo>
                    <a:pt x="166" y="25"/>
                    <a:pt x="123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1102575" y="3114825"/>
              <a:ext cx="8750" cy="8725"/>
            </a:xfrm>
            <a:custGeom>
              <a:rect b="b" l="l" r="r" t="t"/>
              <a:pathLst>
                <a:path extrusionOk="0" h="349" w="350">
                  <a:moveTo>
                    <a:pt x="175" y="0"/>
                  </a:moveTo>
                  <a:cubicBezTo>
                    <a:pt x="80" y="0"/>
                    <a:pt x="1" y="80"/>
                    <a:pt x="1" y="175"/>
                  </a:cubicBezTo>
                  <a:cubicBezTo>
                    <a:pt x="1" y="270"/>
                    <a:pt x="80" y="349"/>
                    <a:pt x="175" y="349"/>
                  </a:cubicBezTo>
                  <a:cubicBezTo>
                    <a:pt x="270" y="349"/>
                    <a:pt x="349" y="270"/>
                    <a:pt x="349" y="175"/>
                  </a:cubicBezTo>
                  <a:cubicBezTo>
                    <a:pt x="349" y="80"/>
                    <a:pt x="270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938300" y="2947375"/>
              <a:ext cx="4375" cy="4375"/>
            </a:xfrm>
            <a:custGeom>
              <a:rect b="b" l="l" r="r" t="t"/>
              <a:pathLst>
                <a:path extrusionOk="0" h="175" w="175">
                  <a:moveTo>
                    <a:pt x="96" y="1"/>
                  </a:moveTo>
                  <a:cubicBezTo>
                    <a:pt x="32" y="1"/>
                    <a:pt x="1" y="32"/>
                    <a:pt x="1" y="80"/>
                  </a:cubicBezTo>
                  <a:cubicBezTo>
                    <a:pt x="1" y="127"/>
                    <a:pt x="32" y="175"/>
                    <a:pt x="96" y="175"/>
                  </a:cubicBezTo>
                  <a:cubicBezTo>
                    <a:pt x="143" y="175"/>
                    <a:pt x="175" y="127"/>
                    <a:pt x="175" y="80"/>
                  </a:cubicBezTo>
                  <a:cubicBezTo>
                    <a:pt x="175" y="32"/>
                    <a:pt x="14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985800" y="3791700"/>
              <a:ext cx="23000" cy="19775"/>
            </a:xfrm>
            <a:custGeom>
              <a:rect b="b" l="l" r="r" t="t"/>
              <a:pathLst>
                <a:path extrusionOk="0" h="791" w="920">
                  <a:moveTo>
                    <a:pt x="523" y="1"/>
                  </a:moveTo>
                  <a:cubicBezTo>
                    <a:pt x="175" y="1"/>
                    <a:pt x="1" y="413"/>
                    <a:pt x="238" y="666"/>
                  </a:cubicBezTo>
                  <a:cubicBezTo>
                    <a:pt x="319" y="752"/>
                    <a:pt x="421" y="790"/>
                    <a:pt x="522" y="790"/>
                  </a:cubicBezTo>
                  <a:cubicBezTo>
                    <a:pt x="718" y="790"/>
                    <a:pt x="909" y="643"/>
                    <a:pt x="919" y="413"/>
                  </a:cubicBezTo>
                  <a:cubicBezTo>
                    <a:pt x="919" y="175"/>
                    <a:pt x="745" y="1"/>
                    <a:pt x="5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1095850" y="3656725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1"/>
                  </a:moveTo>
                  <a:cubicBezTo>
                    <a:pt x="96" y="1"/>
                    <a:pt x="1" y="222"/>
                    <a:pt x="143" y="365"/>
                  </a:cubicBezTo>
                  <a:cubicBezTo>
                    <a:pt x="183" y="405"/>
                    <a:pt x="232" y="422"/>
                    <a:pt x="281" y="422"/>
                  </a:cubicBezTo>
                  <a:cubicBezTo>
                    <a:pt x="387" y="422"/>
                    <a:pt x="491" y="337"/>
                    <a:pt x="491" y="206"/>
                  </a:cubicBezTo>
                  <a:cubicBezTo>
                    <a:pt x="491" y="96"/>
                    <a:pt x="3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654175" y="3038000"/>
              <a:ext cx="4300" cy="4425"/>
            </a:xfrm>
            <a:custGeom>
              <a:rect b="b" l="l" r="r" t="t"/>
              <a:pathLst>
                <a:path extrusionOk="0" h="177" w="172">
                  <a:moveTo>
                    <a:pt x="82" y="1"/>
                  </a:moveTo>
                  <a:cubicBezTo>
                    <a:pt x="1" y="1"/>
                    <a:pt x="1" y="177"/>
                    <a:pt x="82" y="177"/>
                  </a:cubicBezTo>
                  <a:cubicBezTo>
                    <a:pt x="85" y="177"/>
                    <a:pt x="89" y="176"/>
                    <a:pt x="92" y="176"/>
                  </a:cubicBezTo>
                  <a:cubicBezTo>
                    <a:pt x="140" y="176"/>
                    <a:pt x="171" y="128"/>
                    <a:pt x="171" y="81"/>
                  </a:cubicBezTo>
                  <a:cubicBezTo>
                    <a:pt x="171" y="33"/>
                    <a:pt x="140" y="2"/>
                    <a:pt x="92" y="2"/>
                  </a:cubicBezTo>
                  <a:cubicBezTo>
                    <a:pt x="89" y="1"/>
                    <a:pt x="85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867450" y="3689175"/>
              <a:ext cx="23375" cy="20050"/>
            </a:xfrm>
            <a:custGeom>
              <a:rect b="b" l="l" r="r" t="t"/>
              <a:pathLst>
                <a:path extrusionOk="0" h="802" w="935">
                  <a:moveTo>
                    <a:pt x="539" y="1"/>
                  </a:moveTo>
                  <a:cubicBezTo>
                    <a:pt x="175" y="1"/>
                    <a:pt x="1" y="428"/>
                    <a:pt x="254" y="682"/>
                  </a:cubicBezTo>
                  <a:cubicBezTo>
                    <a:pt x="336" y="764"/>
                    <a:pt x="437" y="801"/>
                    <a:pt x="536" y="801"/>
                  </a:cubicBezTo>
                  <a:cubicBezTo>
                    <a:pt x="740" y="801"/>
                    <a:pt x="935" y="642"/>
                    <a:pt x="935" y="397"/>
                  </a:cubicBezTo>
                  <a:cubicBezTo>
                    <a:pt x="935" y="191"/>
                    <a:pt x="761" y="1"/>
                    <a:pt x="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452800" y="3261175"/>
              <a:ext cx="4975" cy="3900"/>
            </a:xfrm>
            <a:custGeom>
              <a:rect b="b" l="l" r="r" t="t"/>
              <a:pathLst>
                <a:path extrusionOk="0" h="156" w="199">
                  <a:moveTo>
                    <a:pt x="98" y="1"/>
                  </a:moveTo>
                  <a:cubicBezTo>
                    <a:pt x="48" y="1"/>
                    <a:pt x="1" y="29"/>
                    <a:pt x="9" y="84"/>
                  </a:cubicBezTo>
                  <a:cubicBezTo>
                    <a:pt x="17" y="132"/>
                    <a:pt x="60" y="155"/>
                    <a:pt x="104" y="155"/>
                  </a:cubicBezTo>
                  <a:cubicBezTo>
                    <a:pt x="147" y="155"/>
                    <a:pt x="191" y="132"/>
                    <a:pt x="199" y="84"/>
                  </a:cubicBezTo>
                  <a:cubicBezTo>
                    <a:pt x="199" y="29"/>
                    <a:pt x="147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1289025" y="3696300"/>
              <a:ext cx="11900" cy="11525"/>
            </a:xfrm>
            <a:custGeom>
              <a:rect b="b" l="l" r="r" t="t"/>
              <a:pathLst>
                <a:path extrusionOk="0" h="461" w="476">
                  <a:moveTo>
                    <a:pt x="238" y="1"/>
                  </a:moveTo>
                  <a:cubicBezTo>
                    <a:pt x="111" y="1"/>
                    <a:pt x="0" y="96"/>
                    <a:pt x="0" y="223"/>
                  </a:cubicBezTo>
                  <a:cubicBezTo>
                    <a:pt x="0" y="349"/>
                    <a:pt x="111" y="460"/>
                    <a:pt x="238" y="460"/>
                  </a:cubicBezTo>
                  <a:cubicBezTo>
                    <a:pt x="365" y="460"/>
                    <a:pt x="475" y="349"/>
                    <a:pt x="475" y="223"/>
                  </a:cubicBezTo>
                  <a:cubicBezTo>
                    <a:pt x="475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829050" y="3107300"/>
              <a:ext cx="21000" cy="18225"/>
            </a:xfrm>
            <a:custGeom>
              <a:rect b="b" l="l" r="r" t="t"/>
              <a:pathLst>
                <a:path extrusionOk="0" h="729" w="840">
                  <a:moveTo>
                    <a:pt x="492" y="1"/>
                  </a:moveTo>
                  <a:cubicBezTo>
                    <a:pt x="159" y="1"/>
                    <a:pt x="1" y="396"/>
                    <a:pt x="222" y="618"/>
                  </a:cubicBezTo>
                  <a:cubicBezTo>
                    <a:pt x="299" y="695"/>
                    <a:pt x="390" y="728"/>
                    <a:pt x="479" y="728"/>
                  </a:cubicBezTo>
                  <a:cubicBezTo>
                    <a:pt x="665" y="728"/>
                    <a:pt x="840" y="579"/>
                    <a:pt x="840" y="365"/>
                  </a:cubicBezTo>
                  <a:cubicBezTo>
                    <a:pt x="840" y="159"/>
                    <a:pt x="682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186800" y="2901850"/>
              <a:ext cx="6450" cy="4725"/>
            </a:xfrm>
            <a:custGeom>
              <a:rect b="b" l="l" r="r" t="t"/>
              <a:pathLst>
                <a:path extrusionOk="0" h="189" w="258">
                  <a:moveTo>
                    <a:pt x="147" y="1"/>
                  </a:moveTo>
                  <a:cubicBezTo>
                    <a:pt x="1" y="1"/>
                    <a:pt x="145" y="188"/>
                    <a:pt x="219" y="188"/>
                  </a:cubicBezTo>
                  <a:cubicBezTo>
                    <a:pt x="242" y="188"/>
                    <a:pt x="258" y="171"/>
                    <a:pt x="258" y="128"/>
                  </a:cubicBezTo>
                  <a:cubicBezTo>
                    <a:pt x="258" y="48"/>
                    <a:pt x="210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966425" y="3058625"/>
              <a:ext cx="5950" cy="5950"/>
            </a:xfrm>
            <a:custGeom>
              <a:rect b="b" l="l" r="r" t="t"/>
              <a:pathLst>
                <a:path extrusionOk="0" h="238" w="238">
                  <a:moveTo>
                    <a:pt x="111" y="0"/>
                  </a:moveTo>
                  <a:cubicBezTo>
                    <a:pt x="48" y="0"/>
                    <a:pt x="0" y="63"/>
                    <a:pt x="0" y="127"/>
                  </a:cubicBezTo>
                  <a:cubicBezTo>
                    <a:pt x="0" y="190"/>
                    <a:pt x="48" y="238"/>
                    <a:pt x="111" y="238"/>
                  </a:cubicBezTo>
                  <a:cubicBezTo>
                    <a:pt x="190" y="238"/>
                    <a:pt x="238" y="190"/>
                    <a:pt x="238" y="127"/>
                  </a:cubicBezTo>
                  <a:cubicBezTo>
                    <a:pt x="238" y="63"/>
                    <a:pt x="190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1328600" y="3721250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0"/>
                  </a:moveTo>
                  <a:cubicBezTo>
                    <a:pt x="80" y="0"/>
                    <a:pt x="1" y="64"/>
                    <a:pt x="1" y="159"/>
                  </a:cubicBezTo>
                  <a:cubicBezTo>
                    <a:pt x="1" y="238"/>
                    <a:pt x="80" y="317"/>
                    <a:pt x="159" y="317"/>
                  </a:cubicBezTo>
                  <a:cubicBezTo>
                    <a:pt x="238" y="317"/>
                    <a:pt x="317" y="238"/>
                    <a:pt x="317" y="159"/>
                  </a:cubicBezTo>
                  <a:cubicBezTo>
                    <a:pt x="317" y="64"/>
                    <a:pt x="238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1141775" y="3866125"/>
              <a:ext cx="20600" cy="17675"/>
            </a:xfrm>
            <a:custGeom>
              <a:rect b="b" l="l" r="r" t="t"/>
              <a:pathLst>
                <a:path extrusionOk="0" h="707" w="824">
                  <a:moveTo>
                    <a:pt x="475" y="1"/>
                  </a:moveTo>
                  <a:cubicBezTo>
                    <a:pt x="159" y="1"/>
                    <a:pt x="0" y="381"/>
                    <a:pt x="222" y="602"/>
                  </a:cubicBezTo>
                  <a:cubicBezTo>
                    <a:pt x="294" y="674"/>
                    <a:pt x="383" y="706"/>
                    <a:pt x="469" y="706"/>
                  </a:cubicBezTo>
                  <a:cubicBezTo>
                    <a:pt x="650" y="706"/>
                    <a:pt x="824" y="568"/>
                    <a:pt x="824" y="365"/>
                  </a:cubicBezTo>
                  <a:cubicBezTo>
                    <a:pt x="824" y="159"/>
                    <a:pt x="665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1599375" y="2961250"/>
              <a:ext cx="11900" cy="9875"/>
            </a:xfrm>
            <a:custGeom>
              <a:rect b="b" l="l" r="r" t="t"/>
              <a:pathLst>
                <a:path extrusionOk="0" h="395" w="476">
                  <a:moveTo>
                    <a:pt x="269" y="0"/>
                  </a:moveTo>
                  <a:cubicBezTo>
                    <a:pt x="95" y="0"/>
                    <a:pt x="0" y="206"/>
                    <a:pt x="127" y="333"/>
                  </a:cubicBezTo>
                  <a:cubicBezTo>
                    <a:pt x="169" y="375"/>
                    <a:pt x="222" y="394"/>
                    <a:pt x="273" y="394"/>
                  </a:cubicBezTo>
                  <a:cubicBezTo>
                    <a:pt x="377" y="394"/>
                    <a:pt x="475" y="317"/>
                    <a:pt x="475" y="190"/>
                  </a:cubicBezTo>
                  <a:cubicBezTo>
                    <a:pt x="475" y="79"/>
                    <a:pt x="38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35000" y="3407350"/>
              <a:ext cx="7925" cy="7150"/>
            </a:xfrm>
            <a:custGeom>
              <a:rect b="b" l="l" r="r" t="t"/>
              <a:pathLst>
                <a:path extrusionOk="0" h="286" w="317">
                  <a:moveTo>
                    <a:pt x="159" y="0"/>
                  </a:moveTo>
                  <a:cubicBezTo>
                    <a:pt x="83" y="0"/>
                    <a:pt x="8" y="48"/>
                    <a:pt x="0" y="143"/>
                  </a:cubicBezTo>
                  <a:cubicBezTo>
                    <a:pt x="8" y="238"/>
                    <a:pt x="83" y="285"/>
                    <a:pt x="159" y="285"/>
                  </a:cubicBezTo>
                  <a:cubicBezTo>
                    <a:pt x="234" y="285"/>
                    <a:pt x="309" y="238"/>
                    <a:pt x="317" y="143"/>
                  </a:cubicBezTo>
                  <a:cubicBezTo>
                    <a:pt x="309" y="48"/>
                    <a:pt x="234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870625" y="3307200"/>
              <a:ext cx="6750" cy="6350"/>
            </a:xfrm>
            <a:custGeom>
              <a:rect b="b" l="l" r="r" t="t"/>
              <a:pathLst>
                <a:path extrusionOk="0" h="254" w="27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cubicBezTo>
                    <a:pt x="0" y="206"/>
                    <a:pt x="64" y="254"/>
                    <a:pt x="127" y="254"/>
                  </a:cubicBezTo>
                  <a:cubicBezTo>
                    <a:pt x="206" y="254"/>
                    <a:pt x="269" y="206"/>
                    <a:pt x="269" y="127"/>
                  </a:cubicBezTo>
                  <a:cubicBezTo>
                    <a:pt x="269" y="64"/>
                    <a:pt x="206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914950" y="374580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32" y="306"/>
                    <a:pt x="175" y="322"/>
                    <a:pt x="217" y="322"/>
                  </a:cubicBezTo>
                  <a:cubicBezTo>
                    <a:pt x="302" y="322"/>
                    <a:pt x="381" y="254"/>
                    <a:pt x="381" y="158"/>
                  </a:cubicBezTo>
                  <a:cubicBezTo>
                    <a:pt x="381" y="63"/>
                    <a:pt x="30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364225" y="3632975"/>
              <a:ext cx="13875" cy="13475"/>
            </a:xfrm>
            <a:custGeom>
              <a:rect b="b" l="l" r="r" t="t"/>
              <a:pathLst>
                <a:path extrusionOk="0" h="539" w="555">
                  <a:moveTo>
                    <a:pt x="270" y="1"/>
                  </a:moveTo>
                  <a:cubicBezTo>
                    <a:pt x="127" y="1"/>
                    <a:pt x="1" y="127"/>
                    <a:pt x="1" y="270"/>
                  </a:cubicBezTo>
                  <a:cubicBezTo>
                    <a:pt x="1" y="428"/>
                    <a:pt x="127" y="539"/>
                    <a:pt x="270" y="539"/>
                  </a:cubicBezTo>
                  <a:cubicBezTo>
                    <a:pt x="428" y="539"/>
                    <a:pt x="555" y="428"/>
                    <a:pt x="555" y="270"/>
                  </a:cubicBezTo>
                  <a:cubicBezTo>
                    <a:pt x="555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583125" y="34085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1" y="480"/>
                    <a:pt x="274" y="503"/>
                    <a:pt x="336" y="503"/>
                  </a:cubicBezTo>
                  <a:cubicBezTo>
                    <a:pt x="464" y="503"/>
                    <a:pt x="587" y="404"/>
                    <a:pt x="587" y="254"/>
                  </a:cubicBezTo>
                  <a:cubicBezTo>
                    <a:pt x="587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042800" y="3457625"/>
              <a:ext cx="15075" cy="12950"/>
            </a:xfrm>
            <a:custGeom>
              <a:rect b="b" l="l" r="r" t="t"/>
              <a:pathLst>
                <a:path extrusionOk="0" h="518" w="603">
                  <a:moveTo>
                    <a:pt x="349" y="0"/>
                  </a:moveTo>
                  <a:cubicBezTo>
                    <a:pt x="112" y="0"/>
                    <a:pt x="1" y="269"/>
                    <a:pt x="159" y="444"/>
                  </a:cubicBezTo>
                  <a:cubicBezTo>
                    <a:pt x="210" y="495"/>
                    <a:pt x="274" y="518"/>
                    <a:pt x="338" y="518"/>
                  </a:cubicBezTo>
                  <a:cubicBezTo>
                    <a:pt x="471" y="518"/>
                    <a:pt x="603" y="415"/>
                    <a:pt x="603" y="254"/>
                  </a:cubicBezTo>
                  <a:cubicBezTo>
                    <a:pt x="603" y="111"/>
                    <a:pt x="492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489825" y="3396275"/>
              <a:ext cx="11900" cy="9775"/>
            </a:xfrm>
            <a:custGeom>
              <a:rect b="b" l="l" r="r" t="t"/>
              <a:pathLst>
                <a:path extrusionOk="0" h="391" w="476">
                  <a:moveTo>
                    <a:pt x="269" y="0"/>
                  </a:moveTo>
                  <a:cubicBezTo>
                    <a:pt x="95" y="0"/>
                    <a:pt x="0" y="206"/>
                    <a:pt x="127" y="333"/>
                  </a:cubicBezTo>
                  <a:cubicBezTo>
                    <a:pt x="167" y="373"/>
                    <a:pt x="217" y="391"/>
                    <a:pt x="267" y="391"/>
                  </a:cubicBezTo>
                  <a:cubicBezTo>
                    <a:pt x="372" y="391"/>
                    <a:pt x="475" y="309"/>
                    <a:pt x="475" y="190"/>
                  </a:cubicBezTo>
                  <a:cubicBezTo>
                    <a:pt x="475" y="79"/>
                    <a:pt x="38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999675" y="3377650"/>
              <a:ext cx="15850" cy="15875"/>
            </a:xfrm>
            <a:custGeom>
              <a:rect b="b" l="l" r="r" t="t"/>
              <a:pathLst>
                <a:path extrusionOk="0" h="635" w="634">
                  <a:moveTo>
                    <a:pt x="317" y="1"/>
                  </a:moveTo>
                  <a:cubicBezTo>
                    <a:pt x="143" y="1"/>
                    <a:pt x="0" y="143"/>
                    <a:pt x="0" y="318"/>
                  </a:cubicBezTo>
                  <a:cubicBezTo>
                    <a:pt x="0" y="492"/>
                    <a:pt x="143" y="634"/>
                    <a:pt x="317" y="634"/>
                  </a:cubicBezTo>
                  <a:cubicBezTo>
                    <a:pt x="491" y="634"/>
                    <a:pt x="633" y="492"/>
                    <a:pt x="633" y="318"/>
                  </a:cubicBezTo>
                  <a:cubicBezTo>
                    <a:pt x="633" y="143"/>
                    <a:pt x="491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1339025" y="3007950"/>
              <a:ext cx="5450" cy="3525"/>
            </a:xfrm>
            <a:custGeom>
              <a:rect b="b" l="l" r="r" t="t"/>
              <a:pathLst>
                <a:path extrusionOk="0" h="141" w="218">
                  <a:moveTo>
                    <a:pt x="122" y="0"/>
                  </a:moveTo>
                  <a:cubicBezTo>
                    <a:pt x="0" y="0"/>
                    <a:pt x="113" y="141"/>
                    <a:pt x="178" y="141"/>
                  </a:cubicBezTo>
                  <a:cubicBezTo>
                    <a:pt x="198" y="141"/>
                    <a:pt x="213" y="128"/>
                    <a:pt x="217" y="95"/>
                  </a:cubicBezTo>
                  <a:cubicBezTo>
                    <a:pt x="217" y="32"/>
                    <a:pt x="170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810750" y="3407450"/>
              <a:ext cx="4775" cy="5075"/>
            </a:xfrm>
            <a:custGeom>
              <a:rect b="b" l="l" r="r" t="t"/>
              <a:pathLst>
                <a:path extrusionOk="0" h="203" w="191">
                  <a:moveTo>
                    <a:pt x="95" y="0"/>
                  </a:moveTo>
                  <a:cubicBezTo>
                    <a:pt x="48" y="0"/>
                    <a:pt x="0" y="36"/>
                    <a:pt x="0" y="107"/>
                  </a:cubicBezTo>
                  <a:cubicBezTo>
                    <a:pt x="0" y="171"/>
                    <a:pt x="48" y="202"/>
                    <a:pt x="95" y="202"/>
                  </a:cubicBezTo>
                  <a:cubicBezTo>
                    <a:pt x="143" y="202"/>
                    <a:pt x="190" y="171"/>
                    <a:pt x="190" y="107"/>
                  </a:cubicBezTo>
                  <a:cubicBezTo>
                    <a:pt x="190" y="36"/>
                    <a:pt x="143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1534850" y="31947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1"/>
                  </a:moveTo>
                  <a:cubicBezTo>
                    <a:pt x="79" y="1"/>
                    <a:pt x="0" y="80"/>
                    <a:pt x="0" y="191"/>
                  </a:cubicBezTo>
                  <a:cubicBezTo>
                    <a:pt x="0" y="302"/>
                    <a:pt x="79" y="381"/>
                    <a:pt x="190" y="381"/>
                  </a:cubicBezTo>
                  <a:cubicBezTo>
                    <a:pt x="301" y="381"/>
                    <a:pt x="380" y="302"/>
                    <a:pt x="380" y="191"/>
                  </a:cubicBezTo>
                  <a:cubicBezTo>
                    <a:pt x="380" y="80"/>
                    <a:pt x="301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32825" y="3437825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70"/>
                    <a:pt x="79" y="349"/>
                    <a:pt x="174" y="349"/>
                  </a:cubicBezTo>
                  <a:cubicBezTo>
                    <a:pt x="269" y="349"/>
                    <a:pt x="349" y="270"/>
                    <a:pt x="349" y="175"/>
                  </a:cubicBezTo>
                  <a:cubicBezTo>
                    <a:pt x="349" y="80"/>
                    <a:pt x="269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1180050" y="3948075"/>
              <a:ext cx="6875" cy="4550"/>
            </a:xfrm>
            <a:custGeom>
              <a:rect b="b" l="l" r="r" t="t"/>
              <a:pathLst>
                <a:path extrusionOk="0" h="182" w="275">
                  <a:moveTo>
                    <a:pt x="148" y="0"/>
                  </a:moveTo>
                  <a:cubicBezTo>
                    <a:pt x="0" y="0"/>
                    <a:pt x="158" y="181"/>
                    <a:pt x="236" y="181"/>
                  </a:cubicBezTo>
                  <a:cubicBezTo>
                    <a:pt x="258" y="181"/>
                    <a:pt x="274" y="166"/>
                    <a:pt x="274" y="127"/>
                  </a:cubicBezTo>
                  <a:cubicBezTo>
                    <a:pt x="274" y="48"/>
                    <a:pt x="211" y="0"/>
                    <a:pt x="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505250" y="3032875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1"/>
                  </a:moveTo>
                  <a:cubicBezTo>
                    <a:pt x="80" y="1"/>
                    <a:pt x="1" y="64"/>
                    <a:pt x="1" y="159"/>
                  </a:cubicBezTo>
                  <a:cubicBezTo>
                    <a:pt x="1" y="238"/>
                    <a:pt x="80" y="318"/>
                    <a:pt x="159" y="318"/>
                  </a:cubicBezTo>
                  <a:cubicBezTo>
                    <a:pt x="254" y="318"/>
                    <a:pt x="317" y="238"/>
                    <a:pt x="317" y="159"/>
                  </a:cubicBez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650125" y="2956875"/>
              <a:ext cx="9150" cy="7550"/>
            </a:xfrm>
            <a:custGeom>
              <a:rect b="b" l="l" r="r" t="t"/>
              <a:pathLst>
                <a:path extrusionOk="0" h="302" w="366">
                  <a:moveTo>
                    <a:pt x="207" y="1"/>
                  </a:moveTo>
                  <a:cubicBezTo>
                    <a:pt x="1" y="1"/>
                    <a:pt x="1" y="302"/>
                    <a:pt x="207" y="302"/>
                  </a:cubicBezTo>
                  <a:cubicBezTo>
                    <a:pt x="302" y="302"/>
                    <a:pt x="365" y="238"/>
                    <a:pt x="365" y="159"/>
                  </a:cubicBezTo>
                  <a:cubicBezTo>
                    <a:pt x="365" y="64"/>
                    <a:pt x="30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70450" y="2746300"/>
              <a:ext cx="4750" cy="3525"/>
            </a:xfrm>
            <a:custGeom>
              <a:rect b="b" l="l" r="r" t="t"/>
              <a:pathLst>
                <a:path extrusionOk="0" h="141" w="190">
                  <a:moveTo>
                    <a:pt x="110" y="0"/>
                  </a:moveTo>
                  <a:cubicBezTo>
                    <a:pt x="1" y="0"/>
                    <a:pt x="107" y="141"/>
                    <a:pt x="161" y="141"/>
                  </a:cubicBezTo>
                  <a:cubicBezTo>
                    <a:pt x="178" y="141"/>
                    <a:pt x="189" y="128"/>
                    <a:pt x="189" y="95"/>
                  </a:cubicBezTo>
                  <a:cubicBezTo>
                    <a:pt x="189" y="48"/>
                    <a:pt x="158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679025" y="3225750"/>
              <a:ext cx="9925" cy="9825"/>
            </a:xfrm>
            <a:custGeom>
              <a:rect b="b" l="l" r="r" t="t"/>
              <a:pathLst>
                <a:path extrusionOk="0" h="393" w="397">
                  <a:moveTo>
                    <a:pt x="199" y="1"/>
                  </a:moveTo>
                  <a:cubicBezTo>
                    <a:pt x="100" y="1"/>
                    <a:pt x="1" y="68"/>
                    <a:pt x="1" y="203"/>
                  </a:cubicBezTo>
                  <a:cubicBezTo>
                    <a:pt x="1" y="329"/>
                    <a:pt x="100" y="393"/>
                    <a:pt x="199" y="393"/>
                  </a:cubicBezTo>
                  <a:cubicBezTo>
                    <a:pt x="298" y="393"/>
                    <a:pt x="397" y="329"/>
                    <a:pt x="397" y="203"/>
                  </a:cubicBezTo>
                  <a:cubicBezTo>
                    <a:pt x="397" y="68"/>
                    <a:pt x="298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861900" y="2962425"/>
              <a:ext cx="14275" cy="12175"/>
            </a:xfrm>
            <a:custGeom>
              <a:rect b="b" l="l" r="r" t="t"/>
              <a:pathLst>
                <a:path extrusionOk="0" h="487" w="571">
                  <a:moveTo>
                    <a:pt x="333" y="1"/>
                  </a:moveTo>
                  <a:cubicBezTo>
                    <a:pt x="112" y="1"/>
                    <a:pt x="1" y="270"/>
                    <a:pt x="143" y="412"/>
                  </a:cubicBezTo>
                  <a:cubicBezTo>
                    <a:pt x="195" y="464"/>
                    <a:pt x="258" y="487"/>
                    <a:pt x="320" y="487"/>
                  </a:cubicBezTo>
                  <a:cubicBezTo>
                    <a:pt x="448" y="487"/>
                    <a:pt x="571" y="388"/>
                    <a:pt x="571" y="238"/>
                  </a:cubicBezTo>
                  <a:cubicBezTo>
                    <a:pt x="571" y="111"/>
                    <a:pt x="460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1093075" y="3212600"/>
              <a:ext cx="27750" cy="23900"/>
            </a:xfrm>
            <a:custGeom>
              <a:rect b="b" l="l" r="r" t="t"/>
              <a:pathLst>
                <a:path extrusionOk="0" h="956" w="1110">
                  <a:moveTo>
                    <a:pt x="634" y="0"/>
                  </a:moveTo>
                  <a:cubicBezTo>
                    <a:pt x="222" y="0"/>
                    <a:pt x="1" y="523"/>
                    <a:pt x="302" y="824"/>
                  </a:cubicBezTo>
                  <a:cubicBezTo>
                    <a:pt x="397" y="914"/>
                    <a:pt x="514" y="955"/>
                    <a:pt x="628" y="955"/>
                  </a:cubicBezTo>
                  <a:cubicBezTo>
                    <a:pt x="874" y="955"/>
                    <a:pt x="1109" y="767"/>
                    <a:pt x="1109" y="475"/>
                  </a:cubicBezTo>
                  <a:cubicBezTo>
                    <a:pt x="1109" y="222"/>
                    <a:pt x="903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1585900" y="3762825"/>
              <a:ext cx="10325" cy="10300"/>
            </a:xfrm>
            <a:custGeom>
              <a:rect b="b" l="l" r="r" t="t"/>
              <a:pathLst>
                <a:path extrusionOk="0" h="412" w="413">
                  <a:moveTo>
                    <a:pt x="207" y="0"/>
                  </a:moveTo>
                  <a:cubicBezTo>
                    <a:pt x="80" y="0"/>
                    <a:pt x="1" y="95"/>
                    <a:pt x="1" y="206"/>
                  </a:cubicBezTo>
                  <a:cubicBezTo>
                    <a:pt x="1" y="333"/>
                    <a:pt x="80" y="412"/>
                    <a:pt x="207" y="412"/>
                  </a:cubicBezTo>
                  <a:cubicBezTo>
                    <a:pt x="317" y="412"/>
                    <a:pt x="412" y="333"/>
                    <a:pt x="412" y="206"/>
                  </a:cubicBezTo>
                  <a:cubicBezTo>
                    <a:pt x="412" y="95"/>
                    <a:pt x="317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7000" y="3650800"/>
              <a:ext cx="3600" cy="3575"/>
            </a:xfrm>
            <a:custGeom>
              <a:rect b="b" l="l" r="r" t="t"/>
              <a:pathLst>
                <a:path extrusionOk="0" h="143" w="144">
                  <a:moveTo>
                    <a:pt x="80" y="0"/>
                  </a:moveTo>
                  <a:cubicBezTo>
                    <a:pt x="32" y="0"/>
                    <a:pt x="1" y="32"/>
                    <a:pt x="1" y="63"/>
                  </a:cubicBezTo>
                  <a:cubicBezTo>
                    <a:pt x="1" y="111"/>
                    <a:pt x="32" y="143"/>
                    <a:pt x="80" y="143"/>
                  </a:cubicBezTo>
                  <a:cubicBezTo>
                    <a:pt x="112" y="143"/>
                    <a:pt x="143" y="111"/>
                    <a:pt x="143" y="63"/>
                  </a:cubicBezTo>
                  <a:cubicBezTo>
                    <a:pt x="143" y="32"/>
                    <a:pt x="112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1484175" y="3236750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17"/>
                    <a:pt x="95" y="396"/>
                    <a:pt x="206" y="396"/>
                  </a:cubicBezTo>
                  <a:cubicBezTo>
                    <a:pt x="317" y="396"/>
                    <a:pt x="396" y="317"/>
                    <a:pt x="396" y="206"/>
                  </a:cubicBezTo>
                  <a:cubicBezTo>
                    <a:pt x="396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1078825" y="2913350"/>
              <a:ext cx="19025" cy="16300"/>
            </a:xfrm>
            <a:custGeom>
              <a:rect b="b" l="l" r="r" t="t"/>
              <a:pathLst>
                <a:path extrusionOk="0" h="652" w="761">
                  <a:moveTo>
                    <a:pt x="428" y="0"/>
                  </a:moveTo>
                  <a:cubicBezTo>
                    <a:pt x="143" y="0"/>
                    <a:pt x="1" y="348"/>
                    <a:pt x="207" y="554"/>
                  </a:cubicBezTo>
                  <a:cubicBezTo>
                    <a:pt x="273" y="621"/>
                    <a:pt x="355" y="651"/>
                    <a:pt x="435" y="651"/>
                  </a:cubicBezTo>
                  <a:cubicBezTo>
                    <a:pt x="602" y="651"/>
                    <a:pt x="761" y="520"/>
                    <a:pt x="761" y="317"/>
                  </a:cubicBezTo>
                  <a:cubicBezTo>
                    <a:pt x="761" y="143"/>
                    <a:pt x="618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1273975" y="3539950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1" y="1"/>
                  </a:moveTo>
                  <a:cubicBezTo>
                    <a:pt x="80" y="1"/>
                    <a:pt x="1" y="80"/>
                    <a:pt x="1" y="191"/>
                  </a:cubicBezTo>
                  <a:cubicBezTo>
                    <a:pt x="1" y="286"/>
                    <a:pt x="80" y="381"/>
                    <a:pt x="191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80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1582350" y="2840100"/>
              <a:ext cx="8325" cy="7125"/>
            </a:xfrm>
            <a:custGeom>
              <a:rect b="b" l="l" r="r" t="t"/>
              <a:pathLst>
                <a:path extrusionOk="0" h="285" w="333">
                  <a:moveTo>
                    <a:pt x="190" y="1"/>
                  </a:moveTo>
                  <a:cubicBezTo>
                    <a:pt x="64" y="1"/>
                    <a:pt x="0" y="159"/>
                    <a:pt x="95" y="238"/>
                  </a:cubicBezTo>
                  <a:cubicBezTo>
                    <a:pt x="122" y="270"/>
                    <a:pt x="157" y="284"/>
                    <a:pt x="192" y="284"/>
                  </a:cubicBezTo>
                  <a:cubicBezTo>
                    <a:pt x="262" y="284"/>
                    <a:pt x="333" y="228"/>
                    <a:pt x="333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909025" y="3104525"/>
              <a:ext cx="21775" cy="19000"/>
            </a:xfrm>
            <a:custGeom>
              <a:rect b="b" l="l" r="r" t="t"/>
              <a:pathLst>
                <a:path extrusionOk="0" h="760" w="871">
                  <a:moveTo>
                    <a:pt x="491" y="1"/>
                  </a:moveTo>
                  <a:cubicBezTo>
                    <a:pt x="158" y="1"/>
                    <a:pt x="0" y="412"/>
                    <a:pt x="238" y="650"/>
                  </a:cubicBezTo>
                  <a:cubicBezTo>
                    <a:pt x="314" y="726"/>
                    <a:pt x="406" y="760"/>
                    <a:pt x="496" y="760"/>
                  </a:cubicBezTo>
                  <a:cubicBezTo>
                    <a:pt x="688" y="760"/>
                    <a:pt x="871" y="607"/>
                    <a:pt x="871" y="381"/>
                  </a:cubicBezTo>
                  <a:cubicBezTo>
                    <a:pt x="871" y="175"/>
                    <a:pt x="697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598675" y="3704625"/>
              <a:ext cx="19825" cy="17000"/>
            </a:xfrm>
            <a:custGeom>
              <a:rect b="b" l="l" r="r" t="t"/>
              <a:pathLst>
                <a:path extrusionOk="0" h="680" w="793">
                  <a:moveTo>
                    <a:pt x="444" y="0"/>
                  </a:moveTo>
                  <a:cubicBezTo>
                    <a:pt x="159" y="0"/>
                    <a:pt x="1" y="365"/>
                    <a:pt x="222" y="586"/>
                  </a:cubicBezTo>
                  <a:cubicBezTo>
                    <a:pt x="287" y="651"/>
                    <a:pt x="368" y="680"/>
                    <a:pt x="447" y="680"/>
                  </a:cubicBezTo>
                  <a:cubicBezTo>
                    <a:pt x="621" y="680"/>
                    <a:pt x="792" y="544"/>
                    <a:pt x="792" y="349"/>
                  </a:cubicBezTo>
                  <a:cubicBezTo>
                    <a:pt x="792" y="159"/>
                    <a:pt x="634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1402625" y="3840400"/>
              <a:ext cx="7150" cy="7550"/>
            </a:xfrm>
            <a:custGeom>
              <a:rect b="b" l="l" r="r" t="t"/>
              <a:pathLst>
                <a:path extrusionOk="0" h="302" w="286">
                  <a:moveTo>
                    <a:pt x="143" y="0"/>
                  </a:moveTo>
                  <a:cubicBezTo>
                    <a:pt x="64" y="0"/>
                    <a:pt x="1" y="64"/>
                    <a:pt x="1" y="143"/>
                  </a:cubicBezTo>
                  <a:cubicBezTo>
                    <a:pt x="1" y="222"/>
                    <a:pt x="64" y="301"/>
                    <a:pt x="143" y="301"/>
                  </a:cubicBezTo>
                  <a:cubicBezTo>
                    <a:pt x="222" y="285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1184525" y="3534425"/>
              <a:ext cx="11500" cy="11100"/>
            </a:xfrm>
            <a:custGeom>
              <a:rect b="b" l="l" r="r" t="t"/>
              <a:pathLst>
                <a:path extrusionOk="0" h="444" w="460">
                  <a:moveTo>
                    <a:pt x="238" y="0"/>
                  </a:moveTo>
                  <a:cubicBezTo>
                    <a:pt x="111" y="0"/>
                    <a:pt x="0" y="95"/>
                    <a:pt x="0" y="222"/>
                  </a:cubicBezTo>
                  <a:cubicBezTo>
                    <a:pt x="0" y="348"/>
                    <a:pt x="111" y="443"/>
                    <a:pt x="238" y="443"/>
                  </a:cubicBezTo>
                  <a:cubicBezTo>
                    <a:pt x="349" y="443"/>
                    <a:pt x="460" y="348"/>
                    <a:pt x="460" y="222"/>
                  </a:cubicBezTo>
                  <a:cubicBezTo>
                    <a:pt x="460" y="95"/>
                    <a:pt x="34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533750" y="3415650"/>
              <a:ext cx="11125" cy="9500"/>
            </a:xfrm>
            <a:custGeom>
              <a:rect b="b" l="l" r="r" t="t"/>
              <a:pathLst>
                <a:path extrusionOk="0" h="380" w="445">
                  <a:moveTo>
                    <a:pt x="254" y="1"/>
                  </a:moveTo>
                  <a:cubicBezTo>
                    <a:pt x="96" y="1"/>
                    <a:pt x="1" y="207"/>
                    <a:pt x="127" y="318"/>
                  </a:cubicBezTo>
                  <a:cubicBezTo>
                    <a:pt x="165" y="361"/>
                    <a:pt x="213" y="380"/>
                    <a:pt x="261" y="380"/>
                  </a:cubicBezTo>
                  <a:cubicBezTo>
                    <a:pt x="354" y="380"/>
                    <a:pt x="444" y="306"/>
                    <a:pt x="444" y="191"/>
                  </a:cubicBezTo>
                  <a:cubicBezTo>
                    <a:pt x="444" y="96"/>
                    <a:pt x="365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1061425" y="3356675"/>
              <a:ext cx="24150" cy="20825"/>
            </a:xfrm>
            <a:custGeom>
              <a:rect b="b" l="l" r="r" t="t"/>
              <a:pathLst>
                <a:path extrusionOk="0" h="833" w="966">
                  <a:moveTo>
                    <a:pt x="554" y="1"/>
                  </a:moveTo>
                  <a:cubicBezTo>
                    <a:pt x="190" y="1"/>
                    <a:pt x="0" y="444"/>
                    <a:pt x="253" y="713"/>
                  </a:cubicBezTo>
                  <a:cubicBezTo>
                    <a:pt x="340" y="795"/>
                    <a:pt x="446" y="832"/>
                    <a:pt x="548" y="832"/>
                  </a:cubicBezTo>
                  <a:cubicBezTo>
                    <a:pt x="763" y="832"/>
                    <a:pt x="966" y="670"/>
                    <a:pt x="966" y="412"/>
                  </a:cubicBezTo>
                  <a:cubicBezTo>
                    <a:pt x="966" y="191"/>
                    <a:pt x="776" y="1"/>
                    <a:pt x="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1219750" y="3343625"/>
              <a:ext cx="26550" cy="22425"/>
            </a:xfrm>
            <a:custGeom>
              <a:rect b="b" l="l" r="r" t="t"/>
              <a:pathLst>
                <a:path extrusionOk="0" h="897" w="1062">
                  <a:moveTo>
                    <a:pt x="602" y="0"/>
                  </a:moveTo>
                  <a:cubicBezTo>
                    <a:pt x="206" y="0"/>
                    <a:pt x="1" y="475"/>
                    <a:pt x="286" y="760"/>
                  </a:cubicBezTo>
                  <a:cubicBezTo>
                    <a:pt x="379" y="854"/>
                    <a:pt x="495" y="896"/>
                    <a:pt x="609" y="896"/>
                  </a:cubicBezTo>
                  <a:cubicBezTo>
                    <a:pt x="840" y="896"/>
                    <a:pt x="1061" y="720"/>
                    <a:pt x="1061" y="444"/>
                  </a:cubicBezTo>
                  <a:cubicBezTo>
                    <a:pt x="1061" y="206"/>
                    <a:pt x="856" y="0"/>
                    <a:pt x="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590375" y="385742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01"/>
                    <a:pt x="95" y="396"/>
                    <a:pt x="206" y="396"/>
                  </a:cubicBezTo>
                  <a:cubicBezTo>
                    <a:pt x="301" y="396"/>
                    <a:pt x="396" y="301"/>
                    <a:pt x="396" y="206"/>
                  </a:cubicBezTo>
                  <a:cubicBezTo>
                    <a:pt x="396" y="95"/>
                    <a:pt x="30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733650" y="3299675"/>
              <a:ext cx="24175" cy="21000"/>
            </a:xfrm>
            <a:custGeom>
              <a:rect b="b" l="l" r="r" t="t"/>
              <a:pathLst>
                <a:path extrusionOk="0" h="840" w="967">
                  <a:moveTo>
                    <a:pt x="555" y="1"/>
                  </a:moveTo>
                  <a:cubicBezTo>
                    <a:pt x="175" y="17"/>
                    <a:pt x="1" y="460"/>
                    <a:pt x="254" y="713"/>
                  </a:cubicBezTo>
                  <a:cubicBezTo>
                    <a:pt x="342" y="801"/>
                    <a:pt x="448" y="840"/>
                    <a:pt x="552" y="840"/>
                  </a:cubicBezTo>
                  <a:cubicBezTo>
                    <a:pt x="765" y="840"/>
                    <a:pt x="967" y="674"/>
                    <a:pt x="967" y="428"/>
                  </a:cubicBezTo>
                  <a:cubicBezTo>
                    <a:pt x="967" y="191"/>
                    <a:pt x="777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642225" y="3925200"/>
              <a:ext cx="9325" cy="8925"/>
            </a:xfrm>
            <a:custGeom>
              <a:rect b="b" l="l" r="r" t="t"/>
              <a:pathLst>
                <a:path extrusionOk="0" h="357" w="373">
                  <a:moveTo>
                    <a:pt x="184" y="1"/>
                  </a:moveTo>
                  <a:cubicBezTo>
                    <a:pt x="103" y="1"/>
                    <a:pt x="24" y="52"/>
                    <a:pt x="16" y="155"/>
                  </a:cubicBezTo>
                  <a:cubicBezTo>
                    <a:pt x="0" y="290"/>
                    <a:pt x="91" y="357"/>
                    <a:pt x="184" y="357"/>
                  </a:cubicBezTo>
                  <a:cubicBezTo>
                    <a:pt x="277" y="357"/>
                    <a:pt x="372" y="290"/>
                    <a:pt x="364" y="155"/>
                  </a:cubicBezTo>
                  <a:cubicBezTo>
                    <a:pt x="349" y="52"/>
                    <a:pt x="265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1184125" y="2779550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27" y="0"/>
                  </a:moveTo>
                  <a:cubicBezTo>
                    <a:pt x="64" y="0"/>
                    <a:pt x="1" y="64"/>
                    <a:pt x="1" y="143"/>
                  </a:cubicBezTo>
                  <a:cubicBezTo>
                    <a:pt x="1" y="222"/>
                    <a:pt x="64" y="285"/>
                    <a:pt x="127" y="285"/>
                  </a:cubicBezTo>
                  <a:cubicBezTo>
                    <a:pt x="206" y="285"/>
                    <a:pt x="270" y="222"/>
                    <a:pt x="270" y="143"/>
                  </a:cubicBezTo>
                  <a:cubicBezTo>
                    <a:pt x="270" y="64"/>
                    <a:pt x="206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647750" y="3121550"/>
              <a:ext cx="20625" cy="17650"/>
            </a:xfrm>
            <a:custGeom>
              <a:rect b="b" l="l" r="r" t="t"/>
              <a:pathLst>
                <a:path extrusionOk="0" h="706" w="825">
                  <a:moveTo>
                    <a:pt x="476" y="1"/>
                  </a:moveTo>
                  <a:cubicBezTo>
                    <a:pt x="159" y="1"/>
                    <a:pt x="1" y="381"/>
                    <a:pt x="223" y="602"/>
                  </a:cubicBezTo>
                  <a:cubicBezTo>
                    <a:pt x="294" y="674"/>
                    <a:pt x="382" y="706"/>
                    <a:pt x="468" y="706"/>
                  </a:cubicBezTo>
                  <a:cubicBezTo>
                    <a:pt x="650" y="706"/>
                    <a:pt x="824" y="564"/>
                    <a:pt x="824" y="349"/>
                  </a:cubicBezTo>
                  <a:cubicBezTo>
                    <a:pt x="824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1249450" y="3503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174" y="0"/>
                  </a:moveTo>
                  <a:cubicBezTo>
                    <a:pt x="79" y="0"/>
                    <a:pt x="0" y="79"/>
                    <a:pt x="0" y="174"/>
                  </a:cubicBezTo>
                  <a:cubicBezTo>
                    <a:pt x="0" y="269"/>
                    <a:pt x="79" y="349"/>
                    <a:pt x="174" y="349"/>
                  </a:cubicBezTo>
                  <a:cubicBezTo>
                    <a:pt x="269" y="349"/>
                    <a:pt x="348" y="269"/>
                    <a:pt x="348" y="174"/>
                  </a:cubicBezTo>
                  <a:cubicBezTo>
                    <a:pt x="348" y="79"/>
                    <a:pt x="269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666375" y="334282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54"/>
                    <a:pt x="79" y="333"/>
                    <a:pt x="174" y="333"/>
                  </a:cubicBezTo>
                  <a:cubicBezTo>
                    <a:pt x="253" y="333"/>
                    <a:pt x="333" y="254"/>
                    <a:pt x="333" y="175"/>
                  </a:cubicBezTo>
                  <a:cubicBezTo>
                    <a:pt x="333" y="80"/>
                    <a:pt x="253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764150" y="3195175"/>
              <a:ext cx="21775" cy="18700"/>
            </a:xfrm>
            <a:custGeom>
              <a:rect b="b" l="l" r="r" t="t"/>
              <a:pathLst>
                <a:path extrusionOk="0" h="748" w="871">
                  <a:moveTo>
                    <a:pt x="507" y="1"/>
                  </a:moveTo>
                  <a:cubicBezTo>
                    <a:pt x="174" y="1"/>
                    <a:pt x="0" y="412"/>
                    <a:pt x="238" y="634"/>
                  </a:cubicBezTo>
                  <a:cubicBezTo>
                    <a:pt x="316" y="713"/>
                    <a:pt x="412" y="748"/>
                    <a:pt x="505" y="748"/>
                  </a:cubicBezTo>
                  <a:cubicBezTo>
                    <a:pt x="693" y="748"/>
                    <a:pt x="871" y="603"/>
                    <a:pt x="871" y="381"/>
                  </a:cubicBezTo>
                  <a:cubicBezTo>
                    <a:pt x="871" y="175"/>
                    <a:pt x="713" y="1"/>
                    <a:pt x="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772150" y="3948075"/>
              <a:ext cx="5475" cy="4025"/>
            </a:xfrm>
            <a:custGeom>
              <a:rect b="b" l="l" r="r" t="t"/>
              <a:pathLst>
                <a:path extrusionOk="0" h="161" w="219">
                  <a:moveTo>
                    <a:pt x="123" y="0"/>
                  </a:moveTo>
                  <a:cubicBezTo>
                    <a:pt x="1" y="0"/>
                    <a:pt x="124" y="161"/>
                    <a:pt x="187" y="161"/>
                  </a:cubicBezTo>
                  <a:cubicBezTo>
                    <a:pt x="205" y="161"/>
                    <a:pt x="218" y="147"/>
                    <a:pt x="218" y="111"/>
                  </a:cubicBezTo>
                  <a:cubicBezTo>
                    <a:pt x="218" y="48"/>
                    <a:pt x="171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697250" y="3092650"/>
              <a:ext cx="12275" cy="10450"/>
            </a:xfrm>
            <a:custGeom>
              <a:rect b="b" l="l" r="r" t="t"/>
              <a:pathLst>
                <a:path extrusionOk="0" h="418" w="491">
                  <a:moveTo>
                    <a:pt x="285" y="1"/>
                  </a:moveTo>
                  <a:cubicBezTo>
                    <a:pt x="111" y="1"/>
                    <a:pt x="0" y="222"/>
                    <a:pt x="127" y="349"/>
                  </a:cubicBezTo>
                  <a:cubicBezTo>
                    <a:pt x="169" y="397"/>
                    <a:pt x="224" y="418"/>
                    <a:pt x="277" y="418"/>
                  </a:cubicBezTo>
                  <a:cubicBezTo>
                    <a:pt x="385" y="418"/>
                    <a:pt x="491" y="333"/>
                    <a:pt x="491" y="207"/>
                  </a:cubicBezTo>
                  <a:cubicBezTo>
                    <a:pt x="491" y="96"/>
                    <a:pt x="412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128300" y="306137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1" y="480"/>
                    <a:pt x="274" y="503"/>
                    <a:pt x="336" y="503"/>
                  </a:cubicBezTo>
                  <a:cubicBezTo>
                    <a:pt x="464" y="503"/>
                    <a:pt x="587" y="404"/>
                    <a:pt x="587" y="254"/>
                  </a:cubicBezTo>
                  <a:cubicBezTo>
                    <a:pt x="587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270025" y="3739450"/>
              <a:ext cx="29700" cy="25700"/>
            </a:xfrm>
            <a:custGeom>
              <a:rect b="b" l="l" r="r" t="t"/>
              <a:pathLst>
                <a:path extrusionOk="0" h="1028" w="1188">
                  <a:moveTo>
                    <a:pt x="681" y="1"/>
                  </a:moveTo>
                  <a:cubicBezTo>
                    <a:pt x="222" y="1"/>
                    <a:pt x="0" y="555"/>
                    <a:pt x="317" y="872"/>
                  </a:cubicBezTo>
                  <a:cubicBezTo>
                    <a:pt x="420" y="980"/>
                    <a:pt x="548" y="1028"/>
                    <a:pt x="675" y="1028"/>
                  </a:cubicBezTo>
                  <a:cubicBezTo>
                    <a:pt x="936" y="1028"/>
                    <a:pt x="1188" y="822"/>
                    <a:pt x="1188" y="523"/>
                  </a:cubicBezTo>
                  <a:cubicBezTo>
                    <a:pt x="1188" y="238"/>
                    <a:pt x="966" y="1"/>
                    <a:pt x="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602125" y="3197550"/>
              <a:ext cx="5575" cy="5575"/>
            </a:xfrm>
            <a:custGeom>
              <a:rect b="b" l="l" r="r" t="t"/>
              <a:pathLst>
                <a:path extrusionOk="0" h="223" w="223">
                  <a:moveTo>
                    <a:pt x="112" y="1"/>
                  </a:moveTo>
                  <a:cubicBezTo>
                    <a:pt x="48" y="1"/>
                    <a:pt x="1" y="64"/>
                    <a:pt x="1" y="111"/>
                  </a:cubicBezTo>
                  <a:cubicBezTo>
                    <a:pt x="1" y="175"/>
                    <a:pt x="48" y="222"/>
                    <a:pt x="112" y="222"/>
                  </a:cubicBezTo>
                  <a:cubicBezTo>
                    <a:pt x="159" y="222"/>
                    <a:pt x="223" y="175"/>
                    <a:pt x="223" y="111"/>
                  </a:cubicBezTo>
                  <a:cubicBezTo>
                    <a:pt x="223" y="64"/>
                    <a:pt x="159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967600" y="345642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59" y="1"/>
                  </a:moveTo>
                  <a:cubicBezTo>
                    <a:pt x="64" y="1"/>
                    <a:pt x="1" y="80"/>
                    <a:pt x="1" y="175"/>
                  </a:cubicBezTo>
                  <a:cubicBezTo>
                    <a:pt x="1" y="270"/>
                    <a:pt x="64" y="333"/>
                    <a:pt x="159" y="333"/>
                  </a:cubicBezTo>
                  <a:cubicBezTo>
                    <a:pt x="254" y="333"/>
                    <a:pt x="333" y="270"/>
                    <a:pt x="333" y="175"/>
                  </a:cubicBezTo>
                  <a:cubicBezTo>
                    <a:pt x="333" y="80"/>
                    <a:pt x="254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569000" y="3438625"/>
              <a:ext cx="8325" cy="7100"/>
            </a:xfrm>
            <a:custGeom>
              <a:rect b="b" l="l" r="r" t="t"/>
              <a:pathLst>
                <a:path extrusionOk="0" h="284" w="333">
                  <a:moveTo>
                    <a:pt x="190" y="0"/>
                  </a:moveTo>
                  <a:cubicBezTo>
                    <a:pt x="63" y="0"/>
                    <a:pt x="0" y="159"/>
                    <a:pt x="95" y="238"/>
                  </a:cubicBezTo>
                  <a:cubicBezTo>
                    <a:pt x="121" y="269"/>
                    <a:pt x="157" y="284"/>
                    <a:pt x="192" y="284"/>
                  </a:cubicBezTo>
                  <a:cubicBezTo>
                    <a:pt x="262" y="284"/>
                    <a:pt x="333" y="227"/>
                    <a:pt x="333" y="143"/>
                  </a:cubicBezTo>
                  <a:cubicBezTo>
                    <a:pt x="333" y="64"/>
                    <a:pt x="269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003225" y="3739850"/>
              <a:ext cx="24575" cy="20625"/>
            </a:xfrm>
            <a:custGeom>
              <a:rect b="b" l="l" r="r" t="t"/>
              <a:pathLst>
                <a:path extrusionOk="0" h="825" w="983">
                  <a:moveTo>
                    <a:pt x="555" y="1"/>
                  </a:moveTo>
                  <a:cubicBezTo>
                    <a:pt x="191" y="1"/>
                    <a:pt x="1" y="444"/>
                    <a:pt x="270" y="697"/>
                  </a:cubicBezTo>
                  <a:cubicBezTo>
                    <a:pt x="352" y="785"/>
                    <a:pt x="457" y="824"/>
                    <a:pt x="560" y="824"/>
                  </a:cubicBezTo>
                  <a:cubicBezTo>
                    <a:pt x="774" y="824"/>
                    <a:pt x="982" y="658"/>
                    <a:pt x="982" y="412"/>
                  </a:cubicBezTo>
                  <a:cubicBezTo>
                    <a:pt x="982" y="175"/>
                    <a:pt x="792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766525" y="2803300"/>
              <a:ext cx="10300" cy="8450"/>
            </a:xfrm>
            <a:custGeom>
              <a:rect b="b" l="l" r="r" t="t"/>
              <a:pathLst>
                <a:path extrusionOk="0" h="338" w="412">
                  <a:moveTo>
                    <a:pt x="238" y="0"/>
                  </a:moveTo>
                  <a:cubicBezTo>
                    <a:pt x="79" y="0"/>
                    <a:pt x="0" y="175"/>
                    <a:pt x="111" y="285"/>
                  </a:cubicBezTo>
                  <a:cubicBezTo>
                    <a:pt x="147" y="322"/>
                    <a:pt x="192" y="338"/>
                    <a:pt x="236" y="338"/>
                  </a:cubicBezTo>
                  <a:cubicBezTo>
                    <a:pt x="326" y="338"/>
                    <a:pt x="412" y="270"/>
                    <a:pt x="412" y="175"/>
                  </a:cubicBezTo>
                  <a:cubicBezTo>
                    <a:pt x="412" y="80"/>
                    <a:pt x="333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1408175" y="2755400"/>
              <a:ext cx="6350" cy="6350"/>
            </a:xfrm>
            <a:custGeom>
              <a:rect b="b" l="l" r="r" t="t"/>
              <a:pathLst>
                <a:path extrusionOk="0" h="254" w="254">
                  <a:moveTo>
                    <a:pt x="127" y="1"/>
                  </a:moveTo>
                  <a:cubicBezTo>
                    <a:pt x="64" y="1"/>
                    <a:pt x="0" y="48"/>
                    <a:pt x="0" y="127"/>
                  </a:cubicBezTo>
                  <a:cubicBezTo>
                    <a:pt x="0" y="191"/>
                    <a:pt x="64" y="254"/>
                    <a:pt x="127" y="254"/>
                  </a:cubicBezTo>
                  <a:cubicBezTo>
                    <a:pt x="206" y="254"/>
                    <a:pt x="254" y="191"/>
                    <a:pt x="254" y="127"/>
                  </a:cubicBezTo>
                  <a:cubicBezTo>
                    <a:pt x="254" y="48"/>
                    <a:pt x="206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1555025" y="2666325"/>
              <a:ext cx="1600" cy="1225"/>
            </a:xfrm>
            <a:custGeom>
              <a:rect b="b" l="l" r="r" t="t"/>
              <a:pathLst>
                <a:path extrusionOk="0" h="49" w="64">
                  <a:moveTo>
                    <a:pt x="32" y="1"/>
                  </a:moveTo>
                  <a:cubicBezTo>
                    <a:pt x="16" y="1"/>
                    <a:pt x="1" y="17"/>
                    <a:pt x="1" y="17"/>
                  </a:cubicBezTo>
                  <a:cubicBezTo>
                    <a:pt x="1" y="33"/>
                    <a:pt x="16" y="48"/>
                    <a:pt x="32" y="48"/>
                  </a:cubicBezTo>
                  <a:cubicBezTo>
                    <a:pt x="48" y="48"/>
                    <a:pt x="64" y="33"/>
                    <a:pt x="64" y="17"/>
                  </a:cubicBezTo>
                  <a:cubicBezTo>
                    <a:pt x="64" y="17"/>
                    <a:pt x="48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902275" y="3326600"/>
              <a:ext cx="18650" cy="19025"/>
            </a:xfrm>
            <a:custGeom>
              <a:rect b="b" l="l" r="r" t="t"/>
              <a:pathLst>
                <a:path extrusionOk="0" h="761" w="746">
                  <a:moveTo>
                    <a:pt x="381" y="0"/>
                  </a:moveTo>
                  <a:cubicBezTo>
                    <a:pt x="159" y="0"/>
                    <a:pt x="1" y="175"/>
                    <a:pt x="1" y="380"/>
                  </a:cubicBezTo>
                  <a:cubicBezTo>
                    <a:pt x="1" y="586"/>
                    <a:pt x="159" y="760"/>
                    <a:pt x="381" y="760"/>
                  </a:cubicBezTo>
                  <a:cubicBezTo>
                    <a:pt x="587" y="760"/>
                    <a:pt x="745" y="586"/>
                    <a:pt x="745" y="380"/>
                  </a:cubicBezTo>
                  <a:cubicBezTo>
                    <a:pt x="745" y="175"/>
                    <a:pt x="587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958100" y="3495625"/>
              <a:ext cx="9525" cy="9925"/>
            </a:xfrm>
            <a:custGeom>
              <a:rect b="b" l="l" r="r" t="t"/>
              <a:pathLst>
                <a:path extrusionOk="0" h="397" w="381">
                  <a:moveTo>
                    <a:pt x="190" y="0"/>
                  </a:moveTo>
                  <a:cubicBezTo>
                    <a:pt x="80" y="0"/>
                    <a:pt x="0" y="95"/>
                    <a:pt x="0" y="190"/>
                  </a:cubicBezTo>
                  <a:cubicBezTo>
                    <a:pt x="0" y="301"/>
                    <a:pt x="80" y="396"/>
                    <a:pt x="190" y="396"/>
                  </a:cubicBezTo>
                  <a:cubicBezTo>
                    <a:pt x="301" y="396"/>
                    <a:pt x="381" y="301"/>
                    <a:pt x="381" y="190"/>
                  </a:cubicBezTo>
                  <a:cubicBezTo>
                    <a:pt x="381" y="95"/>
                    <a:pt x="301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296150" y="2721750"/>
              <a:ext cx="2800" cy="2050"/>
            </a:xfrm>
            <a:custGeom>
              <a:rect b="b" l="l" r="r" t="t"/>
              <a:pathLst>
                <a:path extrusionOk="0" h="82" w="112">
                  <a:moveTo>
                    <a:pt x="64" y="1"/>
                  </a:moveTo>
                  <a:cubicBezTo>
                    <a:pt x="0" y="1"/>
                    <a:pt x="69" y="82"/>
                    <a:pt x="99" y="82"/>
                  </a:cubicBezTo>
                  <a:cubicBezTo>
                    <a:pt x="106" y="82"/>
                    <a:pt x="111" y="77"/>
                    <a:pt x="111" y="64"/>
                  </a:cubicBezTo>
                  <a:cubicBezTo>
                    <a:pt x="111" y="32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016675" y="2722550"/>
              <a:ext cx="3600" cy="3300"/>
            </a:xfrm>
            <a:custGeom>
              <a:rect b="b" l="l" r="r" t="t"/>
              <a:pathLst>
                <a:path extrusionOk="0" h="132" w="144">
                  <a:moveTo>
                    <a:pt x="80" y="0"/>
                  </a:moveTo>
                  <a:cubicBezTo>
                    <a:pt x="1" y="0"/>
                    <a:pt x="1" y="127"/>
                    <a:pt x="80" y="127"/>
                  </a:cubicBezTo>
                  <a:cubicBezTo>
                    <a:pt x="88" y="130"/>
                    <a:pt x="96" y="131"/>
                    <a:pt x="102" y="131"/>
                  </a:cubicBezTo>
                  <a:cubicBezTo>
                    <a:pt x="133" y="131"/>
                    <a:pt x="143" y="103"/>
                    <a:pt x="143" y="64"/>
                  </a:cubicBezTo>
                  <a:cubicBezTo>
                    <a:pt x="143" y="32"/>
                    <a:pt x="128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730775" y="2933525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43" y="191"/>
                    <a:pt x="191" y="143"/>
                    <a:pt x="191" y="96"/>
                  </a:cubicBezTo>
                  <a:cubicBezTo>
                    <a:pt x="191" y="48"/>
                    <a:pt x="14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373975" y="2675450"/>
              <a:ext cx="4125" cy="2875"/>
            </a:xfrm>
            <a:custGeom>
              <a:rect b="b" l="l" r="r" t="t"/>
              <a:pathLst>
                <a:path extrusionOk="0" h="115" w="165">
                  <a:moveTo>
                    <a:pt x="86" y="0"/>
                  </a:moveTo>
                  <a:cubicBezTo>
                    <a:pt x="0" y="0"/>
                    <a:pt x="95" y="114"/>
                    <a:pt x="142" y="114"/>
                  </a:cubicBezTo>
                  <a:cubicBezTo>
                    <a:pt x="155" y="114"/>
                    <a:pt x="165" y="104"/>
                    <a:pt x="165" y="79"/>
                  </a:cubicBezTo>
                  <a:cubicBezTo>
                    <a:pt x="165" y="32"/>
                    <a:pt x="133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9925" y="3642875"/>
              <a:ext cx="21400" cy="18425"/>
            </a:xfrm>
            <a:custGeom>
              <a:rect b="b" l="l" r="r" t="t"/>
              <a:pathLst>
                <a:path extrusionOk="0" h="737" w="856">
                  <a:moveTo>
                    <a:pt x="492" y="0"/>
                  </a:moveTo>
                  <a:cubicBezTo>
                    <a:pt x="175" y="0"/>
                    <a:pt x="1" y="396"/>
                    <a:pt x="238" y="634"/>
                  </a:cubicBezTo>
                  <a:cubicBezTo>
                    <a:pt x="309" y="705"/>
                    <a:pt x="398" y="737"/>
                    <a:pt x="485" y="737"/>
                  </a:cubicBezTo>
                  <a:cubicBezTo>
                    <a:pt x="672" y="737"/>
                    <a:pt x="856" y="591"/>
                    <a:pt x="856" y="365"/>
                  </a:cubicBezTo>
                  <a:cubicBezTo>
                    <a:pt x="856" y="175"/>
                    <a:pt x="697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014700" y="3243475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7" y="0"/>
                  </a:moveTo>
                  <a:cubicBezTo>
                    <a:pt x="96" y="0"/>
                    <a:pt x="1" y="95"/>
                    <a:pt x="1" y="206"/>
                  </a:cubicBezTo>
                  <a:cubicBezTo>
                    <a:pt x="1" y="301"/>
                    <a:pt x="96" y="396"/>
                    <a:pt x="207" y="396"/>
                  </a:cubicBezTo>
                  <a:cubicBezTo>
                    <a:pt x="317" y="396"/>
                    <a:pt x="397" y="301"/>
                    <a:pt x="397" y="206"/>
                  </a:cubicBezTo>
                  <a:cubicBezTo>
                    <a:pt x="397" y="95"/>
                    <a:pt x="317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217775" y="3858200"/>
              <a:ext cx="10325" cy="10725"/>
            </a:xfrm>
            <a:custGeom>
              <a:rect b="b" l="l" r="r" t="t"/>
              <a:pathLst>
                <a:path extrusionOk="0" h="429" w="413">
                  <a:moveTo>
                    <a:pt x="206" y="1"/>
                  </a:moveTo>
                  <a:cubicBezTo>
                    <a:pt x="95" y="1"/>
                    <a:pt x="0" y="96"/>
                    <a:pt x="0" y="223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33" y="428"/>
                    <a:pt x="412" y="333"/>
                    <a:pt x="412" y="223"/>
                  </a:cubicBezTo>
                  <a:cubicBezTo>
                    <a:pt x="412" y="96"/>
                    <a:pt x="333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504475" y="3324625"/>
              <a:ext cx="10700" cy="9225"/>
            </a:xfrm>
            <a:custGeom>
              <a:rect b="b" l="l" r="r" t="t"/>
              <a:pathLst>
                <a:path extrusionOk="0" h="369" w="428">
                  <a:moveTo>
                    <a:pt x="238" y="0"/>
                  </a:moveTo>
                  <a:cubicBezTo>
                    <a:pt x="79" y="0"/>
                    <a:pt x="0" y="190"/>
                    <a:pt x="111" y="317"/>
                  </a:cubicBezTo>
                  <a:cubicBezTo>
                    <a:pt x="147" y="353"/>
                    <a:pt x="192" y="369"/>
                    <a:pt x="237" y="369"/>
                  </a:cubicBezTo>
                  <a:cubicBezTo>
                    <a:pt x="333" y="369"/>
                    <a:pt x="428" y="298"/>
                    <a:pt x="428" y="190"/>
                  </a:cubicBezTo>
                  <a:cubicBezTo>
                    <a:pt x="428" y="79"/>
                    <a:pt x="348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657350" y="2901175"/>
              <a:ext cx="3800" cy="3000"/>
            </a:xfrm>
            <a:custGeom>
              <a:rect b="b" l="l" r="r" t="t"/>
              <a:pathLst>
                <a:path extrusionOk="0" h="120" w="152">
                  <a:moveTo>
                    <a:pt x="80" y="0"/>
                  </a:moveTo>
                  <a:cubicBezTo>
                    <a:pt x="48" y="0"/>
                    <a:pt x="16" y="20"/>
                    <a:pt x="9" y="60"/>
                  </a:cubicBezTo>
                  <a:cubicBezTo>
                    <a:pt x="1" y="99"/>
                    <a:pt x="36" y="119"/>
                    <a:pt x="74" y="119"/>
                  </a:cubicBezTo>
                  <a:cubicBezTo>
                    <a:pt x="111" y="119"/>
                    <a:pt x="151" y="99"/>
                    <a:pt x="151" y="60"/>
                  </a:cubicBezTo>
                  <a:cubicBezTo>
                    <a:pt x="143" y="20"/>
                    <a:pt x="111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1635775" y="3244650"/>
              <a:ext cx="10725" cy="10725"/>
            </a:xfrm>
            <a:custGeom>
              <a:rect b="b" l="l" r="r" t="t"/>
              <a:pathLst>
                <a:path extrusionOk="0" h="429" w="429">
                  <a:moveTo>
                    <a:pt x="207" y="1"/>
                  </a:moveTo>
                  <a:cubicBezTo>
                    <a:pt x="96" y="1"/>
                    <a:pt x="1" y="96"/>
                    <a:pt x="1" y="207"/>
                  </a:cubicBezTo>
                  <a:cubicBezTo>
                    <a:pt x="1" y="333"/>
                    <a:pt x="96" y="428"/>
                    <a:pt x="207" y="428"/>
                  </a:cubicBezTo>
                  <a:cubicBezTo>
                    <a:pt x="333" y="428"/>
                    <a:pt x="428" y="333"/>
                    <a:pt x="428" y="207"/>
                  </a:cubicBezTo>
                  <a:cubicBezTo>
                    <a:pt x="428" y="96"/>
                    <a:pt x="333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96350" y="3800825"/>
              <a:ext cx="22575" cy="19075"/>
            </a:xfrm>
            <a:custGeom>
              <a:rect b="b" l="l" r="r" t="t"/>
              <a:pathLst>
                <a:path extrusionOk="0" h="763" w="903">
                  <a:moveTo>
                    <a:pt x="507" y="0"/>
                  </a:moveTo>
                  <a:cubicBezTo>
                    <a:pt x="175" y="0"/>
                    <a:pt x="0" y="412"/>
                    <a:pt x="238" y="649"/>
                  </a:cubicBezTo>
                  <a:cubicBezTo>
                    <a:pt x="316" y="727"/>
                    <a:pt x="414" y="762"/>
                    <a:pt x="511" y="762"/>
                  </a:cubicBezTo>
                  <a:cubicBezTo>
                    <a:pt x="710" y="762"/>
                    <a:pt x="903" y="614"/>
                    <a:pt x="903" y="380"/>
                  </a:cubicBezTo>
                  <a:cubicBezTo>
                    <a:pt x="903" y="174"/>
                    <a:pt x="729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93025" y="3294925"/>
              <a:ext cx="16650" cy="14200"/>
            </a:xfrm>
            <a:custGeom>
              <a:rect b="b" l="l" r="r" t="t"/>
              <a:pathLst>
                <a:path extrusionOk="0" h="568" w="666">
                  <a:moveTo>
                    <a:pt x="381" y="1"/>
                  </a:moveTo>
                  <a:cubicBezTo>
                    <a:pt x="128" y="1"/>
                    <a:pt x="1" y="302"/>
                    <a:pt x="191" y="476"/>
                  </a:cubicBezTo>
                  <a:cubicBezTo>
                    <a:pt x="249" y="539"/>
                    <a:pt x="321" y="567"/>
                    <a:pt x="391" y="567"/>
                  </a:cubicBezTo>
                  <a:cubicBezTo>
                    <a:pt x="532" y="567"/>
                    <a:pt x="666" y="455"/>
                    <a:pt x="666" y="286"/>
                  </a:cubicBezTo>
                  <a:cubicBezTo>
                    <a:pt x="666" y="127"/>
                    <a:pt x="539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1169475" y="349840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302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4"/>
                    <a:pt x="127" y="586"/>
                    <a:pt x="302" y="586"/>
                  </a:cubicBezTo>
                  <a:cubicBezTo>
                    <a:pt x="460" y="586"/>
                    <a:pt x="587" y="444"/>
                    <a:pt x="587" y="285"/>
                  </a:cubicBezTo>
                  <a:cubicBezTo>
                    <a:pt x="587" y="127"/>
                    <a:pt x="460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1233725" y="3708175"/>
              <a:ext cx="26825" cy="23000"/>
            </a:xfrm>
            <a:custGeom>
              <a:rect b="b" l="l" r="r" t="t"/>
              <a:pathLst>
                <a:path extrusionOk="0" h="920" w="1073">
                  <a:moveTo>
                    <a:pt x="639" y="0"/>
                  </a:moveTo>
                  <a:cubicBezTo>
                    <a:pt x="630" y="0"/>
                    <a:pt x="622" y="0"/>
                    <a:pt x="613" y="1"/>
                  </a:cubicBezTo>
                  <a:cubicBezTo>
                    <a:pt x="607" y="1"/>
                    <a:pt x="601" y="1"/>
                    <a:pt x="594" y="1"/>
                  </a:cubicBezTo>
                  <a:cubicBezTo>
                    <a:pt x="195" y="1"/>
                    <a:pt x="0" y="496"/>
                    <a:pt x="281" y="777"/>
                  </a:cubicBezTo>
                  <a:cubicBezTo>
                    <a:pt x="380" y="876"/>
                    <a:pt x="499" y="920"/>
                    <a:pt x="615" y="920"/>
                  </a:cubicBezTo>
                  <a:cubicBezTo>
                    <a:pt x="851" y="920"/>
                    <a:pt x="1072" y="736"/>
                    <a:pt x="1072" y="460"/>
                  </a:cubicBezTo>
                  <a:cubicBezTo>
                    <a:pt x="1072" y="215"/>
                    <a:pt x="880" y="0"/>
                    <a:pt x="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381750" y="3213100"/>
              <a:ext cx="12700" cy="11600"/>
            </a:xfrm>
            <a:custGeom>
              <a:rect b="b" l="l" r="r" t="t"/>
              <a:pathLst>
                <a:path extrusionOk="0" h="464" w="508">
                  <a:moveTo>
                    <a:pt x="254" y="0"/>
                  </a:moveTo>
                  <a:cubicBezTo>
                    <a:pt x="127" y="0"/>
                    <a:pt x="1" y="83"/>
                    <a:pt x="17" y="249"/>
                  </a:cubicBezTo>
                  <a:cubicBezTo>
                    <a:pt x="32" y="392"/>
                    <a:pt x="143" y="463"/>
                    <a:pt x="254" y="463"/>
                  </a:cubicBezTo>
                  <a:cubicBezTo>
                    <a:pt x="365" y="463"/>
                    <a:pt x="476" y="392"/>
                    <a:pt x="492" y="249"/>
                  </a:cubicBezTo>
                  <a:cubicBezTo>
                    <a:pt x="507" y="83"/>
                    <a:pt x="38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1180175" y="3820200"/>
              <a:ext cx="10700" cy="9250"/>
            </a:xfrm>
            <a:custGeom>
              <a:rect b="b" l="l" r="r" t="t"/>
              <a:pathLst>
                <a:path extrusionOk="0" h="370" w="428">
                  <a:moveTo>
                    <a:pt x="238" y="1"/>
                  </a:moveTo>
                  <a:cubicBezTo>
                    <a:pt x="79" y="1"/>
                    <a:pt x="0" y="207"/>
                    <a:pt x="111" y="318"/>
                  </a:cubicBezTo>
                  <a:cubicBezTo>
                    <a:pt x="147" y="353"/>
                    <a:pt x="192" y="369"/>
                    <a:pt x="238" y="369"/>
                  </a:cubicBezTo>
                  <a:cubicBezTo>
                    <a:pt x="333" y="369"/>
                    <a:pt x="428" y="298"/>
                    <a:pt x="428" y="191"/>
                  </a:cubicBezTo>
                  <a:cubicBezTo>
                    <a:pt x="428" y="80"/>
                    <a:pt x="349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580875" y="3082750"/>
              <a:ext cx="12675" cy="10975"/>
            </a:xfrm>
            <a:custGeom>
              <a:rect b="b" l="l" r="r" t="t"/>
              <a:pathLst>
                <a:path extrusionOk="0" h="439" w="507">
                  <a:moveTo>
                    <a:pt x="285" y="1"/>
                  </a:moveTo>
                  <a:cubicBezTo>
                    <a:pt x="95" y="1"/>
                    <a:pt x="0" y="238"/>
                    <a:pt x="127" y="381"/>
                  </a:cubicBezTo>
                  <a:cubicBezTo>
                    <a:pt x="171" y="421"/>
                    <a:pt x="225" y="439"/>
                    <a:pt x="279" y="439"/>
                  </a:cubicBezTo>
                  <a:cubicBezTo>
                    <a:pt x="395" y="439"/>
                    <a:pt x="507" y="353"/>
                    <a:pt x="507" y="223"/>
                  </a:cubicBezTo>
                  <a:cubicBezTo>
                    <a:pt x="507" y="96"/>
                    <a:pt x="412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935525" y="3373300"/>
              <a:ext cx="26950" cy="23125"/>
            </a:xfrm>
            <a:custGeom>
              <a:rect b="b" l="l" r="r" t="t"/>
              <a:pathLst>
                <a:path extrusionOk="0" h="925" w="1078">
                  <a:moveTo>
                    <a:pt x="618" y="1"/>
                  </a:moveTo>
                  <a:cubicBezTo>
                    <a:pt x="207" y="1"/>
                    <a:pt x="1" y="492"/>
                    <a:pt x="302" y="792"/>
                  </a:cubicBezTo>
                  <a:cubicBezTo>
                    <a:pt x="393" y="884"/>
                    <a:pt x="505" y="925"/>
                    <a:pt x="616" y="925"/>
                  </a:cubicBezTo>
                  <a:cubicBezTo>
                    <a:pt x="851" y="925"/>
                    <a:pt x="1078" y="740"/>
                    <a:pt x="1078" y="460"/>
                  </a:cubicBezTo>
                  <a:cubicBezTo>
                    <a:pt x="1078" y="207"/>
                    <a:pt x="872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953350" y="36432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80" y="0"/>
                    <a:pt x="0" y="95"/>
                    <a:pt x="0" y="190"/>
                  </a:cubicBezTo>
                  <a:cubicBezTo>
                    <a:pt x="0" y="301"/>
                    <a:pt x="80" y="380"/>
                    <a:pt x="190" y="380"/>
                  </a:cubicBezTo>
                  <a:cubicBezTo>
                    <a:pt x="301" y="380"/>
                    <a:pt x="380" y="301"/>
                    <a:pt x="380" y="190"/>
                  </a:cubicBezTo>
                  <a:cubicBezTo>
                    <a:pt x="380" y="95"/>
                    <a:pt x="301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48700" y="3100575"/>
              <a:ext cx="7550" cy="7150"/>
            </a:xfrm>
            <a:custGeom>
              <a:rect b="b" l="l" r="r" t="t"/>
              <a:pathLst>
                <a:path extrusionOk="0" h="286" w="302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80" y="285"/>
                    <a:pt x="143" y="285"/>
                  </a:cubicBezTo>
                  <a:cubicBezTo>
                    <a:pt x="222" y="285"/>
                    <a:pt x="285" y="222"/>
                    <a:pt x="285" y="143"/>
                  </a:cubicBezTo>
                  <a:cubicBezTo>
                    <a:pt x="301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863500" y="336617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70"/>
                    <a:pt x="79" y="333"/>
                    <a:pt x="174" y="333"/>
                  </a:cubicBezTo>
                  <a:cubicBezTo>
                    <a:pt x="254" y="333"/>
                    <a:pt x="333" y="270"/>
                    <a:pt x="333" y="175"/>
                  </a:cubicBezTo>
                  <a:cubicBezTo>
                    <a:pt x="333" y="80"/>
                    <a:pt x="254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1293775" y="3337275"/>
              <a:ext cx="11100" cy="9250"/>
            </a:xfrm>
            <a:custGeom>
              <a:rect b="b" l="l" r="r" t="t"/>
              <a:pathLst>
                <a:path extrusionOk="0" h="370" w="444">
                  <a:moveTo>
                    <a:pt x="254" y="1"/>
                  </a:moveTo>
                  <a:cubicBezTo>
                    <a:pt x="95" y="1"/>
                    <a:pt x="0" y="207"/>
                    <a:pt x="127" y="318"/>
                  </a:cubicBezTo>
                  <a:cubicBezTo>
                    <a:pt x="163" y="353"/>
                    <a:pt x="208" y="369"/>
                    <a:pt x="254" y="369"/>
                  </a:cubicBezTo>
                  <a:cubicBezTo>
                    <a:pt x="349" y="369"/>
                    <a:pt x="444" y="298"/>
                    <a:pt x="444" y="191"/>
                  </a:cubicBezTo>
                  <a:cubicBezTo>
                    <a:pt x="428" y="80"/>
                    <a:pt x="349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1074075" y="3763200"/>
              <a:ext cx="13100" cy="11225"/>
            </a:xfrm>
            <a:custGeom>
              <a:rect b="b" l="l" r="r" t="t"/>
              <a:pathLst>
                <a:path extrusionOk="0" h="449" w="524">
                  <a:moveTo>
                    <a:pt x="302" y="1"/>
                  </a:moveTo>
                  <a:cubicBezTo>
                    <a:pt x="96" y="1"/>
                    <a:pt x="1" y="238"/>
                    <a:pt x="143" y="381"/>
                  </a:cubicBezTo>
                  <a:cubicBezTo>
                    <a:pt x="190" y="428"/>
                    <a:pt x="247" y="449"/>
                    <a:pt x="303" y="449"/>
                  </a:cubicBezTo>
                  <a:cubicBezTo>
                    <a:pt x="416" y="449"/>
                    <a:pt x="523" y="361"/>
                    <a:pt x="523" y="223"/>
                  </a:cubicBezTo>
                  <a:cubicBezTo>
                    <a:pt x="523" y="112"/>
                    <a:pt x="412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02925" y="3041600"/>
              <a:ext cx="13100" cy="11125"/>
            </a:xfrm>
            <a:custGeom>
              <a:rect b="b" l="l" r="r" t="t"/>
              <a:pathLst>
                <a:path extrusionOk="0" h="445" w="524">
                  <a:moveTo>
                    <a:pt x="302" y="0"/>
                  </a:moveTo>
                  <a:cubicBezTo>
                    <a:pt x="96" y="0"/>
                    <a:pt x="1" y="238"/>
                    <a:pt x="143" y="380"/>
                  </a:cubicBezTo>
                  <a:cubicBezTo>
                    <a:pt x="188" y="425"/>
                    <a:pt x="243" y="445"/>
                    <a:pt x="296" y="445"/>
                  </a:cubicBezTo>
                  <a:cubicBezTo>
                    <a:pt x="412" y="445"/>
                    <a:pt x="523" y="352"/>
                    <a:pt x="523" y="222"/>
                  </a:cubicBezTo>
                  <a:cubicBezTo>
                    <a:pt x="523" y="95"/>
                    <a:pt x="412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1158000" y="3555800"/>
              <a:ext cx="31300" cy="26850"/>
            </a:xfrm>
            <a:custGeom>
              <a:rect b="b" l="l" r="r" t="t"/>
              <a:pathLst>
                <a:path extrusionOk="0" h="1074" w="1252">
                  <a:moveTo>
                    <a:pt x="713" y="0"/>
                  </a:moveTo>
                  <a:cubicBezTo>
                    <a:pt x="238" y="0"/>
                    <a:pt x="0" y="586"/>
                    <a:pt x="349" y="918"/>
                  </a:cubicBezTo>
                  <a:cubicBezTo>
                    <a:pt x="456" y="1025"/>
                    <a:pt x="587" y="1073"/>
                    <a:pt x="717" y="1073"/>
                  </a:cubicBezTo>
                  <a:cubicBezTo>
                    <a:pt x="989" y="1073"/>
                    <a:pt x="1251" y="860"/>
                    <a:pt x="1251" y="538"/>
                  </a:cubicBezTo>
                  <a:cubicBezTo>
                    <a:pt x="1251" y="238"/>
                    <a:pt x="1014" y="0"/>
                    <a:pt x="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37375" y="3065750"/>
              <a:ext cx="10300" cy="9100"/>
            </a:xfrm>
            <a:custGeom>
              <a:rect b="b" l="l" r="r" t="t"/>
              <a:pathLst>
                <a:path extrusionOk="0" h="364" w="412">
                  <a:moveTo>
                    <a:pt x="238" y="0"/>
                  </a:moveTo>
                  <a:cubicBezTo>
                    <a:pt x="79" y="0"/>
                    <a:pt x="0" y="190"/>
                    <a:pt x="111" y="301"/>
                  </a:cubicBezTo>
                  <a:cubicBezTo>
                    <a:pt x="149" y="344"/>
                    <a:pt x="197" y="364"/>
                    <a:pt x="243" y="364"/>
                  </a:cubicBezTo>
                  <a:cubicBezTo>
                    <a:pt x="330" y="364"/>
                    <a:pt x="412" y="294"/>
                    <a:pt x="412" y="190"/>
                  </a:cubicBezTo>
                  <a:cubicBezTo>
                    <a:pt x="412" y="79"/>
                    <a:pt x="333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1659725" y="3643950"/>
              <a:ext cx="6950" cy="6875"/>
            </a:xfrm>
            <a:custGeom>
              <a:rect b="b" l="l" r="r" t="t"/>
              <a:pathLst>
                <a:path extrusionOk="0" h="275" w="278">
                  <a:moveTo>
                    <a:pt x="137" y="1"/>
                  </a:moveTo>
                  <a:cubicBezTo>
                    <a:pt x="68" y="1"/>
                    <a:pt x="1" y="45"/>
                    <a:pt x="9" y="132"/>
                  </a:cubicBezTo>
                  <a:cubicBezTo>
                    <a:pt x="1" y="227"/>
                    <a:pt x="68" y="274"/>
                    <a:pt x="137" y="274"/>
                  </a:cubicBezTo>
                  <a:cubicBezTo>
                    <a:pt x="206" y="274"/>
                    <a:pt x="278" y="227"/>
                    <a:pt x="278" y="132"/>
                  </a:cubicBezTo>
                  <a:cubicBezTo>
                    <a:pt x="278" y="45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847650" y="3725200"/>
              <a:ext cx="27750" cy="23775"/>
            </a:xfrm>
            <a:custGeom>
              <a:rect b="b" l="l" r="r" t="t"/>
              <a:pathLst>
                <a:path extrusionOk="0" h="951" w="1110">
                  <a:moveTo>
                    <a:pt x="634" y="1"/>
                  </a:moveTo>
                  <a:cubicBezTo>
                    <a:pt x="223" y="1"/>
                    <a:pt x="1" y="523"/>
                    <a:pt x="302" y="808"/>
                  </a:cubicBezTo>
                  <a:cubicBezTo>
                    <a:pt x="400" y="907"/>
                    <a:pt x="520" y="951"/>
                    <a:pt x="638" y="951"/>
                  </a:cubicBezTo>
                  <a:cubicBezTo>
                    <a:pt x="880" y="951"/>
                    <a:pt x="1109" y="764"/>
                    <a:pt x="1109" y="476"/>
                  </a:cubicBezTo>
                  <a:cubicBezTo>
                    <a:pt x="1109" y="222"/>
                    <a:pt x="903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1637900" y="3569250"/>
              <a:ext cx="5825" cy="4200"/>
            </a:xfrm>
            <a:custGeom>
              <a:rect b="b" l="l" r="r" t="t"/>
              <a:pathLst>
                <a:path extrusionOk="0" h="168" w="233">
                  <a:moveTo>
                    <a:pt x="122" y="0"/>
                  </a:moveTo>
                  <a:cubicBezTo>
                    <a:pt x="0" y="0"/>
                    <a:pt x="130" y="168"/>
                    <a:pt x="197" y="168"/>
                  </a:cubicBezTo>
                  <a:cubicBezTo>
                    <a:pt x="218" y="168"/>
                    <a:pt x="232" y="152"/>
                    <a:pt x="232" y="111"/>
                  </a:cubicBezTo>
                  <a:cubicBezTo>
                    <a:pt x="232" y="48"/>
                    <a:pt x="185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88475" y="3807550"/>
              <a:ext cx="5575" cy="5175"/>
            </a:xfrm>
            <a:custGeom>
              <a:rect b="b" l="l" r="r" t="t"/>
              <a:pathLst>
                <a:path extrusionOk="0" h="207" w="223">
                  <a:moveTo>
                    <a:pt x="112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59"/>
                    <a:pt x="48" y="206"/>
                    <a:pt x="112" y="206"/>
                  </a:cubicBezTo>
                  <a:cubicBezTo>
                    <a:pt x="175" y="206"/>
                    <a:pt x="223" y="159"/>
                    <a:pt x="223" y="111"/>
                  </a:cubicBezTo>
                  <a:cubicBezTo>
                    <a:pt x="223" y="48"/>
                    <a:pt x="175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431925" y="2902650"/>
              <a:ext cx="6850" cy="4725"/>
            </a:xfrm>
            <a:custGeom>
              <a:rect b="b" l="l" r="r" t="t"/>
              <a:pathLst>
                <a:path extrusionOk="0" h="189" w="274">
                  <a:moveTo>
                    <a:pt x="147" y="1"/>
                  </a:moveTo>
                  <a:cubicBezTo>
                    <a:pt x="1" y="1"/>
                    <a:pt x="155" y="188"/>
                    <a:pt x="233" y="188"/>
                  </a:cubicBezTo>
                  <a:cubicBezTo>
                    <a:pt x="257" y="188"/>
                    <a:pt x="274" y="171"/>
                    <a:pt x="274" y="127"/>
                  </a:cubicBezTo>
                  <a:cubicBezTo>
                    <a:pt x="274" y="64"/>
                    <a:pt x="210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00150" y="3718475"/>
              <a:ext cx="9150" cy="8275"/>
            </a:xfrm>
            <a:custGeom>
              <a:rect b="b" l="l" r="r" t="t"/>
              <a:pathLst>
                <a:path extrusionOk="0" h="331" w="366">
                  <a:moveTo>
                    <a:pt x="207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27" y="317"/>
                    <a:pt x="166" y="331"/>
                    <a:pt x="205" y="331"/>
                  </a:cubicBezTo>
                  <a:cubicBezTo>
                    <a:pt x="286" y="331"/>
                    <a:pt x="365" y="271"/>
                    <a:pt x="365" y="175"/>
                  </a:cubicBezTo>
                  <a:cubicBezTo>
                    <a:pt x="365" y="80"/>
                    <a:pt x="30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1436675" y="3437825"/>
              <a:ext cx="13475" cy="13875"/>
            </a:xfrm>
            <a:custGeom>
              <a:rect b="b" l="l" r="r" t="t"/>
              <a:pathLst>
                <a:path extrusionOk="0" h="555" w="539">
                  <a:moveTo>
                    <a:pt x="270" y="1"/>
                  </a:moveTo>
                  <a:cubicBezTo>
                    <a:pt x="127" y="1"/>
                    <a:pt x="0" y="127"/>
                    <a:pt x="0" y="270"/>
                  </a:cubicBezTo>
                  <a:cubicBezTo>
                    <a:pt x="0" y="428"/>
                    <a:pt x="127" y="555"/>
                    <a:pt x="270" y="555"/>
                  </a:cubicBezTo>
                  <a:cubicBezTo>
                    <a:pt x="428" y="555"/>
                    <a:pt x="539" y="428"/>
                    <a:pt x="539" y="270"/>
                  </a:cubicBezTo>
                  <a:cubicBezTo>
                    <a:pt x="539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604625" y="2996875"/>
              <a:ext cx="12675" cy="10825"/>
            </a:xfrm>
            <a:custGeom>
              <a:rect b="b" l="l" r="r" t="t"/>
              <a:pathLst>
                <a:path extrusionOk="0" h="433" w="507">
                  <a:moveTo>
                    <a:pt x="285" y="0"/>
                  </a:moveTo>
                  <a:cubicBezTo>
                    <a:pt x="95" y="0"/>
                    <a:pt x="0" y="238"/>
                    <a:pt x="143" y="364"/>
                  </a:cubicBezTo>
                  <a:cubicBezTo>
                    <a:pt x="185" y="412"/>
                    <a:pt x="239" y="433"/>
                    <a:pt x="293" y="433"/>
                  </a:cubicBezTo>
                  <a:cubicBezTo>
                    <a:pt x="401" y="433"/>
                    <a:pt x="507" y="348"/>
                    <a:pt x="507" y="222"/>
                  </a:cubicBezTo>
                  <a:cubicBezTo>
                    <a:pt x="507" y="95"/>
                    <a:pt x="412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475175" y="3663450"/>
              <a:ext cx="14275" cy="14275"/>
            </a:xfrm>
            <a:custGeom>
              <a:rect b="b" l="l" r="r" t="t"/>
              <a:pathLst>
                <a:path extrusionOk="0" h="571" w="571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cubicBezTo>
                    <a:pt x="444" y="571"/>
                    <a:pt x="570" y="444"/>
                    <a:pt x="570" y="286"/>
                  </a:cubicBezTo>
                  <a:cubicBezTo>
                    <a:pt x="570" y="127"/>
                    <a:pt x="444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901950" y="3442975"/>
              <a:ext cx="3425" cy="2375"/>
            </a:xfrm>
            <a:custGeom>
              <a:rect b="b" l="l" r="r" t="t"/>
              <a:pathLst>
                <a:path extrusionOk="0" h="95" w="137">
                  <a:moveTo>
                    <a:pt x="73" y="0"/>
                  </a:moveTo>
                  <a:cubicBezTo>
                    <a:pt x="0" y="0"/>
                    <a:pt x="77" y="94"/>
                    <a:pt x="116" y="94"/>
                  </a:cubicBezTo>
                  <a:cubicBezTo>
                    <a:pt x="128" y="94"/>
                    <a:pt x="136" y="86"/>
                    <a:pt x="136" y="64"/>
                  </a:cubicBezTo>
                  <a:cubicBezTo>
                    <a:pt x="136" y="32"/>
                    <a:pt x="105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757400" y="3611600"/>
              <a:ext cx="20625" cy="17650"/>
            </a:xfrm>
            <a:custGeom>
              <a:rect b="b" l="l" r="r" t="t"/>
              <a:pathLst>
                <a:path extrusionOk="0" h="706" w="825">
                  <a:moveTo>
                    <a:pt x="476" y="1"/>
                  </a:moveTo>
                  <a:cubicBezTo>
                    <a:pt x="159" y="1"/>
                    <a:pt x="1" y="381"/>
                    <a:pt x="223" y="602"/>
                  </a:cubicBezTo>
                  <a:cubicBezTo>
                    <a:pt x="294" y="674"/>
                    <a:pt x="382" y="706"/>
                    <a:pt x="468" y="706"/>
                  </a:cubicBezTo>
                  <a:cubicBezTo>
                    <a:pt x="649" y="706"/>
                    <a:pt x="824" y="564"/>
                    <a:pt x="824" y="349"/>
                  </a:cubicBezTo>
                  <a:cubicBezTo>
                    <a:pt x="824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95950" y="3071675"/>
              <a:ext cx="8350" cy="7500"/>
            </a:xfrm>
            <a:custGeom>
              <a:rect b="b" l="l" r="r" t="t"/>
              <a:pathLst>
                <a:path extrusionOk="0" h="300" w="334">
                  <a:moveTo>
                    <a:pt x="191" y="1"/>
                  </a:moveTo>
                  <a:cubicBezTo>
                    <a:pt x="64" y="1"/>
                    <a:pt x="1" y="159"/>
                    <a:pt x="96" y="254"/>
                  </a:cubicBezTo>
                  <a:cubicBezTo>
                    <a:pt x="127" y="285"/>
                    <a:pt x="163" y="299"/>
                    <a:pt x="197" y="299"/>
                  </a:cubicBezTo>
                  <a:cubicBezTo>
                    <a:pt x="269" y="299"/>
                    <a:pt x="333" y="239"/>
                    <a:pt x="333" y="143"/>
                  </a:cubicBezTo>
                  <a:cubicBezTo>
                    <a:pt x="333" y="80"/>
                    <a:pt x="270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768700" y="2989050"/>
              <a:ext cx="5750" cy="5650"/>
            </a:xfrm>
            <a:custGeom>
              <a:rect b="b" l="l" r="r" t="t"/>
              <a:pathLst>
                <a:path extrusionOk="0" h="226" w="230">
                  <a:moveTo>
                    <a:pt x="107" y="0"/>
                  </a:moveTo>
                  <a:cubicBezTo>
                    <a:pt x="52" y="0"/>
                    <a:pt x="0" y="36"/>
                    <a:pt x="8" y="107"/>
                  </a:cubicBezTo>
                  <a:cubicBezTo>
                    <a:pt x="8" y="186"/>
                    <a:pt x="63" y="226"/>
                    <a:pt x="119" y="226"/>
                  </a:cubicBezTo>
                  <a:cubicBezTo>
                    <a:pt x="174" y="226"/>
                    <a:pt x="230" y="186"/>
                    <a:pt x="230" y="107"/>
                  </a:cubicBezTo>
                  <a:cubicBezTo>
                    <a:pt x="222" y="36"/>
                    <a:pt x="162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15975" y="3276725"/>
              <a:ext cx="5150" cy="3525"/>
            </a:xfrm>
            <a:custGeom>
              <a:rect b="b" l="l" r="r" t="t"/>
              <a:pathLst>
                <a:path extrusionOk="0" h="141" w="206">
                  <a:moveTo>
                    <a:pt x="110" y="0"/>
                  </a:moveTo>
                  <a:cubicBezTo>
                    <a:pt x="1" y="0"/>
                    <a:pt x="116" y="141"/>
                    <a:pt x="175" y="141"/>
                  </a:cubicBezTo>
                  <a:cubicBezTo>
                    <a:pt x="192" y="141"/>
                    <a:pt x="205" y="128"/>
                    <a:pt x="205" y="95"/>
                  </a:cubicBezTo>
                  <a:cubicBezTo>
                    <a:pt x="205" y="48"/>
                    <a:pt x="158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1348000" y="3667425"/>
              <a:ext cx="26950" cy="22825"/>
            </a:xfrm>
            <a:custGeom>
              <a:rect b="b" l="l" r="r" t="t"/>
              <a:pathLst>
                <a:path extrusionOk="0" h="913" w="1078">
                  <a:moveTo>
                    <a:pt x="618" y="0"/>
                  </a:moveTo>
                  <a:cubicBezTo>
                    <a:pt x="206" y="0"/>
                    <a:pt x="1" y="491"/>
                    <a:pt x="301" y="776"/>
                  </a:cubicBezTo>
                  <a:cubicBezTo>
                    <a:pt x="395" y="870"/>
                    <a:pt x="511" y="912"/>
                    <a:pt x="625" y="912"/>
                  </a:cubicBezTo>
                  <a:cubicBezTo>
                    <a:pt x="856" y="912"/>
                    <a:pt x="1077" y="736"/>
                    <a:pt x="1077" y="459"/>
                  </a:cubicBezTo>
                  <a:cubicBezTo>
                    <a:pt x="1077" y="206"/>
                    <a:pt x="871" y="0"/>
                    <a:pt x="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1488925" y="36333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80" y="0"/>
                    <a:pt x="0" y="80"/>
                    <a:pt x="0" y="190"/>
                  </a:cubicBezTo>
                  <a:cubicBezTo>
                    <a:pt x="0" y="301"/>
                    <a:pt x="80" y="380"/>
                    <a:pt x="190" y="380"/>
                  </a:cubicBezTo>
                  <a:cubicBezTo>
                    <a:pt x="301" y="380"/>
                    <a:pt x="380" y="301"/>
                    <a:pt x="380" y="190"/>
                  </a:cubicBezTo>
                  <a:cubicBezTo>
                    <a:pt x="380" y="80"/>
                    <a:pt x="301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872600" y="3013500"/>
              <a:ext cx="18625" cy="15725"/>
            </a:xfrm>
            <a:custGeom>
              <a:rect b="b" l="l" r="r" t="t"/>
              <a:pathLst>
                <a:path extrusionOk="0" h="629" w="745">
                  <a:moveTo>
                    <a:pt x="428" y="0"/>
                  </a:moveTo>
                  <a:cubicBezTo>
                    <a:pt x="143" y="0"/>
                    <a:pt x="0" y="333"/>
                    <a:pt x="206" y="538"/>
                  </a:cubicBezTo>
                  <a:cubicBezTo>
                    <a:pt x="274" y="600"/>
                    <a:pt x="354" y="629"/>
                    <a:pt x="433" y="629"/>
                  </a:cubicBezTo>
                  <a:cubicBezTo>
                    <a:pt x="594" y="629"/>
                    <a:pt x="745" y="509"/>
                    <a:pt x="745" y="317"/>
                  </a:cubicBezTo>
                  <a:cubicBezTo>
                    <a:pt x="745" y="143"/>
                    <a:pt x="602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1014700" y="3617150"/>
              <a:ext cx="18625" cy="18625"/>
            </a:xfrm>
            <a:custGeom>
              <a:rect b="b" l="l" r="r" t="t"/>
              <a:pathLst>
                <a:path extrusionOk="0" h="745" w="745">
                  <a:moveTo>
                    <a:pt x="381" y="0"/>
                  </a:moveTo>
                  <a:cubicBezTo>
                    <a:pt x="175" y="0"/>
                    <a:pt x="1" y="159"/>
                    <a:pt x="1" y="364"/>
                  </a:cubicBezTo>
                  <a:cubicBezTo>
                    <a:pt x="1" y="586"/>
                    <a:pt x="175" y="744"/>
                    <a:pt x="381" y="744"/>
                  </a:cubicBezTo>
                  <a:cubicBezTo>
                    <a:pt x="587" y="744"/>
                    <a:pt x="745" y="586"/>
                    <a:pt x="745" y="364"/>
                  </a:cubicBezTo>
                  <a:cubicBezTo>
                    <a:pt x="745" y="159"/>
                    <a:pt x="587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1539200" y="3070100"/>
              <a:ext cx="9925" cy="9525"/>
            </a:xfrm>
            <a:custGeom>
              <a:rect b="b" l="l" r="r" t="t"/>
              <a:pathLst>
                <a:path extrusionOk="0" h="381" w="397">
                  <a:moveTo>
                    <a:pt x="206" y="0"/>
                  </a:moveTo>
                  <a:cubicBezTo>
                    <a:pt x="95" y="0"/>
                    <a:pt x="0" y="79"/>
                    <a:pt x="0" y="190"/>
                  </a:cubicBezTo>
                  <a:cubicBezTo>
                    <a:pt x="0" y="301"/>
                    <a:pt x="95" y="380"/>
                    <a:pt x="206" y="380"/>
                  </a:cubicBezTo>
                  <a:cubicBezTo>
                    <a:pt x="301" y="380"/>
                    <a:pt x="396" y="301"/>
                    <a:pt x="396" y="190"/>
                  </a:cubicBezTo>
                  <a:cubicBezTo>
                    <a:pt x="396" y="79"/>
                    <a:pt x="30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1657150" y="2676625"/>
              <a:ext cx="1625" cy="1600"/>
            </a:xfrm>
            <a:custGeom>
              <a:rect b="b" l="l" r="r" t="t"/>
              <a:pathLst>
                <a:path extrusionOk="0" h="64" w="65">
                  <a:moveTo>
                    <a:pt x="32" y="1"/>
                  </a:moveTo>
                  <a:cubicBezTo>
                    <a:pt x="17" y="1"/>
                    <a:pt x="1" y="16"/>
                    <a:pt x="1" y="32"/>
                  </a:cubicBezTo>
                  <a:cubicBezTo>
                    <a:pt x="1" y="48"/>
                    <a:pt x="17" y="64"/>
                    <a:pt x="32" y="64"/>
                  </a:cubicBezTo>
                  <a:cubicBezTo>
                    <a:pt x="48" y="64"/>
                    <a:pt x="64" y="48"/>
                    <a:pt x="64" y="32"/>
                  </a:cubicBezTo>
                  <a:cubicBezTo>
                    <a:pt x="64" y="16"/>
                    <a:pt x="48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1382450" y="3316300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60"/>
                    <a:pt x="222" y="460"/>
                  </a:cubicBezTo>
                  <a:cubicBezTo>
                    <a:pt x="349" y="460"/>
                    <a:pt x="459" y="349"/>
                    <a:pt x="459" y="222"/>
                  </a:cubicBezTo>
                  <a:cubicBezTo>
                    <a:pt x="459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562250" y="3550250"/>
              <a:ext cx="21800" cy="18425"/>
            </a:xfrm>
            <a:custGeom>
              <a:rect b="b" l="l" r="r" t="t"/>
              <a:pathLst>
                <a:path extrusionOk="0" h="737" w="872">
                  <a:moveTo>
                    <a:pt x="508" y="0"/>
                  </a:moveTo>
                  <a:cubicBezTo>
                    <a:pt x="175" y="0"/>
                    <a:pt x="1" y="396"/>
                    <a:pt x="238" y="634"/>
                  </a:cubicBezTo>
                  <a:cubicBezTo>
                    <a:pt x="314" y="704"/>
                    <a:pt x="406" y="737"/>
                    <a:pt x="496" y="737"/>
                  </a:cubicBezTo>
                  <a:cubicBezTo>
                    <a:pt x="688" y="737"/>
                    <a:pt x="872" y="591"/>
                    <a:pt x="872" y="365"/>
                  </a:cubicBezTo>
                  <a:cubicBezTo>
                    <a:pt x="872" y="159"/>
                    <a:pt x="713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1129900" y="3498800"/>
              <a:ext cx="14675" cy="14650"/>
            </a:xfrm>
            <a:custGeom>
              <a:rect b="b" l="l" r="r" t="t"/>
              <a:pathLst>
                <a:path extrusionOk="0" h="586" w="587">
                  <a:moveTo>
                    <a:pt x="301" y="0"/>
                  </a:moveTo>
                  <a:cubicBezTo>
                    <a:pt x="143" y="0"/>
                    <a:pt x="0" y="143"/>
                    <a:pt x="0" y="301"/>
                  </a:cubicBezTo>
                  <a:cubicBezTo>
                    <a:pt x="0" y="459"/>
                    <a:pt x="143" y="586"/>
                    <a:pt x="301" y="586"/>
                  </a:cubicBezTo>
                  <a:cubicBezTo>
                    <a:pt x="459" y="586"/>
                    <a:pt x="586" y="459"/>
                    <a:pt x="586" y="301"/>
                  </a:cubicBezTo>
                  <a:cubicBezTo>
                    <a:pt x="586" y="143"/>
                    <a:pt x="459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814025" y="3641675"/>
              <a:ext cx="11100" cy="9250"/>
            </a:xfrm>
            <a:custGeom>
              <a:rect b="b" l="l" r="r" t="t"/>
              <a:pathLst>
                <a:path extrusionOk="0" h="370" w="444">
                  <a:moveTo>
                    <a:pt x="253" y="1"/>
                  </a:moveTo>
                  <a:cubicBezTo>
                    <a:pt x="95" y="1"/>
                    <a:pt x="0" y="191"/>
                    <a:pt x="127" y="318"/>
                  </a:cubicBezTo>
                  <a:cubicBezTo>
                    <a:pt x="162" y="353"/>
                    <a:pt x="208" y="369"/>
                    <a:pt x="253" y="369"/>
                  </a:cubicBezTo>
                  <a:cubicBezTo>
                    <a:pt x="349" y="369"/>
                    <a:pt x="443" y="298"/>
                    <a:pt x="443" y="191"/>
                  </a:cubicBezTo>
                  <a:cubicBezTo>
                    <a:pt x="443" y="80"/>
                    <a:pt x="364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693275" y="2890375"/>
              <a:ext cx="9925" cy="8850"/>
            </a:xfrm>
            <a:custGeom>
              <a:rect b="b" l="l" r="r" t="t"/>
              <a:pathLst>
                <a:path extrusionOk="0" h="354" w="397">
                  <a:moveTo>
                    <a:pt x="238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47" y="337"/>
                    <a:pt x="190" y="353"/>
                    <a:pt x="230" y="353"/>
                  </a:cubicBezTo>
                  <a:cubicBezTo>
                    <a:pt x="317" y="353"/>
                    <a:pt x="397" y="282"/>
                    <a:pt x="397" y="175"/>
                  </a:cubicBezTo>
                  <a:cubicBezTo>
                    <a:pt x="397" y="80"/>
                    <a:pt x="333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501050" y="2845250"/>
              <a:ext cx="3725" cy="2375"/>
            </a:xfrm>
            <a:custGeom>
              <a:rect b="b" l="l" r="r" t="t"/>
              <a:pathLst>
                <a:path extrusionOk="0" h="95" w="149">
                  <a:moveTo>
                    <a:pt x="85" y="1"/>
                  </a:moveTo>
                  <a:cubicBezTo>
                    <a:pt x="0" y="1"/>
                    <a:pt x="84" y="94"/>
                    <a:pt x="127" y="94"/>
                  </a:cubicBezTo>
                  <a:cubicBezTo>
                    <a:pt x="140" y="94"/>
                    <a:pt x="149" y="86"/>
                    <a:pt x="149" y="64"/>
                  </a:cubicBezTo>
                  <a:cubicBezTo>
                    <a:pt x="149" y="32"/>
                    <a:pt x="117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1285450" y="3368850"/>
              <a:ext cx="8750" cy="8650"/>
            </a:xfrm>
            <a:custGeom>
              <a:rect b="b" l="l" r="r" t="t"/>
              <a:pathLst>
                <a:path extrusionOk="0" h="346" w="350">
                  <a:moveTo>
                    <a:pt x="175" y="1"/>
                  </a:moveTo>
                  <a:cubicBezTo>
                    <a:pt x="88" y="1"/>
                    <a:pt x="1" y="60"/>
                    <a:pt x="1" y="179"/>
                  </a:cubicBezTo>
                  <a:cubicBezTo>
                    <a:pt x="1" y="290"/>
                    <a:pt x="88" y="345"/>
                    <a:pt x="175" y="345"/>
                  </a:cubicBezTo>
                  <a:cubicBezTo>
                    <a:pt x="262" y="345"/>
                    <a:pt x="349" y="290"/>
                    <a:pt x="349" y="179"/>
                  </a:cubicBezTo>
                  <a:cubicBezTo>
                    <a:pt x="349" y="60"/>
                    <a:pt x="262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871800" y="3497600"/>
              <a:ext cx="11900" cy="10200"/>
            </a:xfrm>
            <a:custGeom>
              <a:rect b="b" l="l" r="r" t="t"/>
              <a:pathLst>
                <a:path extrusionOk="0" h="408" w="476">
                  <a:moveTo>
                    <a:pt x="270" y="1"/>
                  </a:moveTo>
                  <a:cubicBezTo>
                    <a:pt x="96" y="1"/>
                    <a:pt x="1" y="222"/>
                    <a:pt x="127" y="349"/>
                  </a:cubicBezTo>
                  <a:cubicBezTo>
                    <a:pt x="168" y="389"/>
                    <a:pt x="218" y="407"/>
                    <a:pt x="267" y="407"/>
                  </a:cubicBezTo>
                  <a:cubicBezTo>
                    <a:pt x="373" y="407"/>
                    <a:pt x="476" y="325"/>
                    <a:pt x="476" y="206"/>
                  </a:cubicBezTo>
                  <a:cubicBezTo>
                    <a:pt x="476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1338225" y="2819525"/>
              <a:ext cx="5850" cy="4050"/>
            </a:xfrm>
            <a:custGeom>
              <a:rect b="b" l="l" r="r" t="t"/>
              <a:pathLst>
                <a:path extrusionOk="0" h="162" w="234">
                  <a:moveTo>
                    <a:pt x="122" y="1"/>
                  </a:moveTo>
                  <a:cubicBezTo>
                    <a:pt x="0" y="1"/>
                    <a:pt x="133" y="161"/>
                    <a:pt x="200" y="161"/>
                  </a:cubicBezTo>
                  <a:cubicBezTo>
                    <a:pt x="219" y="161"/>
                    <a:pt x="233" y="147"/>
                    <a:pt x="233" y="111"/>
                  </a:cubicBezTo>
                  <a:cubicBezTo>
                    <a:pt x="233" y="48"/>
                    <a:pt x="186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1266450" y="3291375"/>
              <a:ext cx="18650" cy="15525"/>
            </a:xfrm>
            <a:custGeom>
              <a:rect b="b" l="l" r="r" t="t"/>
              <a:pathLst>
                <a:path extrusionOk="0" h="621" w="746">
                  <a:moveTo>
                    <a:pt x="428" y="0"/>
                  </a:moveTo>
                  <a:cubicBezTo>
                    <a:pt x="143" y="0"/>
                    <a:pt x="1" y="333"/>
                    <a:pt x="207" y="523"/>
                  </a:cubicBezTo>
                  <a:cubicBezTo>
                    <a:pt x="269" y="591"/>
                    <a:pt x="349" y="621"/>
                    <a:pt x="428" y="621"/>
                  </a:cubicBezTo>
                  <a:cubicBezTo>
                    <a:pt x="589" y="621"/>
                    <a:pt x="745" y="497"/>
                    <a:pt x="745" y="317"/>
                  </a:cubicBezTo>
                  <a:cubicBezTo>
                    <a:pt x="745" y="143"/>
                    <a:pt x="603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893175" y="2875350"/>
              <a:ext cx="11500" cy="11100"/>
            </a:xfrm>
            <a:custGeom>
              <a:rect b="b" l="l" r="r" t="t"/>
              <a:pathLst>
                <a:path extrusionOk="0" h="444" w="46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8"/>
                    <a:pt x="96" y="443"/>
                    <a:pt x="222" y="443"/>
                  </a:cubicBezTo>
                  <a:cubicBezTo>
                    <a:pt x="349" y="443"/>
                    <a:pt x="460" y="348"/>
                    <a:pt x="460" y="222"/>
                  </a:cubicBezTo>
                  <a:cubicBezTo>
                    <a:pt x="460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282800" y="3310950"/>
              <a:ext cx="3575" cy="3300"/>
            </a:xfrm>
            <a:custGeom>
              <a:rect b="b" l="l" r="r" t="t"/>
              <a:pathLst>
                <a:path extrusionOk="0" h="132" w="143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12"/>
                    <a:pt x="36" y="132"/>
                    <a:pt x="72" y="132"/>
                  </a:cubicBezTo>
                  <a:cubicBezTo>
                    <a:pt x="107" y="132"/>
                    <a:pt x="143" y="112"/>
                    <a:pt x="143" y="72"/>
                  </a:cubicBezTo>
                  <a:cubicBezTo>
                    <a:pt x="143" y="25"/>
                    <a:pt x="107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993325" y="3477025"/>
              <a:ext cx="18625" cy="16300"/>
            </a:xfrm>
            <a:custGeom>
              <a:rect b="b" l="l" r="r" t="t"/>
              <a:pathLst>
                <a:path extrusionOk="0" h="652" w="745">
                  <a:moveTo>
                    <a:pt x="428" y="0"/>
                  </a:moveTo>
                  <a:cubicBezTo>
                    <a:pt x="143" y="0"/>
                    <a:pt x="1" y="348"/>
                    <a:pt x="207" y="554"/>
                  </a:cubicBezTo>
                  <a:cubicBezTo>
                    <a:pt x="269" y="622"/>
                    <a:pt x="348" y="652"/>
                    <a:pt x="426" y="652"/>
                  </a:cubicBezTo>
                  <a:cubicBezTo>
                    <a:pt x="587" y="652"/>
                    <a:pt x="745" y="524"/>
                    <a:pt x="745" y="333"/>
                  </a:cubicBezTo>
                  <a:cubicBezTo>
                    <a:pt x="745" y="143"/>
                    <a:pt x="602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1755325" y="3227650"/>
              <a:ext cx="8325" cy="7100"/>
            </a:xfrm>
            <a:custGeom>
              <a:rect b="b" l="l" r="r" t="t"/>
              <a:pathLst>
                <a:path extrusionOk="0" h="284" w="333">
                  <a:moveTo>
                    <a:pt x="190" y="0"/>
                  </a:moveTo>
                  <a:cubicBezTo>
                    <a:pt x="64" y="0"/>
                    <a:pt x="0" y="158"/>
                    <a:pt x="95" y="238"/>
                  </a:cubicBezTo>
                  <a:cubicBezTo>
                    <a:pt x="122" y="269"/>
                    <a:pt x="157" y="283"/>
                    <a:pt x="192" y="283"/>
                  </a:cubicBezTo>
                  <a:cubicBezTo>
                    <a:pt x="263" y="283"/>
                    <a:pt x="333" y="227"/>
                    <a:pt x="333" y="143"/>
                  </a:cubicBezTo>
                  <a:cubicBezTo>
                    <a:pt x="333" y="63"/>
                    <a:pt x="270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1135825" y="3740250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0"/>
                  </a:moveTo>
                  <a:cubicBezTo>
                    <a:pt x="112" y="0"/>
                    <a:pt x="1" y="111"/>
                    <a:pt x="1" y="254"/>
                  </a:cubicBezTo>
                  <a:cubicBezTo>
                    <a:pt x="1" y="396"/>
                    <a:pt x="112" y="507"/>
                    <a:pt x="254" y="507"/>
                  </a:cubicBezTo>
                  <a:cubicBezTo>
                    <a:pt x="397" y="507"/>
                    <a:pt x="507" y="396"/>
                    <a:pt x="507" y="254"/>
                  </a:cubicBezTo>
                  <a:cubicBezTo>
                    <a:pt x="507" y="111"/>
                    <a:pt x="397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750275" y="3657525"/>
              <a:ext cx="19025" cy="19425"/>
            </a:xfrm>
            <a:custGeom>
              <a:rect b="b" l="l" r="r" t="t"/>
              <a:pathLst>
                <a:path extrusionOk="0" h="777" w="761">
                  <a:moveTo>
                    <a:pt x="381" y="0"/>
                  </a:moveTo>
                  <a:cubicBezTo>
                    <a:pt x="175" y="0"/>
                    <a:pt x="1" y="174"/>
                    <a:pt x="1" y="380"/>
                  </a:cubicBezTo>
                  <a:cubicBezTo>
                    <a:pt x="1" y="602"/>
                    <a:pt x="175" y="776"/>
                    <a:pt x="381" y="776"/>
                  </a:cubicBezTo>
                  <a:cubicBezTo>
                    <a:pt x="587" y="776"/>
                    <a:pt x="761" y="602"/>
                    <a:pt x="761" y="380"/>
                  </a:cubicBezTo>
                  <a:cubicBezTo>
                    <a:pt x="761" y="174"/>
                    <a:pt x="587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1249825" y="3396650"/>
              <a:ext cx="11525" cy="9900"/>
            </a:xfrm>
            <a:custGeom>
              <a:rect b="b" l="l" r="r" t="t"/>
              <a:pathLst>
                <a:path extrusionOk="0" h="396" w="461">
                  <a:moveTo>
                    <a:pt x="270" y="1"/>
                  </a:moveTo>
                  <a:cubicBezTo>
                    <a:pt x="96" y="1"/>
                    <a:pt x="1" y="207"/>
                    <a:pt x="128" y="333"/>
                  </a:cubicBezTo>
                  <a:cubicBezTo>
                    <a:pt x="170" y="376"/>
                    <a:pt x="222" y="396"/>
                    <a:pt x="272" y="396"/>
                  </a:cubicBezTo>
                  <a:cubicBezTo>
                    <a:pt x="370" y="396"/>
                    <a:pt x="460" y="322"/>
                    <a:pt x="460" y="207"/>
                  </a:cubicBezTo>
                  <a:cubicBezTo>
                    <a:pt x="460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838550" y="3292950"/>
              <a:ext cx="20625" cy="20600"/>
            </a:xfrm>
            <a:custGeom>
              <a:rect b="b" l="l" r="r" t="t"/>
              <a:pathLst>
                <a:path extrusionOk="0" h="824" w="825">
                  <a:moveTo>
                    <a:pt x="412" y="1"/>
                  </a:moveTo>
                  <a:cubicBezTo>
                    <a:pt x="191" y="1"/>
                    <a:pt x="1" y="17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cubicBezTo>
                    <a:pt x="650" y="824"/>
                    <a:pt x="824" y="634"/>
                    <a:pt x="824" y="412"/>
                  </a:cubicBezTo>
                  <a:cubicBezTo>
                    <a:pt x="824" y="175"/>
                    <a:pt x="650" y="1"/>
                    <a:pt x="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901500" y="3437425"/>
              <a:ext cx="11900" cy="11900"/>
            </a:xfrm>
            <a:custGeom>
              <a:rect b="b" l="l" r="r" t="t"/>
              <a:pathLst>
                <a:path extrusionOk="0" h="476" w="476">
                  <a:moveTo>
                    <a:pt x="238" y="1"/>
                  </a:moveTo>
                  <a:cubicBezTo>
                    <a:pt x="111" y="1"/>
                    <a:pt x="0" y="96"/>
                    <a:pt x="0" y="238"/>
                  </a:cubicBezTo>
                  <a:cubicBezTo>
                    <a:pt x="0" y="365"/>
                    <a:pt x="111" y="476"/>
                    <a:pt x="238" y="476"/>
                  </a:cubicBezTo>
                  <a:cubicBezTo>
                    <a:pt x="380" y="476"/>
                    <a:pt x="475" y="365"/>
                    <a:pt x="475" y="238"/>
                  </a:cubicBezTo>
                  <a:cubicBezTo>
                    <a:pt x="475" y="96"/>
                    <a:pt x="380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678625" y="3462775"/>
              <a:ext cx="8750" cy="7525"/>
            </a:xfrm>
            <a:custGeom>
              <a:rect b="b" l="l" r="r" t="t"/>
              <a:pathLst>
                <a:path extrusionOk="0" h="301" w="350">
                  <a:moveTo>
                    <a:pt x="207" y="0"/>
                  </a:moveTo>
                  <a:cubicBezTo>
                    <a:pt x="1" y="0"/>
                    <a:pt x="1" y="301"/>
                    <a:pt x="207" y="301"/>
                  </a:cubicBezTo>
                  <a:cubicBezTo>
                    <a:pt x="286" y="301"/>
                    <a:pt x="349" y="222"/>
                    <a:pt x="349" y="143"/>
                  </a:cubicBezTo>
                  <a:cubicBezTo>
                    <a:pt x="349" y="63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565825" y="2902650"/>
              <a:ext cx="10700" cy="10725"/>
            </a:xfrm>
            <a:custGeom>
              <a:rect b="b" l="l" r="r" t="t"/>
              <a:pathLst>
                <a:path extrusionOk="0" h="429" w="428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33"/>
                    <a:pt x="95" y="428"/>
                    <a:pt x="222" y="428"/>
                  </a:cubicBezTo>
                  <a:cubicBezTo>
                    <a:pt x="333" y="428"/>
                    <a:pt x="428" y="333"/>
                    <a:pt x="428" y="222"/>
                  </a:cubicBezTo>
                  <a:cubicBezTo>
                    <a:pt x="428" y="96"/>
                    <a:pt x="333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1133450" y="3781025"/>
              <a:ext cx="9125" cy="9525"/>
            </a:xfrm>
            <a:custGeom>
              <a:rect b="b" l="l" r="r" t="t"/>
              <a:pathLst>
                <a:path extrusionOk="0" h="381" w="365">
                  <a:moveTo>
                    <a:pt x="175" y="0"/>
                  </a:moveTo>
                  <a:cubicBezTo>
                    <a:pt x="80" y="0"/>
                    <a:pt x="1" y="95"/>
                    <a:pt x="1" y="190"/>
                  </a:cubicBezTo>
                  <a:cubicBezTo>
                    <a:pt x="1" y="301"/>
                    <a:pt x="80" y="380"/>
                    <a:pt x="175" y="380"/>
                  </a:cubicBezTo>
                  <a:cubicBezTo>
                    <a:pt x="286" y="380"/>
                    <a:pt x="365" y="301"/>
                    <a:pt x="365" y="190"/>
                  </a:cubicBezTo>
                  <a:cubicBezTo>
                    <a:pt x="365" y="95"/>
                    <a:pt x="286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1313175" y="3178550"/>
              <a:ext cx="16250" cy="14300"/>
            </a:xfrm>
            <a:custGeom>
              <a:rect b="b" l="l" r="r" t="t"/>
              <a:pathLst>
                <a:path extrusionOk="0" h="572" w="650">
                  <a:moveTo>
                    <a:pt x="364" y="1"/>
                  </a:moveTo>
                  <a:cubicBezTo>
                    <a:pt x="111" y="1"/>
                    <a:pt x="0" y="301"/>
                    <a:pt x="174" y="491"/>
                  </a:cubicBezTo>
                  <a:cubicBezTo>
                    <a:pt x="230" y="547"/>
                    <a:pt x="298" y="572"/>
                    <a:pt x="366" y="572"/>
                  </a:cubicBezTo>
                  <a:cubicBezTo>
                    <a:pt x="510" y="572"/>
                    <a:pt x="649" y="458"/>
                    <a:pt x="649" y="286"/>
                  </a:cubicBezTo>
                  <a:cubicBezTo>
                    <a:pt x="649" y="127"/>
                    <a:pt x="523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492000" y="2896025"/>
              <a:ext cx="3575" cy="2700"/>
            </a:xfrm>
            <a:custGeom>
              <a:rect b="b" l="l" r="r" t="t"/>
              <a:pathLst>
                <a:path extrusionOk="0" h="108" w="143">
                  <a:moveTo>
                    <a:pt x="72" y="0"/>
                  </a:moveTo>
                  <a:cubicBezTo>
                    <a:pt x="36" y="0"/>
                    <a:pt x="0" y="20"/>
                    <a:pt x="8" y="60"/>
                  </a:cubicBezTo>
                  <a:cubicBezTo>
                    <a:pt x="16" y="91"/>
                    <a:pt x="44" y="107"/>
                    <a:pt x="72" y="107"/>
                  </a:cubicBezTo>
                  <a:cubicBezTo>
                    <a:pt x="99" y="107"/>
                    <a:pt x="127" y="91"/>
                    <a:pt x="135" y="60"/>
                  </a:cubicBezTo>
                  <a:cubicBezTo>
                    <a:pt x="143" y="20"/>
                    <a:pt x="107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1367000" y="3152025"/>
              <a:ext cx="6750" cy="6375"/>
            </a:xfrm>
            <a:custGeom>
              <a:rect b="b" l="l" r="r" t="t"/>
              <a:pathLst>
                <a:path extrusionOk="0" h="255" w="270">
                  <a:moveTo>
                    <a:pt x="143" y="1"/>
                  </a:moveTo>
                  <a:cubicBezTo>
                    <a:pt x="64" y="1"/>
                    <a:pt x="1" y="48"/>
                    <a:pt x="1" y="127"/>
                  </a:cubicBezTo>
                  <a:cubicBezTo>
                    <a:pt x="1" y="191"/>
                    <a:pt x="64" y="254"/>
                    <a:pt x="143" y="254"/>
                  </a:cubicBezTo>
                  <a:cubicBezTo>
                    <a:pt x="207" y="254"/>
                    <a:pt x="270" y="191"/>
                    <a:pt x="270" y="127"/>
                  </a:cubicBezTo>
                  <a:cubicBezTo>
                    <a:pt x="270" y="48"/>
                    <a:pt x="207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963250" y="3620700"/>
              <a:ext cx="39200" cy="33550"/>
            </a:xfrm>
            <a:custGeom>
              <a:rect b="b" l="l" r="r" t="t"/>
              <a:pathLst>
                <a:path extrusionOk="0" h="1342" w="1568">
                  <a:moveTo>
                    <a:pt x="887" y="1"/>
                  </a:moveTo>
                  <a:cubicBezTo>
                    <a:pt x="301" y="1"/>
                    <a:pt x="0" y="729"/>
                    <a:pt x="428" y="1141"/>
                  </a:cubicBezTo>
                  <a:cubicBezTo>
                    <a:pt x="561" y="1279"/>
                    <a:pt x="728" y="1341"/>
                    <a:pt x="893" y="1341"/>
                  </a:cubicBezTo>
                  <a:cubicBezTo>
                    <a:pt x="1235" y="1341"/>
                    <a:pt x="1568" y="1072"/>
                    <a:pt x="1568" y="666"/>
                  </a:cubicBezTo>
                  <a:cubicBezTo>
                    <a:pt x="1568" y="302"/>
                    <a:pt x="1267" y="1"/>
                    <a:pt x="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814800" y="3749750"/>
              <a:ext cx="9925" cy="8825"/>
            </a:xfrm>
            <a:custGeom>
              <a:rect b="b" l="l" r="r" t="t"/>
              <a:pathLst>
                <a:path extrusionOk="0" h="353" w="397">
                  <a:moveTo>
                    <a:pt x="222" y="0"/>
                  </a:moveTo>
                  <a:cubicBezTo>
                    <a:pt x="80" y="0"/>
                    <a:pt x="1" y="190"/>
                    <a:pt x="96" y="301"/>
                  </a:cubicBezTo>
                  <a:cubicBezTo>
                    <a:pt x="131" y="337"/>
                    <a:pt x="175" y="353"/>
                    <a:pt x="218" y="353"/>
                  </a:cubicBezTo>
                  <a:cubicBezTo>
                    <a:pt x="309" y="353"/>
                    <a:pt x="397" y="282"/>
                    <a:pt x="397" y="175"/>
                  </a:cubicBezTo>
                  <a:cubicBezTo>
                    <a:pt x="397" y="80"/>
                    <a:pt x="317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1534050" y="3605675"/>
              <a:ext cx="8325" cy="7925"/>
            </a:xfrm>
            <a:custGeom>
              <a:rect b="b" l="l" r="r" t="t"/>
              <a:pathLst>
                <a:path extrusionOk="0" h="317" w="333">
                  <a:moveTo>
                    <a:pt x="159" y="0"/>
                  </a:moveTo>
                  <a:cubicBezTo>
                    <a:pt x="80" y="0"/>
                    <a:pt x="0" y="63"/>
                    <a:pt x="0" y="158"/>
                  </a:cubicBezTo>
                  <a:cubicBezTo>
                    <a:pt x="0" y="253"/>
                    <a:pt x="80" y="317"/>
                    <a:pt x="159" y="317"/>
                  </a:cubicBezTo>
                  <a:cubicBezTo>
                    <a:pt x="254" y="317"/>
                    <a:pt x="333" y="253"/>
                    <a:pt x="333" y="158"/>
                  </a:cubicBezTo>
                  <a:cubicBezTo>
                    <a:pt x="333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1589075" y="3625850"/>
              <a:ext cx="15850" cy="13525"/>
            </a:xfrm>
            <a:custGeom>
              <a:rect b="b" l="l" r="r" t="t"/>
              <a:pathLst>
                <a:path extrusionOk="0" h="541" w="634">
                  <a:moveTo>
                    <a:pt x="365" y="1"/>
                  </a:moveTo>
                  <a:cubicBezTo>
                    <a:pt x="111" y="1"/>
                    <a:pt x="0" y="286"/>
                    <a:pt x="175" y="460"/>
                  </a:cubicBezTo>
                  <a:cubicBezTo>
                    <a:pt x="226" y="516"/>
                    <a:pt x="291" y="541"/>
                    <a:pt x="357" y="541"/>
                  </a:cubicBezTo>
                  <a:cubicBezTo>
                    <a:pt x="496" y="541"/>
                    <a:pt x="634" y="431"/>
                    <a:pt x="634" y="270"/>
                  </a:cubicBezTo>
                  <a:cubicBezTo>
                    <a:pt x="634" y="111"/>
                    <a:pt x="507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574125" y="3678500"/>
              <a:ext cx="9150" cy="7800"/>
            </a:xfrm>
            <a:custGeom>
              <a:rect b="b" l="l" r="r" t="t"/>
              <a:pathLst>
                <a:path extrusionOk="0" h="312" w="366">
                  <a:moveTo>
                    <a:pt x="207" y="0"/>
                  </a:moveTo>
                  <a:cubicBezTo>
                    <a:pt x="64" y="0"/>
                    <a:pt x="1" y="159"/>
                    <a:pt x="96" y="270"/>
                  </a:cubicBezTo>
                  <a:cubicBezTo>
                    <a:pt x="125" y="299"/>
                    <a:pt x="162" y="312"/>
                    <a:pt x="198" y="312"/>
                  </a:cubicBezTo>
                  <a:cubicBezTo>
                    <a:pt x="281" y="312"/>
                    <a:pt x="365" y="247"/>
                    <a:pt x="365" y="159"/>
                  </a:cubicBezTo>
                  <a:cubicBezTo>
                    <a:pt x="365" y="64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868075" y="2734825"/>
              <a:ext cx="4150" cy="2875"/>
            </a:xfrm>
            <a:custGeom>
              <a:rect b="b" l="l" r="r" t="t"/>
              <a:pathLst>
                <a:path extrusionOk="0" h="115" w="166">
                  <a:moveTo>
                    <a:pt x="86" y="0"/>
                  </a:moveTo>
                  <a:cubicBezTo>
                    <a:pt x="1" y="0"/>
                    <a:pt x="95" y="114"/>
                    <a:pt x="142" y="114"/>
                  </a:cubicBezTo>
                  <a:cubicBezTo>
                    <a:pt x="156" y="114"/>
                    <a:pt x="166" y="104"/>
                    <a:pt x="166" y="79"/>
                  </a:cubicBezTo>
                  <a:cubicBezTo>
                    <a:pt x="166" y="32"/>
                    <a:pt x="134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945025" y="3423975"/>
              <a:ext cx="22600" cy="22575"/>
            </a:xfrm>
            <a:custGeom>
              <a:rect b="b" l="l" r="r" t="t"/>
              <a:pathLst>
                <a:path extrusionOk="0" h="903" w="904">
                  <a:moveTo>
                    <a:pt x="460" y="0"/>
                  </a:moveTo>
                  <a:cubicBezTo>
                    <a:pt x="207" y="0"/>
                    <a:pt x="1" y="206"/>
                    <a:pt x="1" y="444"/>
                  </a:cubicBezTo>
                  <a:cubicBezTo>
                    <a:pt x="1" y="697"/>
                    <a:pt x="207" y="903"/>
                    <a:pt x="460" y="903"/>
                  </a:cubicBezTo>
                  <a:cubicBezTo>
                    <a:pt x="713" y="903"/>
                    <a:pt x="904" y="697"/>
                    <a:pt x="904" y="444"/>
                  </a:cubicBezTo>
                  <a:cubicBezTo>
                    <a:pt x="904" y="206"/>
                    <a:pt x="713" y="0"/>
                    <a:pt x="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687350" y="3779825"/>
              <a:ext cx="13075" cy="11225"/>
            </a:xfrm>
            <a:custGeom>
              <a:rect b="b" l="l" r="r" t="t"/>
              <a:pathLst>
                <a:path extrusionOk="0" h="449" w="523">
                  <a:moveTo>
                    <a:pt x="301" y="1"/>
                  </a:moveTo>
                  <a:cubicBezTo>
                    <a:pt x="95" y="1"/>
                    <a:pt x="0" y="238"/>
                    <a:pt x="143" y="381"/>
                  </a:cubicBezTo>
                  <a:cubicBezTo>
                    <a:pt x="190" y="428"/>
                    <a:pt x="247" y="449"/>
                    <a:pt x="302" y="449"/>
                  </a:cubicBezTo>
                  <a:cubicBezTo>
                    <a:pt x="416" y="449"/>
                    <a:pt x="523" y="361"/>
                    <a:pt x="523" y="223"/>
                  </a:cubicBezTo>
                  <a:cubicBezTo>
                    <a:pt x="523" y="96"/>
                    <a:pt x="428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1080025" y="3909675"/>
              <a:ext cx="9925" cy="8450"/>
            </a:xfrm>
            <a:custGeom>
              <a:rect b="b" l="l" r="r" t="t"/>
              <a:pathLst>
                <a:path extrusionOk="0" h="338" w="397">
                  <a:moveTo>
                    <a:pt x="222" y="0"/>
                  </a:moveTo>
                  <a:cubicBezTo>
                    <a:pt x="79" y="0"/>
                    <a:pt x="0" y="190"/>
                    <a:pt x="111" y="285"/>
                  </a:cubicBezTo>
                  <a:cubicBezTo>
                    <a:pt x="147" y="322"/>
                    <a:pt x="190" y="337"/>
                    <a:pt x="232" y="337"/>
                  </a:cubicBezTo>
                  <a:cubicBezTo>
                    <a:pt x="317" y="337"/>
                    <a:pt x="396" y="270"/>
                    <a:pt x="396" y="174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564625" y="3363025"/>
              <a:ext cx="5975" cy="5950"/>
            </a:xfrm>
            <a:custGeom>
              <a:rect b="b" l="l" r="r" t="t"/>
              <a:pathLst>
                <a:path extrusionOk="0" h="238" w="239">
                  <a:moveTo>
                    <a:pt x="112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74"/>
                    <a:pt x="48" y="238"/>
                    <a:pt x="112" y="238"/>
                  </a:cubicBezTo>
                  <a:cubicBezTo>
                    <a:pt x="175" y="238"/>
                    <a:pt x="238" y="174"/>
                    <a:pt x="238" y="111"/>
                  </a:cubicBezTo>
                  <a:cubicBezTo>
                    <a:pt x="238" y="48"/>
                    <a:pt x="175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693675" y="3563700"/>
              <a:ext cx="13100" cy="12700"/>
            </a:xfrm>
            <a:custGeom>
              <a:rect b="b" l="l" r="r" t="t"/>
              <a:pathLst>
                <a:path extrusionOk="0" h="508" w="524">
                  <a:moveTo>
                    <a:pt x="270" y="1"/>
                  </a:moveTo>
                  <a:cubicBezTo>
                    <a:pt x="127" y="1"/>
                    <a:pt x="1" y="112"/>
                    <a:pt x="1" y="254"/>
                  </a:cubicBezTo>
                  <a:cubicBezTo>
                    <a:pt x="1" y="397"/>
                    <a:pt x="127" y="507"/>
                    <a:pt x="270" y="507"/>
                  </a:cubicBezTo>
                  <a:cubicBezTo>
                    <a:pt x="412" y="507"/>
                    <a:pt x="523" y="397"/>
                    <a:pt x="523" y="254"/>
                  </a:cubicBezTo>
                  <a:cubicBezTo>
                    <a:pt x="523" y="112"/>
                    <a:pt x="412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1597000" y="3114825"/>
              <a:ext cx="14650" cy="14675"/>
            </a:xfrm>
            <a:custGeom>
              <a:rect b="b" l="l" r="r" t="t"/>
              <a:pathLst>
                <a:path extrusionOk="0" h="587" w="586">
                  <a:moveTo>
                    <a:pt x="301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86"/>
                    <a:pt x="301" y="586"/>
                  </a:cubicBezTo>
                  <a:cubicBezTo>
                    <a:pt x="459" y="586"/>
                    <a:pt x="586" y="444"/>
                    <a:pt x="586" y="285"/>
                  </a:cubicBezTo>
                  <a:cubicBezTo>
                    <a:pt x="586" y="127"/>
                    <a:pt x="459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1217775" y="3939350"/>
              <a:ext cx="6750" cy="5975"/>
            </a:xfrm>
            <a:custGeom>
              <a:rect b="b" l="l" r="r" t="t"/>
              <a:pathLst>
                <a:path extrusionOk="0" h="239" w="270">
                  <a:moveTo>
                    <a:pt x="143" y="1"/>
                  </a:moveTo>
                  <a:cubicBezTo>
                    <a:pt x="0" y="17"/>
                    <a:pt x="0" y="222"/>
                    <a:pt x="143" y="238"/>
                  </a:cubicBezTo>
                  <a:cubicBezTo>
                    <a:pt x="206" y="238"/>
                    <a:pt x="270" y="191"/>
                    <a:pt x="270" y="112"/>
                  </a:cubicBezTo>
                  <a:cubicBezTo>
                    <a:pt x="270" y="48"/>
                    <a:pt x="206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1448950" y="3395075"/>
              <a:ext cx="15050" cy="15475"/>
            </a:xfrm>
            <a:custGeom>
              <a:rect b="b" l="l" r="r" t="t"/>
              <a:pathLst>
                <a:path extrusionOk="0" h="619" w="602">
                  <a:moveTo>
                    <a:pt x="301" y="1"/>
                  </a:moveTo>
                  <a:cubicBezTo>
                    <a:pt x="127" y="1"/>
                    <a:pt x="0" y="143"/>
                    <a:pt x="0" y="317"/>
                  </a:cubicBezTo>
                  <a:cubicBezTo>
                    <a:pt x="0" y="476"/>
                    <a:pt x="127" y="618"/>
                    <a:pt x="301" y="618"/>
                  </a:cubicBezTo>
                  <a:cubicBezTo>
                    <a:pt x="475" y="618"/>
                    <a:pt x="602" y="476"/>
                    <a:pt x="602" y="317"/>
                  </a:cubicBezTo>
                  <a:cubicBezTo>
                    <a:pt x="602" y="143"/>
                    <a:pt x="475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983050" y="3264850"/>
              <a:ext cx="8725" cy="7150"/>
            </a:xfrm>
            <a:custGeom>
              <a:rect b="b" l="l" r="r" t="t"/>
              <a:pathLst>
                <a:path extrusionOk="0" h="286" w="349">
                  <a:moveTo>
                    <a:pt x="206" y="0"/>
                  </a:moveTo>
                  <a:cubicBezTo>
                    <a:pt x="0" y="0"/>
                    <a:pt x="0" y="285"/>
                    <a:pt x="206" y="285"/>
                  </a:cubicBezTo>
                  <a:cubicBezTo>
                    <a:pt x="285" y="285"/>
                    <a:pt x="348" y="222"/>
                    <a:pt x="348" y="143"/>
                  </a:cubicBezTo>
                  <a:cubicBezTo>
                    <a:pt x="348" y="64"/>
                    <a:pt x="285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621250" y="3266025"/>
              <a:ext cx="7925" cy="7950"/>
            </a:xfrm>
            <a:custGeom>
              <a:rect b="b" l="l" r="r" t="t"/>
              <a:pathLst>
                <a:path extrusionOk="0" h="318" w="317">
                  <a:moveTo>
                    <a:pt x="158" y="1"/>
                  </a:moveTo>
                  <a:cubicBezTo>
                    <a:pt x="79" y="1"/>
                    <a:pt x="0" y="80"/>
                    <a:pt x="0" y="159"/>
                  </a:cubicBezTo>
                  <a:cubicBezTo>
                    <a:pt x="0" y="254"/>
                    <a:pt x="79" y="318"/>
                    <a:pt x="158" y="318"/>
                  </a:cubicBezTo>
                  <a:cubicBezTo>
                    <a:pt x="253" y="318"/>
                    <a:pt x="317" y="254"/>
                    <a:pt x="317" y="159"/>
                  </a:cubicBezTo>
                  <a:cubicBezTo>
                    <a:pt x="317" y="80"/>
                    <a:pt x="253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1020650" y="3311550"/>
              <a:ext cx="13075" cy="10850"/>
            </a:xfrm>
            <a:custGeom>
              <a:rect b="b" l="l" r="r" t="t"/>
              <a:pathLst>
                <a:path extrusionOk="0" h="434" w="523">
                  <a:moveTo>
                    <a:pt x="301" y="1"/>
                  </a:moveTo>
                  <a:cubicBezTo>
                    <a:pt x="95" y="1"/>
                    <a:pt x="0" y="238"/>
                    <a:pt x="143" y="365"/>
                  </a:cubicBezTo>
                  <a:cubicBezTo>
                    <a:pt x="190" y="412"/>
                    <a:pt x="248" y="434"/>
                    <a:pt x="305" y="434"/>
                  </a:cubicBezTo>
                  <a:cubicBezTo>
                    <a:pt x="417" y="434"/>
                    <a:pt x="523" y="349"/>
                    <a:pt x="523" y="222"/>
                  </a:cubicBezTo>
                  <a:cubicBezTo>
                    <a:pt x="523" y="96"/>
                    <a:pt x="4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994925" y="3108875"/>
              <a:ext cx="21775" cy="18625"/>
            </a:xfrm>
            <a:custGeom>
              <a:rect b="b" l="l" r="r" t="t"/>
              <a:pathLst>
                <a:path extrusionOk="0" h="745" w="871">
                  <a:moveTo>
                    <a:pt x="491" y="1"/>
                  </a:moveTo>
                  <a:cubicBezTo>
                    <a:pt x="158" y="1"/>
                    <a:pt x="0" y="397"/>
                    <a:pt x="238" y="634"/>
                  </a:cubicBezTo>
                  <a:cubicBezTo>
                    <a:pt x="308" y="710"/>
                    <a:pt x="399" y="744"/>
                    <a:pt x="489" y="744"/>
                  </a:cubicBezTo>
                  <a:cubicBezTo>
                    <a:pt x="680" y="744"/>
                    <a:pt x="871" y="591"/>
                    <a:pt x="871" y="365"/>
                  </a:cubicBezTo>
                  <a:cubicBezTo>
                    <a:pt x="871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514400" y="3732325"/>
              <a:ext cx="5125" cy="3550"/>
            </a:xfrm>
            <a:custGeom>
              <a:rect b="b" l="l" r="r" t="t"/>
              <a:pathLst>
                <a:path extrusionOk="0" h="142" w="205">
                  <a:moveTo>
                    <a:pt x="110" y="1"/>
                  </a:moveTo>
                  <a:cubicBezTo>
                    <a:pt x="0" y="1"/>
                    <a:pt x="115" y="141"/>
                    <a:pt x="174" y="141"/>
                  </a:cubicBezTo>
                  <a:cubicBezTo>
                    <a:pt x="192" y="141"/>
                    <a:pt x="205" y="129"/>
                    <a:pt x="205" y="96"/>
                  </a:cubicBezTo>
                  <a:cubicBezTo>
                    <a:pt x="205" y="48"/>
                    <a:pt x="173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1623125" y="2777575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79" y="0"/>
                  </a:moveTo>
                  <a:cubicBezTo>
                    <a:pt x="48" y="0"/>
                    <a:pt x="0" y="32"/>
                    <a:pt x="0" y="79"/>
                  </a:cubicBezTo>
                  <a:cubicBezTo>
                    <a:pt x="0" y="127"/>
                    <a:pt x="48" y="159"/>
                    <a:pt x="79" y="159"/>
                  </a:cubicBezTo>
                  <a:cubicBezTo>
                    <a:pt x="127" y="159"/>
                    <a:pt x="158" y="127"/>
                    <a:pt x="158" y="79"/>
                  </a:cubicBezTo>
                  <a:cubicBezTo>
                    <a:pt x="158" y="32"/>
                    <a:pt x="127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241225" y="346237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48" y="0"/>
                  </a:moveTo>
                  <a:cubicBezTo>
                    <a:pt x="1" y="0"/>
                    <a:pt x="1" y="64"/>
                    <a:pt x="48" y="79"/>
                  </a:cubicBezTo>
                  <a:cubicBezTo>
                    <a:pt x="64" y="64"/>
                    <a:pt x="80" y="48"/>
                    <a:pt x="80" y="32"/>
                  </a:cubicBezTo>
                  <a:cubicBezTo>
                    <a:pt x="80" y="16"/>
                    <a:pt x="64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842125" y="2888000"/>
              <a:ext cx="14275" cy="12175"/>
            </a:xfrm>
            <a:custGeom>
              <a:rect b="b" l="l" r="r" t="t"/>
              <a:pathLst>
                <a:path extrusionOk="0" h="487" w="571">
                  <a:moveTo>
                    <a:pt x="317" y="1"/>
                  </a:moveTo>
                  <a:cubicBezTo>
                    <a:pt x="111" y="1"/>
                    <a:pt x="0" y="254"/>
                    <a:pt x="143" y="412"/>
                  </a:cubicBezTo>
                  <a:cubicBezTo>
                    <a:pt x="194" y="464"/>
                    <a:pt x="257" y="487"/>
                    <a:pt x="319" y="487"/>
                  </a:cubicBezTo>
                  <a:cubicBezTo>
                    <a:pt x="448" y="487"/>
                    <a:pt x="570" y="388"/>
                    <a:pt x="570" y="238"/>
                  </a:cubicBezTo>
                  <a:cubicBezTo>
                    <a:pt x="570" y="112"/>
                    <a:pt x="459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615300" y="3382025"/>
              <a:ext cx="9525" cy="8275"/>
            </a:xfrm>
            <a:custGeom>
              <a:rect b="b" l="l" r="r" t="t"/>
              <a:pathLst>
                <a:path extrusionOk="0" h="331" w="381">
                  <a:moveTo>
                    <a:pt x="222" y="0"/>
                  </a:moveTo>
                  <a:cubicBezTo>
                    <a:pt x="80" y="0"/>
                    <a:pt x="1" y="174"/>
                    <a:pt x="111" y="285"/>
                  </a:cubicBezTo>
                  <a:cubicBezTo>
                    <a:pt x="142" y="316"/>
                    <a:pt x="182" y="330"/>
                    <a:pt x="221" y="330"/>
                  </a:cubicBezTo>
                  <a:cubicBezTo>
                    <a:pt x="302" y="330"/>
                    <a:pt x="381" y="270"/>
                    <a:pt x="381" y="174"/>
                  </a:cubicBezTo>
                  <a:cubicBezTo>
                    <a:pt x="381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462650" y="3781025"/>
              <a:ext cx="3450" cy="2375"/>
            </a:xfrm>
            <a:custGeom>
              <a:rect b="b" l="l" r="r" t="t"/>
              <a:pathLst>
                <a:path extrusionOk="0" h="95" w="138">
                  <a:moveTo>
                    <a:pt x="74" y="0"/>
                  </a:moveTo>
                  <a:cubicBezTo>
                    <a:pt x="1" y="0"/>
                    <a:pt x="78" y="94"/>
                    <a:pt x="117" y="94"/>
                  </a:cubicBezTo>
                  <a:cubicBezTo>
                    <a:pt x="129" y="94"/>
                    <a:pt x="137" y="86"/>
                    <a:pt x="137" y="64"/>
                  </a:cubicBezTo>
                  <a:cubicBezTo>
                    <a:pt x="137" y="32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1067700" y="2685725"/>
              <a:ext cx="4425" cy="3050"/>
            </a:xfrm>
            <a:custGeom>
              <a:rect b="b" l="l" r="r" t="t"/>
              <a:pathLst>
                <a:path extrusionOk="0" h="122" w="177">
                  <a:moveTo>
                    <a:pt x="97" y="1"/>
                  </a:moveTo>
                  <a:cubicBezTo>
                    <a:pt x="1" y="1"/>
                    <a:pt x="98" y="121"/>
                    <a:pt x="149" y="121"/>
                  </a:cubicBezTo>
                  <a:cubicBezTo>
                    <a:pt x="165" y="121"/>
                    <a:pt x="177" y="110"/>
                    <a:pt x="177" y="80"/>
                  </a:cubicBezTo>
                  <a:cubicBezTo>
                    <a:pt x="177" y="33"/>
                    <a:pt x="145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1205900" y="3188850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69"/>
                    <a:pt x="143" y="269"/>
                  </a:cubicBezTo>
                  <a:cubicBezTo>
                    <a:pt x="206" y="269"/>
                    <a:pt x="270" y="222"/>
                    <a:pt x="270" y="143"/>
                  </a:cubicBezTo>
                  <a:cubicBezTo>
                    <a:pt x="270" y="64"/>
                    <a:pt x="206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1034675" y="2791425"/>
              <a:ext cx="3800" cy="2525"/>
            </a:xfrm>
            <a:custGeom>
              <a:rect b="b" l="l" r="r" t="t"/>
              <a:pathLst>
                <a:path extrusionOk="0" h="101" w="152">
                  <a:moveTo>
                    <a:pt x="73" y="0"/>
                  </a:moveTo>
                  <a:cubicBezTo>
                    <a:pt x="0" y="0"/>
                    <a:pt x="83" y="101"/>
                    <a:pt x="128" y="101"/>
                  </a:cubicBezTo>
                  <a:cubicBezTo>
                    <a:pt x="142" y="101"/>
                    <a:pt x="152" y="90"/>
                    <a:pt x="152" y="64"/>
                  </a:cubicBezTo>
                  <a:cubicBezTo>
                    <a:pt x="152" y="32"/>
                    <a:pt x="120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1237575" y="3118000"/>
              <a:ext cx="6750" cy="5950"/>
            </a:xfrm>
            <a:custGeom>
              <a:rect b="b" l="l" r="r" t="t"/>
              <a:pathLst>
                <a:path extrusionOk="0" h="238" w="270">
                  <a:moveTo>
                    <a:pt x="158" y="0"/>
                  </a:moveTo>
                  <a:cubicBezTo>
                    <a:pt x="0" y="0"/>
                    <a:pt x="0" y="238"/>
                    <a:pt x="158" y="238"/>
                  </a:cubicBezTo>
                  <a:cubicBezTo>
                    <a:pt x="222" y="238"/>
                    <a:pt x="269" y="190"/>
                    <a:pt x="269" y="127"/>
                  </a:cubicBezTo>
                  <a:cubicBezTo>
                    <a:pt x="269" y="63"/>
                    <a:pt x="222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975525" y="3843175"/>
              <a:ext cx="13075" cy="12675"/>
            </a:xfrm>
            <a:custGeom>
              <a:rect b="b" l="l" r="r" t="t"/>
              <a:pathLst>
                <a:path extrusionOk="0" h="507" w="523">
                  <a:moveTo>
                    <a:pt x="254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96"/>
                    <a:pt x="111" y="507"/>
                    <a:pt x="254" y="507"/>
                  </a:cubicBezTo>
                  <a:cubicBezTo>
                    <a:pt x="396" y="507"/>
                    <a:pt x="523" y="396"/>
                    <a:pt x="523" y="254"/>
                  </a:cubicBezTo>
                  <a:cubicBezTo>
                    <a:pt x="523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1676950" y="3792950"/>
              <a:ext cx="9125" cy="7900"/>
            </a:xfrm>
            <a:custGeom>
              <a:rect b="b" l="l" r="r" t="t"/>
              <a:pathLst>
                <a:path extrusionOk="0" h="316" w="365">
                  <a:moveTo>
                    <a:pt x="205" y="1"/>
                  </a:moveTo>
                  <a:cubicBezTo>
                    <a:pt x="166" y="1"/>
                    <a:pt x="126" y="15"/>
                    <a:pt x="95" y="46"/>
                  </a:cubicBezTo>
                  <a:cubicBezTo>
                    <a:pt x="0" y="141"/>
                    <a:pt x="64" y="315"/>
                    <a:pt x="206" y="315"/>
                  </a:cubicBezTo>
                  <a:cubicBezTo>
                    <a:pt x="301" y="315"/>
                    <a:pt x="365" y="252"/>
                    <a:pt x="365" y="157"/>
                  </a:cubicBezTo>
                  <a:cubicBezTo>
                    <a:pt x="365" y="61"/>
                    <a:pt x="286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319900" y="3943275"/>
              <a:ext cx="15450" cy="13175"/>
            </a:xfrm>
            <a:custGeom>
              <a:rect b="b" l="l" r="r" t="t"/>
              <a:pathLst>
                <a:path extrusionOk="0" h="527" w="618">
                  <a:moveTo>
                    <a:pt x="389" y="1"/>
                  </a:moveTo>
                  <a:cubicBezTo>
                    <a:pt x="381" y="1"/>
                    <a:pt x="373" y="1"/>
                    <a:pt x="365" y="2"/>
                  </a:cubicBezTo>
                  <a:cubicBezTo>
                    <a:pt x="127" y="2"/>
                    <a:pt x="0" y="287"/>
                    <a:pt x="175" y="445"/>
                  </a:cubicBezTo>
                  <a:cubicBezTo>
                    <a:pt x="226" y="502"/>
                    <a:pt x="290" y="526"/>
                    <a:pt x="353" y="526"/>
                  </a:cubicBezTo>
                  <a:cubicBezTo>
                    <a:pt x="487" y="526"/>
                    <a:pt x="618" y="416"/>
                    <a:pt x="618" y="255"/>
                  </a:cubicBezTo>
                  <a:cubicBezTo>
                    <a:pt x="618" y="121"/>
                    <a:pt x="519" y="1"/>
                    <a:pt x="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238350" y="3444550"/>
              <a:ext cx="26550" cy="22450"/>
            </a:xfrm>
            <a:custGeom>
              <a:rect b="b" l="l" r="r" t="t"/>
              <a:pathLst>
                <a:path extrusionOk="0" h="898" w="1062">
                  <a:moveTo>
                    <a:pt x="602" y="1"/>
                  </a:moveTo>
                  <a:cubicBezTo>
                    <a:pt x="207" y="1"/>
                    <a:pt x="1" y="492"/>
                    <a:pt x="286" y="761"/>
                  </a:cubicBezTo>
                  <a:cubicBezTo>
                    <a:pt x="380" y="855"/>
                    <a:pt x="497" y="897"/>
                    <a:pt x="611" y="897"/>
                  </a:cubicBezTo>
                  <a:cubicBezTo>
                    <a:pt x="842" y="897"/>
                    <a:pt x="1062" y="725"/>
                    <a:pt x="1062" y="460"/>
                  </a:cubicBezTo>
                  <a:cubicBezTo>
                    <a:pt x="1046" y="207"/>
                    <a:pt x="856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1642500" y="3465725"/>
              <a:ext cx="7150" cy="5675"/>
            </a:xfrm>
            <a:custGeom>
              <a:rect b="b" l="l" r="r" t="t"/>
              <a:pathLst>
                <a:path extrusionOk="0" h="227" w="286">
                  <a:moveTo>
                    <a:pt x="143" y="1"/>
                  </a:moveTo>
                  <a:cubicBezTo>
                    <a:pt x="84" y="1"/>
                    <a:pt x="25" y="40"/>
                    <a:pt x="17" y="120"/>
                  </a:cubicBezTo>
                  <a:cubicBezTo>
                    <a:pt x="1" y="191"/>
                    <a:pt x="72" y="227"/>
                    <a:pt x="143" y="227"/>
                  </a:cubicBezTo>
                  <a:cubicBezTo>
                    <a:pt x="215" y="227"/>
                    <a:pt x="286" y="191"/>
                    <a:pt x="270" y="120"/>
                  </a:cubicBezTo>
                  <a:cubicBezTo>
                    <a:pt x="262" y="40"/>
                    <a:pt x="203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412625" y="3336900"/>
              <a:ext cx="13875" cy="11775"/>
            </a:xfrm>
            <a:custGeom>
              <a:rect b="b" l="l" r="r" t="t"/>
              <a:pathLst>
                <a:path extrusionOk="0" h="471" w="555">
                  <a:moveTo>
                    <a:pt x="317" y="0"/>
                  </a:moveTo>
                  <a:cubicBezTo>
                    <a:pt x="112" y="0"/>
                    <a:pt x="1" y="253"/>
                    <a:pt x="159" y="396"/>
                  </a:cubicBezTo>
                  <a:cubicBezTo>
                    <a:pt x="206" y="448"/>
                    <a:pt x="265" y="471"/>
                    <a:pt x="323" y="471"/>
                  </a:cubicBezTo>
                  <a:cubicBezTo>
                    <a:pt x="441" y="471"/>
                    <a:pt x="555" y="376"/>
                    <a:pt x="555" y="238"/>
                  </a:cubicBezTo>
                  <a:cubicBezTo>
                    <a:pt x="555" y="95"/>
                    <a:pt x="444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927625" y="3858600"/>
              <a:ext cx="12675" cy="12300"/>
            </a:xfrm>
            <a:custGeom>
              <a:rect b="b" l="l" r="r" t="t"/>
              <a:pathLst>
                <a:path extrusionOk="0" h="492" w="507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81"/>
                    <a:pt x="111" y="492"/>
                    <a:pt x="254" y="492"/>
                  </a:cubicBezTo>
                  <a:cubicBezTo>
                    <a:pt x="380" y="492"/>
                    <a:pt x="507" y="381"/>
                    <a:pt x="507" y="254"/>
                  </a:cubicBezTo>
                  <a:cubicBezTo>
                    <a:pt x="507" y="112"/>
                    <a:pt x="380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1396300" y="3457175"/>
              <a:ext cx="7550" cy="7200"/>
            </a:xfrm>
            <a:custGeom>
              <a:rect b="b" l="l" r="r" t="t"/>
              <a:pathLst>
                <a:path extrusionOk="0" h="288" w="302">
                  <a:moveTo>
                    <a:pt x="135" y="0"/>
                  </a:moveTo>
                  <a:cubicBezTo>
                    <a:pt x="53" y="0"/>
                    <a:pt x="0" y="73"/>
                    <a:pt x="0" y="145"/>
                  </a:cubicBezTo>
                  <a:cubicBezTo>
                    <a:pt x="0" y="224"/>
                    <a:pt x="64" y="287"/>
                    <a:pt x="159" y="287"/>
                  </a:cubicBezTo>
                  <a:cubicBezTo>
                    <a:pt x="238" y="287"/>
                    <a:pt x="301" y="224"/>
                    <a:pt x="301" y="145"/>
                  </a:cubicBezTo>
                  <a:cubicBezTo>
                    <a:pt x="301" y="73"/>
                    <a:pt x="248" y="0"/>
                    <a:pt x="179" y="0"/>
                  </a:cubicBezTo>
                  <a:cubicBezTo>
                    <a:pt x="172" y="0"/>
                    <a:pt x="166" y="1"/>
                    <a:pt x="159" y="2"/>
                  </a:cubicBezTo>
                  <a:cubicBezTo>
                    <a:pt x="150" y="1"/>
                    <a:pt x="142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1439675" y="3754100"/>
              <a:ext cx="6125" cy="4200"/>
            </a:xfrm>
            <a:custGeom>
              <a:rect b="b" l="l" r="r" t="t"/>
              <a:pathLst>
                <a:path extrusionOk="0" h="168" w="245">
                  <a:moveTo>
                    <a:pt x="134" y="1"/>
                  </a:moveTo>
                  <a:cubicBezTo>
                    <a:pt x="0" y="1"/>
                    <a:pt x="127" y="168"/>
                    <a:pt x="201" y="168"/>
                  </a:cubicBezTo>
                  <a:cubicBezTo>
                    <a:pt x="223" y="168"/>
                    <a:pt x="241" y="152"/>
                    <a:pt x="245" y="111"/>
                  </a:cubicBezTo>
                  <a:cubicBezTo>
                    <a:pt x="245" y="48"/>
                    <a:pt x="197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1256575" y="3045950"/>
              <a:ext cx="5150" cy="5175"/>
            </a:xfrm>
            <a:custGeom>
              <a:rect b="b" l="l" r="r" t="t"/>
              <a:pathLst>
                <a:path extrusionOk="0" h="207" w="206">
                  <a:moveTo>
                    <a:pt x="95" y="0"/>
                  </a:moveTo>
                  <a:cubicBezTo>
                    <a:pt x="48" y="0"/>
                    <a:pt x="0" y="48"/>
                    <a:pt x="0" y="111"/>
                  </a:cubicBezTo>
                  <a:cubicBezTo>
                    <a:pt x="0" y="159"/>
                    <a:pt x="48" y="206"/>
                    <a:pt x="95" y="206"/>
                  </a:cubicBezTo>
                  <a:cubicBezTo>
                    <a:pt x="158" y="206"/>
                    <a:pt x="206" y="159"/>
                    <a:pt x="206" y="111"/>
                  </a:cubicBezTo>
                  <a:cubicBezTo>
                    <a:pt x="206" y="48"/>
                    <a:pt x="158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1158800" y="3260100"/>
              <a:ext cx="10300" cy="10325"/>
            </a:xfrm>
            <a:custGeom>
              <a:rect b="b" l="l" r="r" t="t"/>
              <a:pathLst>
                <a:path extrusionOk="0" h="413" w="412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17"/>
                    <a:pt x="95" y="412"/>
                    <a:pt x="206" y="412"/>
                  </a:cubicBezTo>
                  <a:cubicBezTo>
                    <a:pt x="317" y="412"/>
                    <a:pt x="412" y="317"/>
                    <a:pt x="412" y="206"/>
                  </a:cubicBezTo>
                  <a:cubicBezTo>
                    <a:pt x="412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1449150" y="2909775"/>
              <a:ext cx="6150" cy="4050"/>
            </a:xfrm>
            <a:custGeom>
              <a:rect b="b" l="l" r="r" t="t"/>
              <a:pathLst>
                <a:path extrusionOk="0" h="162" w="246">
                  <a:moveTo>
                    <a:pt x="135" y="1"/>
                  </a:moveTo>
                  <a:cubicBezTo>
                    <a:pt x="0" y="1"/>
                    <a:pt x="140" y="161"/>
                    <a:pt x="210" y="161"/>
                  </a:cubicBezTo>
                  <a:cubicBezTo>
                    <a:pt x="231" y="161"/>
                    <a:pt x="246" y="147"/>
                    <a:pt x="246" y="111"/>
                  </a:cubicBezTo>
                  <a:cubicBezTo>
                    <a:pt x="246" y="48"/>
                    <a:pt x="198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690500" y="2730475"/>
              <a:ext cx="4775" cy="3975"/>
            </a:xfrm>
            <a:custGeom>
              <a:rect b="b" l="l" r="r" t="t"/>
              <a:pathLst>
                <a:path extrusionOk="0" h="159" w="191">
                  <a:moveTo>
                    <a:pt x="112" y="0"/>
                  </a:moveTo>
                  <a:cubicBezTo>
                    <a:pt x="1" y="0"/>
                    <a:pt x="1" y="158"/>
                    <a:pt x="112" y="158"/>
                  </a:cubicBezTo>
                  <a:cubicBezTo>
                    <a:pt x="143" y="158"/>
                    <a:pt x="191" y="111"/>
                    <a:pt x="191" y="79"/>
                  </a:cubicBezTo>
                  <a:cubicBezTo>
                    <a:pt x="191" y="32"/>
                    <a:pt x="143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540875" y="2974700"/>
              <a:ext cx="4775" cy="5175"/>
            </a:xfrm>
            <a:custGeom>
              <a:rect b="b" l="l" r="r" t="t"/>
              <a:pathLst>
                <a:path extrusionOk="0" h="207" w="191">
                  <a:moveTo>
                    <a:pt x="96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59"/>
                    <a:pt x="48" y="206"/>
                    <a:pt x="96" y="206"/>
                  </a:cubicBezTo>
                  <a:cubicBezTo>
                    <a:pt x="143" y="206"/>
                    <a:pt x="191" y="159"/>
                    <a:pt x="191" y="111"/>
                  </a:cubicBezTo>
                  <a:cubicBezTo>
                    <a:pt x="191" y="48"/>
                    <a:pt x="143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1200750" y="3686025"/>
              <a:ext cx="26950" cy="23000"/>
            </a:xfrm>
            <a:custGeom>
              <a:rect b="b" l="l" r="r" t="t"/>
              <a:pathLst>
                <a:path extrusionOk="0" h="920" w="1078">
                  <a:moveTo>
                    <a:pt x="618" y="0"/>
                  </a:moveTo>
                  <a:cubicBezTo>
                    <a:pt x="206" y="0"/>
                    <a:pt x="1" y="491"/>
                    <a:pt x="286" y="776"/>
                  </a:cubicBezTo>
                  <a:cubicBezTo>
                    <a:pt x="385" y="875"/>
                    <a:pt x="504" y="919"/>
                    <a:pt x="620" y="919"/>
                  </a:cubicBezTo>
                  <a:cubicBezTo>
                    <a:pt x="856" y="919"/>
                    <a:pt x="1077" y="736"/>
                    <a:pt x="1077" y="459"/>
                  </a:cubicBezTo>
                  <a:cubicBezTo>
                    <a:pt x="1077" y="206"/>
                    <a:pt x="871" y="0"/>
                    <a:pt x="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1328200" y="3827725"/>
              <a:ext cx="21025" cy="21000"/>
            </a:xfrm>
            <a:custGeom>
              <a:rect b="b" l="l" r="r" t="t"/>
              <a:pathLst>
                <a:path extrusionOk="0" h="840" w="841">
                  <a:moveTo>
                    <a:pt x="413" y="1"/>
                  </a:moveTo>
                  <a:cubicBezTo>
                    <a:pt x="175" y="1"/>
                    <a:pt x="1" y="175"/>
                    <a:pt x="1" y="412"/>
                  </a:cubicBezTo>
                  <a:cubicBezTo>
                    <a:pt x="1" y="650"/>
                    <a:pt x="175" y="840"/>
                    <a:pt x="413" y="840"/>
                  </a:cubicBezTo>
                  <a:cubicBezTo>
                    <a:pt x="650" y="840"/>
                    <a:pt x="840" y="650"/>
                    <a:pt x="840" y="412"/>
                  </a:cubicBezTo>
                  <a:cubicBezTo>
                    <a:pt x="840" y="175"/>
                    <a:pt x="650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611750" y="2869800"/>
              <a:ext cx="3175" cy="3575"/>
            </a:xfrm>
            <a:custGeom>
              <a:rect b="b" l="l" r="r" t="t"/>
              <a:pathLst>
                <a:path extrusionOk="0" h="143" w="127">
                  <a:moveTo>
                    <a:pt x="63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0" y="111"/>
                    <a:pt x="32" y="143"/>
                    <a:pt x="63" y="143"/>
                  </a:cubicBezTo>
                  <a:cubicBezTo>
                    <a:pt x="95" y="143"/>
                    <a:pt x="127" y="111"/>
                    <a:pt x="127" y="64"/>
                  </a:cubicBezTo>
                  <a:cubicBezTo>
                    <a:pt x="127" y="32"/>
                    <a:pt x="95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11"/>
          <p:cNvSpPr/>
          <p:nvPr/>
        </p:nvSpPr>
        <p:spPr>
          <a:xfrm>
            <a:off x="165279" y="428624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1"/>
          <p:cNvSpPr/>
          <p:nvPr/>
        </p:nvSpPr>
        <p:spPr>
          <a:xfrm>
            <a:off x="8729808" y="215378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1"/>
          <p:cNvSpPr/>
          <p:nvPr/>
        </p:nvSpPr>
        <p:spPr>
          <a:xfrm>
            <a:off x="7582008" y="422778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"/>
          <p:cNvSpPr/>
          <p:nvPr/>
        </p:nvSpPr>
        <p:spPr>
          <a:xfrm>
            <a:off x="934925" y="463682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"/>
          <p:cNvSpPr/>
          <p:nvPr/>
        </p:nvSpPr>
        <p:spPr>
          <a:xfrm>
            <a:off x="7610949" y="701869"/>
            <a:ext cx="36128" cy="36128"/>
          </a:xfrm>
          <a:custGeom>
            <a:rect b="b" l="l" r="r" t="t"/>
            <a:pathLst>
              <a:path extrusionOk="0" h="555" w="555">
                <a:moveTo>
                  <a:pt x="285" y="1"/>
                </a:moveTo>
                <a:cubicBezTo>
                  <a:pt x="127" y="1"/>
                  <a:pt x="0" y="127"/>
                  <a:pt x="0" y="286"/>
                </a:cubicBezTo>
                <a:cubicBezTo>
                  <a:pt x="0" y="428"/>
                  <a:pt x="127" y="555"/>
                  <a:pt x="285" y="555"/>
                </a:cubicBezTo>
                <a:cubicBezTo>
                  <a:pt x="443" y="555"/>
                  <a:pt x="554" y="428"/>
                  <a:pt x="554" y="286"/>
                </a:cubicBezTo>
                <a:cubicBezTo>
                  <a:pt x="554" y="127"/>
                  <a:pt x="443" y="1"/>
                  <a:pt x="28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1"/>
          <p:cNvSpPr/>
          <p:nvPr/>
        </p:nvSpPr>
        <p:spPr>
          <a:xfrm>
            <a:off x="7641870" y="395334"/>
            <a:ext cx="404175" cy="110401"/>
          </a:xfrm>
          <a:custGeom>
            <a:rect b="b" l="l" r="r" t="t"/>
            <a:pathLst>
              <a:path extrusionOk="0" h="1696" w="6209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1"/>
          <p:cNvSpPr/>
          <p:nvPr/>
        </p:nvSpPr>
        <p:spPr>
          <a:xfrm>
            <a:off x="7709894" y="864738"/>
            <a:ext cx="58781" cy="62947"/>
          </a:xfrm>
          <a:custGeom>
            <a:rect b="b" l="l" r="r" t="t"/>
            <a:pathLst>
              <a:path extrusionOk="0" h="967" w="903">
                <a:moveTo>
                  <a:pt x="697" y="1"/>
                </a:moveTo>
                <a:lnTo>
                  <a:pt x="0" y="270"/>
                </a:lnTo>
                <a:lnTo>
                  <a:pt x="348" y="966"/>
                </a:lnTo>
                <a:lnTo>
                  <a:pt x="903" y="745"/>
                </a:lnTo>
                <a:lnTo>
                  <a:pt x="697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1"/>
          <p:cNvSpPr/>
          <p:nvPr/>
        </p:nvSpPr>
        <p:spPr>
          <a:xfrm>
            <a:off x="7743874" y="764752"/>
            <a:ext cx="12433" cy="117562"/>
          </a:xfrm>
          <a:custGeom>
            <a:rect b="b" l="l" r="r" t="t"/>
            <a:pathLst>
              <a:path extrusionOk="0" fill="none" h="1806" w="191">
                <a:moveTo>
                  <a:pt x="191" y="1806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1"/>
          <p:cNvSpPr/>
          <p:nvPr/>
        </p:nvSpPr>
        <p:spPr>
          <a:xfrm>
            <a:off x="7649030" y="802898"/>
            <a:ext cx="71214" cy="93867"/>
          </a:xfrm>
          <a:custGeom>
            <a:rect b="b" l="l" r="r" t="t"/>
            <a:pathLst>
              <a:path extrusionOk="0" fill="none" h="1442" w="1094">
                <a:moveTo>
                  <a:pt x="1093" y="1441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1"/>
          <p:cNvSpPr/>
          <p:nvPr/>
        </p:nvSpPr>
        <p:spPr>
          <a:xfrm>
            <a:off x="7733589" y="767876"/>
            <a:ext cx="32027" cy="146399"/>
          </a:xfrm>
          <a:custGeom>
            <a:rect b="b" l="l" r="r" t="t"/>
            <a:pathLst>
              <a:path extrusionOk="0" fill="none" h="2249" w="492">
                <a:moveTo>
                  <a:pt x="491" y="2249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1"/>
          <p:cNvSpPr/>
          <p:nvPr/>
        </p:nvSpPr>
        <p:spPr>
          <a:xfrm>
            <a:off x="7658339" y="798797"/>
            <a:ext cx="78374" cy="127847"/>
          </a:xfrm>
          <a:custGeom>
            <a:rect b="b" l="l" r="r" t="t"/>
            <a:pathLst>
              <a:path extrusionOk="0" fill="none" h="1964" w="1204">
                <a:moveTo>
                  <a:pt x="1204" y="1964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"/>
          <p:cNvSpPr/>
          <p:nvPr/>
        </p:nvSpPr>
        <p:spPr>
          <a:xfrm>
            <a:off x="7244007" y="157736"/>
            <a:ext cx="619509" cy="654530"/>
          </a:xfrm>
          <a:custGeom>
            <a:rect b="b" l="l" r="r" t="t"/>
            <a:pathLst>
              <a:path extrusionOk="0" h="10055" w="9517">
                <a:moveTo>
                  <a:pt x="4784" y="1"/>
                </a:moveTo>
                <a:cubicBezTo>
                  <a:pt x="4267" y="1"/>
                  <a:pt x="3741" y="97"/>
                  <a:pt x="3230" y="301"/>
                </a:cubicBezTo>
                <a:cubicBezTo>
                  <a:pt x="1045" y="1171"/>
                  <a:pt x="0" y="3673"/>
                  <a:pt x="919" y="5842"/>
                </a:cubicBezTo>
                <a:cubicBezTo>
                  <a:pt x="1726" y="7869"/>
                  <a:pt x="4228" y="9326"/>
                  <a:pt x="5859" y="10054"/>
                </a:cubicBezTo>
                <a:lnTo>
                  <a:pt x="8028" y="9183"/>
                </a:lnTo>
                <a:cubicBezTo>
                  <a:pt x="8709" y="7536"/>
                  <a:pt x="9516" y="4750"/>
                  <a:pt x="8709" y="2723"/>
                </a:cubicBezTo>
                <a:cubicBezTo>
                  <a:pt x="8078" y="1036"/>
                  <a:pt x="6480" y="1"/>
                  <a:pt x="47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1"/>
          <p:cNvSpPr/>
          <p:nvPr/>
        </p:nvSpPr>
        <p:spPr>
          <a:xfrm>
            <a:off x="7324400" y="172578"/>
            <a:ext cx="464908" cy="630380"/>
          </a:xfrm>
          <a:custGeom>
            <a:rect b="b" l="l" r="r" t="t"/>
            <a:pathLst>
              <a:path extrusionOk="0" h="9684" w="7142">
                <a:moveTo>
                  <a:pt x="2844" y="1"/>
                </a:moveTo>
                <a:cubicBezTo>
                  <a:pt x="2570" y="1"/>
                  <a:pt x="2301" y="50"/>
                  <a:pt x="2043" y="152"/>
                </a:cubicBezTo>
                <a:cubicBezTo>
                  <a:pt x="523" y="753"/>
                  <a:pt x="0" y="2986"/>
                  <a:pt x="855" y="5139"/>
                </a:cubicBezTo>
                <a:cubicBezTo>
                  <a:pt x="1663" y="7166"/>
                  <a:pt x="3674" y="8844"/>
                  <a:pt x="4956" y="9684"/>
                </a:cubicBezTo>
                <a:lnTo>
                  <a:pt x="6492" y="9066"/>
                </a:lnTo>
                <a:cubicBezTo>
                  <a:pt x="6825" y="7578"/>
                  <a:pt x="7141" y="4981"/>
                  <a:pt x="6334" y="2954"/>
                </a:cubicBezTo>
                <a:cubicBezTo>
                  <a:pt x="5624" y="1166"/>
                  <a:pt x="4183" y="1"/>
                  <a:pt x="28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1"/>
          <p:cNvSpPr/>
          <p:nvPr/>
        </p:nvSpPr>
        <p:spPr>
          <a:xfrm>
            <a:off x="7414036" y="180649"/>
            <a:ext cx="304124" cy="610982"/>
          </a:xfrm>
          <a:custGeom>
            <a:rect b="b" l="l" r="r" t="t"/>
            <a:pathLst>
              <a:path extrusionOk="0" h="9386" w="4672">
                <a:moveTo>
                  <a:pt x="816" y="0"/>
                </a:moveTo>
                <a:cubicBezTo>
                  <a:pt x="763" y="0"/>
                  <a:pt x="713" y="9"/>
                  <a:pt x="666" y="28"/>
                </a:cubicBezTo>
                <a:cubicBezTo>
                  <a:pt x="1" y="281"/>
                  <a:pt x="175" y="2244"/>
                  <a:pt x="1046" y="4398"/>
                </a:cubicBezTo>
                <a:cubicBezTo>
                  <a:pt x="1838" y="6424"/>
                  <a:pt x="3199" y="8356"/>
                  <a:pt x="4007" y="9385"/>
                </a:cubicBezTo>
                <a:lnTo>
                  <a:pt x="4672" y="9132"/>
                </a:lnTo>
                <a:cubicBezTo>
                  <a:pt x="4545" y="7818"/>
                  <a:pt x="4197" y="5490"/>
                  <a:pt x="3389" y="3464"/>
                </a:cubicBezTo>
                <a:cubicBezTo>
                  <a:pt x="2596" y="1466"/>
                  <a:pt x="1490" y="0"/>
                  <a:pt x="8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1"/>
          <p:cNvSpPr/>
          <p:nvPr/>
        </p:nvSpPr>
        <p:spPr>
          <a:xfrm>
            <a:off x="7625335" y="755508"/>
            <a:ext cx="142298" cy="80457"/>
          </a:xfrm>
          <a:custGeom>
            <a:rect b="b" l="l" r="r" t="t"/>
            <a:pathLst>
              <a:path extrusionOk="0" h="1236" w="2186">
                <a:moveTo>
                  <a:pt x="2186" y="0"/>
                </a:moveTo>
                <a:lnTo>
                  <a:pt x="1" y="871"/>
                </a:lnTo>
                <a:lnTo>
                  <a:pt x="697" y="1235"/>
                </a:lnTo>
                <a:lnTo>
                  <a:pt x="1932" y="744"/>
                </a:lnTo>
                <a:lnTo>
                  <a:pt x="2186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1"/>
          <p:cNvSpPr/>
          <p:nvPr/>
        </p:nvSpPr>
        <p:spPr>
          <a:xfrm>
            <a:off x="7023399" y="586455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1"/>
          <p:cNvSpPr/>
          <p:nvPr/>
        </p:nvSpPr>
        <p:spPr>
          <a:xfrm>
            <a:off x="3901712" y="4212551"/>
            <a:ext cx="484428" cy="281132"/>
          </a:xfrm>
          <a:custGeom>
            <a:rect b="b" l="l" r="r" t="t"/>
            <a:pathLst>
              <a:path extrusionOk="0" h="24351" w="41960">
                <a:moveTo>
                  <a:pt x="28659" y="0"/>
                </a:moveTo>
                <a:cubicBezTo>
                  <a:pt x="26259" y="0"/>
                  <a:pt x="23902" y="113"/>
                  <a:pt x="21726" y="241"/>
                </a:cubicBezTo>
                <a:cubicBezTo>
                  <a:pt x="17248" y="532"/>
                  <a:pt x="12729" y="1195"/>
                  <a:pt x="8749" y="3227"/>
                </a:cubicBezTo>
                <a:cubicBezTo>
                  <a:pt x="4810" y="5300"/>
                  <a:pt x="1451" y="8948"/>
                  <a:pt x="705" y="13343"/>
                </a:cubicBezTo>
                <a:cubicBezTo>
                  <a:pt x="0" y="17738"/>
                  <a:pt x="2488" y="22755"/>
                  <a:pt x="6759" y="23999"/>
                </a:cubicBezTo>
                <a:cubicBezTo>
                  <a:pt x="7602" y="24247"/>
                  <a:pt x="8471" y="24350"/>
                  <a:pt x="9346" y="24350"/>
                </a:cubicBezTo>
                <a:cubicBezTo>
                  <a:pt x="10665" y="24350"/>
                  <a:pt x="11997" y="24116"/>
                  <a:pt x="13268" y="23792"/>
                </a:cubicBezTo>
                <a:cubicBezTo>
                  <a:pt x="18534" y="22507"/>
                  <a:pt x="23343" y="19853"/>
                  <a:pt x="27282" y="16121"/>
                </a:cubicBezTo>
                <a:cubicBezTo>
                  <a:pt x="29811" y="13717"/>
                  <a:pt x="31926" y="10897"/>
                  <a:pt x="34289" y="8368"/>
                </a:cubicBezTo>
                <a:cubicBezTo>
                  <a:pt x="36321" y="6171"/>
                  <a:pt x="40550" y="4263"/>
                  <a:pt x="41960" y="1941"/>
                </a:cubicBezTo>
                <a:cubicBezTo>
                  <a:pt x="38010" y="416"/>
                  <a:pt x="33255" y="0"/>
                  <a:pt x="286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1"/>
          <p:cNvSpPr/>
          <p:nvPr/>
        </p:nvSpPr>
        <p:spPr>
          <a:xfrm>
            <a:off x="3977342" y="4239266"/>
            <a:ext cx="361416" cy="172332"/>
          </a:xfrm>
          <a:custGeom>
            <a:rect b="b" l="l" r="r" t="t"/>
            <a:pathLst>
              <a:path extrusionOk="0" h="14927" w="31305">
                <a:moveTo>
                  <a:pt x="31263" y="1"/>
                </a:moveTo>
                <a:cubicBezTo>
                  <a:pt x="26826" y="374"/>
                  <a:pt x="22970" y="2779"/>
                  <a:pt x="19239" y="5183"/>
                </a:cubicBezTo>
                <a:cubicBezTo>
                  <a:pt x="18617" y="5556"/>
                  <a:pt x="18036" y="5930"/>
                  <a:pt x="17456" y="6261"/>
                </a:cubicBezTo>
                <a:cubicBezTo>
                  <a:pt x="11983" y="9620"/>
                  <a:pt x="6137" y="12315"/>
                  <a:pt x="0" y="14222"/>
                </a:cubicBezTo>
                <a:lnTo>
                  <a:pt x="208" y="14927"/>
                </a:lnTo>
                <a:cubicBezTo>
                  <a:pt x="6385" y="12978"/>
                  <a:pt x="12314" y="10283"/>
                  <a:pt x="17829" y="6883"/>
                </a:cubicBezTo>
                <a:lnTo>
                  <a:pt x="19612" y="5764"/>
                </a:lnTo>
                <a:cubicBezTo>
                  <a:pt x="23260" y="3442"/>
                  <a:pt x="27075" y="1037"/>
                  <a:pt x="31304" y="705"/>
                </a:cubicBezTo>
                <a:lnTo>
                  <a:pt x="312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1"/>
          <p:cNvSpPr/>
          <p:nvPr/>
        </p:nvSpPr>
        <p:spPr>
          <a:xfrm>
            <a:off x="3990745" y="4345592"/>
            <a:ext cx="128300" cy="102866"/>
          </a:xfrm>
          <a:custGeom>
            <a:rect b="b" l="l" r="r" t="t"/>
            <a:pathLst>
              <a:path extrusionOk="0" h="8910" w="11113">
                <a:moveTo>
                  <a:pt x="5319" y="0"/>
                </a:moveTo>
                <a:cubicBezTo>
                  <a:pt x="3532" y="0"/>
                  <a:pt x="1750" y="96"/>
                  <a:pt x="0" y="202"/>
                </a:cubicBezTo>
                <a:lnTo>
                  <a:pt x="42" y="907"/>
                </a:lnTo>
                <a:cubicBezTo>
                  <a:pt x="1746" y="794"/>
                  <a:pt x="3487" y="693"/>
                  <a:pt x="5232" y="693"/>
                </a:cubicBezTo>
                <a:cubicBezTo>
                  <a:pt x="6671" y="693"/>
                  <a:pt x="8112" y="761"/>
                  <a:pt x="9536" y="949"/>
                </a:cubicBezTo>
                <a:cubicBezTo>
                  <a:pt x="7215" y="3188"/>
                  <a:pt x="5183" y="5758"/>
                  <a:pt x="3524" y="8536"/>
                </a:cubicBezTo>
                <a:lnTo>
                  <a:pt x="4105" y="8910"/>
                </a:lnTo>
                <a:cubicBezTo>
                  <a:pt x="5888" y="5966"/>
                  <a:pt x="8044" y="3271"/>
                  <a:pt x="10532" y="949"/>
                </a:cubicBezTo>
                <a:lnTo>
                  <a:pt x="11112" y="451"/>
                </a:lnTo>
                <a:lnTo>
                  <a:pt x="10366" y="327"/>
                </a:lnTo>
                <a:cubicBezTo>
                  <a:pt x="8695" y="85"/>
                  <a:pt x="7005" y="0"/>
                  <a:pt x="53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1"/>
          <p:cNvSpPr/>
          <p:nvPr/>
        </p:nvSpPr>
        <p:spPr>
          <a:xfrm>
            <a:off x="4042916" y="4287615"/>
            <a:ext cx="162761" cy="141218"/>
          </a:xfrm>
          <a:custGeom>
            <a:rect b="b" l="l" r="r" t="t"/>
            <a:pathLst>
              <a:path extrusionOk="0" h="12232" w="14098">
                <a:moveTo>
                  <a:pt x="125" y="0"/>
                </a:moveTo>
                <a:lnTo>
                  <a:pt x="1" y="705"/>
                </a:lnTo>
                <a:cubicBezTo>
                  <a:pt x="4230" y="1368"/>
                  <a:pt x="8500" y="1783"/>
                  <a:pt x="12771" y="1907"/>
                </a:cubicBezTo>
                <a:cubicBezTo>
                  <a:pt x="10739" y="5142"/>
                  <a:pt x="8956" y="8459"/>
                  <a:pt x="7381" y="11941"/>
                </a:cubicBezTo>
                <a:lnTo>
                  <a:pt x="8003" y="12232"/>
                </a:lnTo>
                <a:cubicBezTo>
                  <a:pt x="9661" y="8624"/>
                  <a:pt x="11610" y="5142"/>
                  <a:pt x="13766" y="1783"/>
                </a:cubicBezTo>
                <a:lnTo>
                  <a:pt x="14098" y="1244"/>
                </a:lnTo>
                <a:lnTo>
                  <a:pt x="13476" y="1244"/>
                </a:lnTo>
                <a:cubicBezTo>
                  <a:pt x="8998" y="1120"/>
                  <a:pt x="4520" y="705"/>
                  <a:pt x="1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1"/>
          <p:cNvSpPr/>
          <p:nvPr/>
        </p:nvSpPr>
        <p:spPr>
          <a:xfrm>
            <a:off x="4164979" y="4245488"/>
            <a:ext cx="104840" cy="88088"/>
          </a:xfrm>
          <a:custGeom>
            <a:rect b="b" l="l" r="r" t="t"/>
            <a:pathLst>
              <a:path extrusionOk="0" h="7630" w="9081">
                <a:moveTo>
                  <a:pt x="249" y="1"/>
                </a:moveTo>
                <a:lnTo>
                  <a:pt x="0" y="664"/>
                </a:lnTo>
                <a:cubicBezTo>
                  <a:pt x="2048" y="1333"/>
                  <a:pt x="4133" y="1704"/>
                  <a:pt x="6256" y="1704"/>
                </a:cubicBezTo>
                <a:cubicBezTo>
                  <a:pt x="6368" y="1704"/>
                  <a:pt x="6480" y="1703"/>
                  <a:pt x="6593" y="1701"/>
                </a:cubicBezTo>
                <a:cubicBezTo>
                  <a:pt x="6714" y="1691"/>
                  <a:pt x="6833" y="1686"/>
                  <a:pt x="6950" y="1686"/>
                </a:cubicBezTo>
                <a:cubicBezTo>
                  <a:pt x="7356" y="1686"/>
                  <a:pt x="7741" y="1747"/>
                  <a:pt x="8127" y="1908"/>
                </a:cubicBezTo>
                <a:cubicBezTo>
                  <a:pt x="7007" y="3608"/>
                  <a:pt x="6220" y="5515"/>
                  <a:pt x="5929" y="7547"/>
                </a:cubicBezTo>
                <a:lnTo>
                  <a:pt x="6634" y="7630"/>
                </a:lnTo>
                <a:cubicBezTo>
                  <a:pt x="6925" y="5639"/>
                  <a:pt x="7712" y="3691"/>
                  <a:pt x="8915" y="2074"/>
                </a:cubicBezTo>
                <a:lnTo>
                  <a:pt x="9081" y="1866"/>
                </a:lnTo>
                <a:lnTo>
                  <a:pt x="8873" y="1659"/>
                </a:lnTo>
                <a:cubicBezTo>
                  <a:pt x="8251" y="1037"/>
                  <a:pt x="7339" y="1037"/>
                  <a:pt x="6593" y="1037"/>
                </a:cubicBezTo>
                <a:cubicBezTo>
                  <a:pt x="4437" y="1037"/>
                  <a:pt x="2281" y="705"/>
                  <a:pt x="2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1"/>
          <p:cNvSpPr/>
          <p:nvPr/>
        </p:nvSpPr>
        <p:spPr>
          <a:xfrm>
            <a:off x="4147742" y="3781902"/>
            <a:ext cx="224989" cy="472225"/>
          </a:xfrm>
          <a:custGeom>
            <a:rect b="b" l="l" r="r" t="t"/>
            <a:pathLst>
              <a:path extrusionOk="0" h="40903" w="19488">
                <a:moveTo>
                  <a:pt x="1989" y="0"/>
                </a:moveTo>
                <a:cubicBezTo>
                  <a:pt x="1923" y="0"/>
                  <a:pt x="1854" y="7"/>
                  <a:pt x="1784" y="21"/>
                </a:cubicBezTo>
                <a:cubicBezTo>
                  <a:pt x="954" y="270"/>
                  <a:pt x="291" y="975"/>
                  <a:pt x="84" y="1845"/>
                </a:cubicBezTo>
                <a:cubicBezTo>
                  <a:pt x="1" y="2219"/>
                  <a:pt x="1" y="2592"/>
                  <a:pt x="84" y="2965"/>
                </a:cubicBezTo>
                <a:cubicBezTo>
                  <a:pt x="1037" y="10967"/>
                  <a:pt x="4271" y="16730"/>
                  <a:pt x="7505" y="22369"/>
                </a:cubicBezTo>
                <a:lnTo>
                  <a:pt x="13269" y="32528"/>
                </a:lnTo>
                <a:cubicBezTo>
                  <a:pt x="14803" y="35140"/>
                  <a:pt x="16130" y="39327"/>
                  <a:pt x="18286" y="40903"/>
                </a:cubicBezTo>
                <a:cubicBezTo>
                  <a:pt x="19488" y="34352"/>
                  <a:pt x="16627" y="27594"/>
                  <a:pt x="15051" y="23240"/>
                </a:cubicBezTo>
                <a:cubicBezTo>
                  <a:pt x="12647" y="16523"/>
                  <a:pt x="9371" y="10843"/>
                  <a:pt x="6096" y="5204"/>
                </a:cubicBezTo>
                <a:cubicBezTo>
                  <a:pt x="5266" y="3628"/>
                  <a:pt x="4313" y="2177"/>
                  <a:pt x="3235" y="809"/>
                </a:cubicBezTo>
                <a:cubicBezTo>
                  <a:pt x="2904" y="405"/>
                  <a:pt x="2508" y="0"/>
                  <a:pt x="19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1"/>
          <p:cNvSpPr/>
          <p:nvPr/>
        </p:nvSpPr>
        <p:spPr>
          <a:xfrm>
            <a:off x="4034304" y="3941299"/>
            <a:ext cx="330302" cy="307559"/>
          </a:xfrm>
          <a:custGeom>
            <a:rect b="b" l="l" r="r" t="t"/>
            <a:pathLst>
              <a:path extrusionOk="0" h="26640" w="28610">
                <a:moveTo>
                  <a:pt x="2364" y="0"/>
                </a:moveTo>
                <a:cubicBezTo>
                  <a:pt x="2063" y="0"/>
                  <a:pt x="1762" y="63"/>
                  <a:pt x="1493" y="187"/>
                </a:cubicBezTo>
                <a:cubicBezTo>
                  <a:pt x="705" y="684"/>
                  <a:pt x="166" y="1514"/>
                  <a:pt x="42" y="2426"/>
                </a:cubicBezTo>
                <a:cubicBezTo>
                  <a:pt x="0" y="2758"/>
                  <a:pt x="83" y="3089"/>
                  <a:pt x="249" y="3379"/>
                </a:cubicBezTo>
                <a:cubicBezTo>
                  <a:pt x="3027" y="9516"/>
                  <a:pt x="7920" y="12874"/>
                  <a:pt x="12688" y="16108"/>
                </a:cubicBezTo>
                <a:lnTo>
                  <a:pt x="21270" y="21913"/>
                </a:lnTo>
                <a:cubicBezTo>
                  <a:pt x="23509" y="23489"/>
                  <a:pt x="25914" y="26308"/>
                  <a:pt x="28609" y="26640"/>
                </a:cubicBezTo>
                <a:cubicBezTo>
                  <a:pt x="28526" y="20752"/>
                  <a:pt x="23882" y="16440"/>
                  <a:pt x="21187" y="13538"/>
                </a:cubicBezTo>
                <a:cubicBezTo>
                  <a:pt x="17083" y="9060"/>
                  <a:pt x="12273" y="5784"/>
                  <a:pt x="7380" y="2592"/>
                </a:cubicBezTo>
                <a:cubicBezTo>
                  <a:pt x="6095" y="1638"/>
                  <a:pt x="4727" y="850"/>
                  <a:pt x="3234" y="187"/>
                </a:cubicBezTo>
                <a:cubicBezTo>
                  <a:pt x="2965" y="63"/>
                  <a:pt x="2664" y="0"/>
                  <a:pt x="23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1"/>
          <p:cNvSpPr/>
          <p:nvPr/>
        </p:nvSpPr>
        <p:spPr>
          <a:xfrm>
            <a:off x="3929477" y="4099472"/>
            <a:ext cx="434173" cy="112448"/>
          </a:xfrm>
          <a:custGeom>
            <a:rect b="b" l="l" r="r" t="t"/>
            <a:pathLst>
              <a:path extrusionOk="0" h="9740" w="37607">
                <a:moveTo>
                  <a:pt x="6112" y="1"/>
                </a:moveTo>
                <a:cubicBezTo>
                  <a:pt x="5142" y="1"/>
                  <a:pt x="4174" y="52"/>
                  <a:pt x="3193" y="168"/>
                </a:cubicBezTo>
                <a:cubicBezTo>
                  <a:pt x="2488" y="210"/>
                  <a:pt x="1783" y="459"/>
                  <a:pt x="1244" y="956"/>
                </a:cubicBezTo>
                <a:cubicBezTo>
                  <a:pt x="581" y="1537"/>
                  <a:pt x="0" y="2739"/>
                  <a:pt x="124" y="3444"/>
                </a:cubicBezTo>
                <a:cubicBezTo>
                  <a:pt x="207" y="3693"/>
                  <a:pt x="373" y="3941"/>
                  <a:pt x="622" y="4107"/>
                </a:cubicBezTo>
                <a:cubicBezTo>
                  <a:pt x="5183" y="7673"/>
                  <a:pt x="11361" y="8088"/>
                  <a:pt x="17414" y="8419"/>
                </a:cubicBezTo>
                <a:lnTo>
                  <a:pt x="28319" y="9041"/>
                </a:lnTo>
                <a:cubicBezTo>
                  <a:pt x="30289" y="9157"/>
                  <a:pt x="32523" y="9739"/>
                  <a:pt x="34752" y="9739"/>
                </a:cubicBezTo>
                <a:cubicBezTo>
                  <a:pt x="35711" y="9739"/>
                  <a:pt x="36670" y="9631"/>
                  <a:pt x="37606" y="9332"/>
                </a:cubicBezTo>
                <a:cubicBezTo>
                  <a:pt x="36072" y="4688"/>
                  <a:pt x="29894" y="3402"/>
                  <a:pt x="26246" y="2366"/>
                </a:cubicBezTo>
                <a:cubicBezTo>
                  <a:pt x="20648" y="707"/>
                  <a:pt x="14470" y="376"/>
                  <a:pt x="8375" y="86"/>
                </a:cubicBezTo>
                <a:cubicBezTo>
                  <a:pt x="7615" y="31"/>
                  <a:pt x="6863" y="1"/>
                  <a:pt x="6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1"/>
          <p:cNvSpPr/>
          <p:nvPr/>
        </p:nvSpPr>
        <p:spPr>
          <a:xfrm>
            <a:off x="4207106" y="4817017"/>
            <a:ext cx="1090437" cy="19153"/>
          </a:xfrm>
          <a:custGeom>
            <a:rect b="b" l="l" r="r" t="t"/>
            <a:pathLst>
              <a:path extrusionOk="0" h="1659" w="94451">
                <a:moveTo>
                  <a:pt x="0" y="0"/>
                </a:moveTo>
                <a:lnTo>
                  <a:pt x="0" y="1659"/>
                </a:lnTo>
                <a:lnTo>
                  <a:pt x="94451" y="1659"/>
                </a:lnTo>
                <a:lnTo>
                  <a:pt x="944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"/>
          <p:cNvSpPr/>
          <p:nvPr/>
        </p:nvSpPr>
        <p:spPr>
          <a:xfrm>
            <a:off x="4207106" y="4836158"/>
            <a:ext cx="1094270" cy="18680"/>
          </a:xfrm>
          <a:custGeom>
            <a:rect b="b" l="l" r="r" t="t"/>
            <a:pathLst>
              <a:path extrusionOk="0" h="1618" w="94783">
                <a:moveTo>
                  <a:pt x="0" y="1"/>
                </a:moveTo>
                <a:lnTo>
                  <a:pt x="0" y="1618"/>
                </a:lnTo>
                <a:lnTo>
                  <a:pt x="94782" y="1618"/>
                </a:lnTo>
                <a:lnTo>
                  <a:pt x="947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1"/>
          <p:cNvSpPr/>
          <p:nvPr/>
        </p:nvSpPr>
        <p:spPr>
          <a:xfrm>
            <a:off x="4207106" y="4854826"/>
            <a:ext cx="1097618" cy="19165"/>
          </a:xfrm>
          <a:custGeom>
            <a:rect b="b" l="l" r="r" t="t"/>
            <a:pathLst>
              <a:path extrusionOk="0" h="1660" w="95073">
                <a:moveTo>
                  <a:pt x="0" y="1"/>
                </a:moveTo>
                <a:lnTo>
                  <a:pt x="0" y="1659"/>
                </a:lnTo>
                <a:lnTo>
                  <a:pt x="95073" y="1659"/>
                </a:lnTo>
                <a:lnTo>
                  <a:pt x="95073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1"/>
          <p:cNvSpPr/>
          <p:nvPr/>
        </p:nvSpPr>
        <p:spPr>
          <a:xfrm>
            <a:off x="4207106" y="4873978"/>
            <a:ext cx="1094270" cy="19153"/>
          </a:xfrm>
          <a:custGeom>
            <a:rect b="b" l="l" r="r" t="t"/>
            <a:pathLst>
              <a:path extrusionOk="0" h="1659" w="94783">
                <a:moveTo>
                  <a:pt x="0" y="0"/>
                </a:moveTo>
                <a:lnTo>
                  <a:pt x="0" y="1659"/>
                </a:lnTo>
                <a:lnTo>
                  <a:pt x="94782" y="1659"/>
                </a:lnTo>
                <a:lnTo>
                  <a:pt x="947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1"/>
          <p:cNvSpPr/>
          <p:nvPr/>
        </p:nvSpPr>
        <p:spPr>
          <a:xfrm>
            <a:off x="4207106" y="4893119"/>
            <a:ext cx="1090437" cy="18680"/>
          </a:xfrm>
          <a:custGeom>
            <a:rect b="b" l="l" r="r" t="t"/>
            <a:pathLst>
              <a:path extrusionOk="0" h="1618" w="94451">
                <a:moveTo>
                  <a:pt x="0" y="1"/>
                </a:moveTo>
                <a:lnTo>
                  <a:pt x="0" y="1618"/>
                </a:lnTo>
                <a:lnTo>
                  <a:pt x="94451" y="1618"/>
                </a:lnTo>
                <a:lnTo>
                  <a:pt x="94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1"/>
          <p:cNvSpPr/>
          <p:nvPr/>
        </p:nvSpPr>
        <p:spPr>
          <a:xfrm>
            <a:off x="4207106" y="4911787"/>
            <a:ext cx="1097618" cy="19165"/>
          </a:xfrm>
          <a:custGeom>
            <a:rect b="b" l="l" r="r" t="t"/>
            <a:pathLst>
              <a:path extrusionOk="0" h="1660" w="95073">
                <a:moveTo>
                  <a:pt x="0" y="1"/>
                </a:moveTo>
                <a:lnTo>
                  <a:pt x="0" y="1659"/>
                </a:lnTo>
                <a:lnTo>
                  <a:pt x="95073" y="1659"/>
                </a:lnTo>
                <a:lnTo>
                  <a:pt x="95073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1"/>
          <p:cNvSpPr/>
          <p:nvPr/>
        </p:nvSpPr>
        <p:spPr>
          <a:xfrm>
            <a:off x="4207106" y="4930940"/>
            <a:ext cx="1097618" cy="18680"/>
          </a:xfrm>
          <a:custGeom>
            <a:rect b="b" l="l" r="r" t="t"/>
            <a:pathLst>
              <a:path extrusionOk="0" h="1618" w="95073">
                <a:moveTo>
                  <a:pt x="0" y="0"/>
                </a:moveTo>
                <a:lnTo>
                  <a:pt x="0" y="1617"/>
                </a:lnTo>
                <a:lnTo>
                  <a:pt x="95073" y="1617"/>
                </a:lnTo>
                <a:lnTo>
                  <a:pt x="95073" y="0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1"/>
          <p:cNvSpPr/>
          <p:nvPr/>
        </p:nvSpPr>
        <p:spPr>
          <a:xfrm>
            <a:off x="4207106" y="4949607"/>
            <a:ext cx="1090437" cy="19153"/>
          </a:xfrm>
          <a:custGeom>
            <a:rect b="b" l="l" r="r" t="t"/>
            <a:pathLst>
              <a:path extrusionOk="0" h="1659" w="94451">
                <a:moveTo>
                  <a:pt x="0" y="0"/>
                </a:moveTo>
                <a:lnTo>
                  <a:pt x="0" y="1659"/>
                </a:lnTo>
                <a:lnTo>
                  <a:pt x="94451" y="1659"/>
                </a:lnTo>
                <a:lnTo>
                  <a:pt x="944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1"/>
          <p:cNvSpPr/>
          <p:nvPr/>
        </p:nvSpPr>
        <p:spPr>
          <a:xfrm>
            <a:off x="4207106" y="4968748"/>
            <a:ext cx="1094270" cy="19165"/>
          </a:xfrm>
          <a:custGeom>
            <a:rect b="b" l="l" r="r" t="t"/>
            <a:pathLst>
              <a:path extrusionOk="0" h="1660" w="94783">
                <a:moveTo>
                  <a:pt x="0" y="1"/>
                </a:moveTo>
                <a:lnTo>
                  <a:pt x="0" y="1659"/>
                </a:lnTo>
                <a:lnTo>
                  <a:pt x="94782" y="1659"/>
                </a:lnTo>
                <a:lnTo>
                  <a:pt x="947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1"/>
          <p:cNvSpPr/>
          <p:nvPr/>
        </p:nvSpPr>
        <p:spPr>
          <a:xfrm>
            <a:off x="4207106" y="4987901"/>
            <a:ext cx="1094270" cy="18680"/>
          </a:xfrm>
          <a:custGeom>
            <a:rect b="b" l="l" r="r" t="t"/>
            <a:pathLst>
              <a:path extrusionOk="0" h="1618" w="94783">
                <a:moveTo>
                  <a:pt x="0" y="0"/>
                </a:moveTo>
                <a:lnTo>
                  <a:pt x="0" y="1617"/>
                </a:lnTo>
                <a:lnTo>
                  <a:pt x="94782" y="1617"/>
                </a:lnTo>
                <a:lnTo>
                  <a:pt x="947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1"/>
          <p:cNvSpPr/>
          <p:nvPr/>
        </p:nvSpPr>
        <p:spPr>
          <a:xfrm>
            <a:off x="4207106" y="5006568"/>
            <a:ext cx="1090437" cy="19153"/>
          </a:xfrm>
          <a:custGeom>
            <a:rect b="b" l="l" r="r" t="t"/>
            <a:pathLst>
              <a:path extrusionOk="0" h="1659" w="94451">
                <a:moveTo>
                  <a:pt x="0" y="0"/>
                </a:moveTo>
                <a:lnTo>
                  <a:pt x="0" y="1659"/>
                </a:lnTo>
                <a:lnTo>
                  <a:pt x="94451" y="1659"/>
                </a:lnTo>
                <a:lnTo>
                  <a:pt x="944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"/>
          <p:cNvSpPr/>
          <p:nvPr/>
        </p:nvSpPr>
        <p:spPr>
          <a:xfrm>
            <a:off x="4207106" y="5025709"/>
            <a:ext cx="1090437" cy="18680"/>
          </a:xfrm>
          <a:custGeom>
            <a:rect b="b" l="l" r="r" t="t"/>
            <a:pathLst>
              <a:path extrusionOk="0" h="1618" w="94451">
                <a:moveTo>
                  <a:pt x="0" y="1"/>
                </a:moveTo>
                <a:lnTo>
                  <a:pt x="0" y="1618"/>
                </a:lnTo>
                <a:lnTo>
                  <a:pt x="94451" y="1618"/>
                </a:lnTo>
                <a:lnTo>
                  <a:pt x="94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1"/>
          <p:cNvSpPr/>
          <p:nvPr/>
        </p:nvSpPr>
        <p:spPr>
          <a:xfrm>
            <a:off x="4207106" y="5044377"/>
            <a:ext cx="1086604" cy="19165"/>
          </a:xfrm>
          <a:custGeom>
            <a:rect b="b" l="l" r="r" t="t"/>
            <a:pathLst>
              <a:path extrusionOk="0" h="1660" w="94119">
                <a:moveTo>
                  <a:pt x="0" y="1"/>
                </a:moveTo>
                <a:lnTo>
                  <a:pt x="0" y="1659"/>
                </a:lnTo>
                <a:lnTo>
                  <a:pt x="94119" y="1659"/>
                </a:lnTo>
                <a:lnTo>
                  <a:pt x="94119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1"/>
          <p:cNvSpPr/>
          <p:nvPr/>
        </p:nvSpPr>
        <p:spPr>
          <a:xfrm>
            <a:off x="4207106" y="5063530"/>
            <a:ext cx="1086604" cy="19153"/>
          </a:xfrm>
          <a:custGeom>
            <a:rect b="b" l="l" r="r" t="t"/>
            <a:pathLst>
              <a:path extrusionOk="0" h="1659" w="94119">
                <a:moveTo>
                  <a:pt x="0" y="0"/>
                </a:moveTo>
                <a:lnTo>
                  <a:pt x="0" y="1659"/>
                </a:lnTo>
                <a:lnTo>
                  <a:pt x="94119" y="1659"/>
                </a:lnTo>
                <a:lnTo>
                  <a:pt x="941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1"/>
          <p:cNvSpPr/>
          <p:nvPr/>
        </p:nvSpPr>
        <p:spPr>
          <a:xfrm>
            <a:off x="4207106" y="5082671"/>
            <a:ext cx="1090437" cy="18680"/>
          </a:xfrm>
          <a:custGeom>
            <a:rect b="b" l="l" r="r" t="t"/>
            <a:pathLst>
              <a:path extrusionOk="0" h="1618" w="94451">
                <a:moveTo>
                  <a:pt x="0" y="1"/>
                </a:moveTo>
                <a:lnTo>
                  <a:pt x="0" y="1618"/>
                </a:lnTo>
                <a:lnTo>
                  <a:pt x="94451" y="1618"/>
                </a:lnTo>
                <a:lnTo>
                  <a:pt x="94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1"/>
          <p:cNvSpPr/>
          <p:nvPr/>
        </p:nvSpPr>
        <p:spPr>
          <a:xfrm>
            <a:off x="4207106" y="5101338"/>
            <a:ext cx="1090437" cy="19165"/>
          </a:xfrm>
          <a:custGeom>
            <a:rect b="b" l="l" r="r" t="t"/>
            <a:pathLst>
              <a:path extrusionOk="0" h="1660" w="94451">
                <a:moveTo>
                  <a:pt x="0" y="1"/>
                </a:moveTo>
                <a:lnTo>
                  <a:pt x="0" y="1659"/>
                </a:lnTo>
                <a:lnTo>
                  <a:pt x="94451" y="1659"/>
                </a:lnTo>
                <a:lnTo>
                  <a:pt x="94451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1"/>
          <p:cNvSpPr/>
          <p:nvPr/>
        </p:nvSpPr>
        <p:spPr>
          <a:xfrm>
            <a:off x="4222414" y="4823713"/>
            <a:ext cx="904724" cy="281548"/>
          </a:xfrm>
          <a:custGeom>
            <a:rect b="b" l="l" r="r" t="t"/>
            <a:pathLst>
              <a:path extrusionOk="0" h="24387" w="78365">
                <a:moveTo>
                  <a:pt x="1659" y="1"/>
                </a:moveTo>
                <a:cubicBezTo>
                  <a:pt x="1659" y="1"/>
                  <a:pt x="1" y="23137"/>
                  <a:pt x="1659" y="23842"/>
                </a:cubicBezTo>
                <a:cubicBezTo>
                  <a:pt x="2705" y="24215"/>
                  <a:pt x="3819" y="24387"/>
                  <a:pt x="4939" y="24387"/>
                </a:cubicBezTo>
                <a:cubicBezTo>
                  <a:pt x="5062" y="24387"/>
                  <a:pt x="5185" y="24385"/>
                  <a:pt x="5308" y="24381"/>
                </a:cubicBezTo>
                <a:lnTo>
                  <a:pt x="78364" y="24381"/>
                </a:lnTo>
                <a:cubicBezTo>
                  <a:pt x="24049" y="22805"/>
                  <a:pt x="1659" y="1"/>
                  <a:pt x="1659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1"/>
          <p:cNvSpPr/>
          <p:nvPr/>
        </p:nvSpPr>
        <p:spPr>
          <a:xfrm>
            <a:off x="4055361" y="4812272"/>
            <a:ext cx="273339" cy="286697"/>
          </a:xfrm>
          <a:custGeom>
            <a:rect b="b" l="l" r="r" t="t"/>
            <a:pathLst>
              <a:path extrusionOk="0" h="24833" w="23676">
                <a:moveTo>
                  <a:pt x="14632" y="1"/>
                </a:moveTo>
                <a:cubicBezTo>
                  <a:pt x="12446" y="1"/>
                  <a:pt x="9247" y="3613"/>
                  <a:pt x="9247" y="3645"/>
                </a:cubicBezTo>
                <a:cubicBezTo>
                  <a:pt x="1" y="23962"/>
                  <a:pt x="16129" y="24833"/>
                  <a:pt x="16129" y="24833"/>
                </a:cubicBezTo>
                <a:cubicBezTo>
                  <a:pt x="23675" y="11772"/>
                  <a:pt x="16129" y="992"/>
                  <a:pt x="16129" y="992"/>
                </a:cubicBezTo>
                <a:cubicBezTo>
                  <a:pt x="15769" y="280"/>
                  <a:pt x="15239" y="1"/>
                  <a:pt x="1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1"/>
          <p:cNvSpPr/>
          <p:nvPr/>
        </p:nvSpPr>
        <p:spPr>
          <a:xfrm>
            <a:off x="4107532" y="4778689"/>
            <a:ext cx="1252275" cy="364810"/>
          </a:xfrm>
          <a:custGeom>
            <a:rect b="b" l="l" r="r" t="t"/>
            <a:pathLst>
              <a:path extrusionOk="0" h="31599" w="108469">
                <a:moveTo>
                  <a:pt x="106303" y="0"/>
                </a:moveTo>
                <a:cubicBezTo>
                  <a:pt x="106264" y="0"/>
                  <a:pt x="106225" y="1"/>
                  <a:pt x="106185" y="3"/>
                </a:cubicBezTo>
                <a:lnTo>
                  <a:pt x="15259" y="3"/>
                </a:lnTo>
                <a:cubicBezTo>
                  <a:pt x="6842" y="3"/>
                  <a:pt x="1" y="6845"/>
                  <a:pt x="1" y="15303"/>
                </a:cubicBezTo>
                <a:lnTo>
                  <a:pt x="1" y="16340"/>
                </a:lnTo>
                <a:cubicBezTo>
                  <a:pt x="1" y="24756"/>
                  <a:pt x="6842" y="31598"/>
                  <a:pt x="15259" y="31598"/>
                </a:cubicBezTo>
                <a:lnTo>
                  <a:pt x="106185" y="31598"/>
                </a:lnTo>
                <a:cubicBezTo>
                  <a:pt x="106199" y="31598"/>
                  <a:pt x="106213" y="31598"/>
                  <a:pt x="106226" y="31598"/>
                </a:cubicBezTo>
                <a:cubicBezTo>
                  <a:pt x="108383" y="31598"/>
                  <a:pt x="108369" y="28322"/>
                  <a:pt x="106185" y="28322"/>
                </a:cubicBezTo>
                <a:lnTo>
                  <a:pt x="15300" y="28322"/>
                </a:lnTo>
                <a:cubicBezTo>
                  <a:pt x="8667" y="28281"/>
                  <a:pt x="3318" y="22932"/>
                  <a:pt x="3318" y="16340"/>
                </a:cubicBezTo>
                <a:lnTo>
                  <a:pt x="3318" y="15303"/>
                </a:lnTo>
                <a:cubicBezTo>
                  <a:pt x="3318" y="8711"/>
                  <a:pt x="8667" y="3320"/>
                  <a:pt x="15259" y="3320"/>
                </a:cubicBezTo>
                <a:lnTo>
                  <a:pt x="106185" y="3320"/>
                </a:lnTo>
                <a:cubicBezTo>
                  <a:pt x="106225" y="3323"/>
                  <a:pt x="106264" y="3324"/>
                  <a:pt x="106303" y="3324"/>
                </a:cubicBezTo>
                <a:cubicBezTo>
                  <a:pt x="108468" y="3324"/>
                  <a:pt x="108468" y="0"/>
                  <a:pt x="1063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1"/>
          <p:cNvSpPr/>
          <p:nvPr/>
        </p:nvSpPr>
        <p:spPr>
          <a:xfrm>
            <a:off x="4044832" y="4503014"/>
            <a:ext cx="938701" cy="16763"/>
          </a:xfrm>
          <a:custGeom>
            <a:rect b="b" l="l" r="r" t="t"/>
            <a:pathLst>
              <a:path extrusionOk="0" h="1452" w="81308">
                <a:moveTo>
                  <a:pt x="0" y="0"/>
                </a:moveTo>
                <a:lnTo>
                  <a:pt x="0" y="1451"/>
                </a:lnTo>
                <a:lnTo>
                  <a:pt x="81308" y="1451"/>
                </a:lnTo>
                <a:lnTo>
                  <a:pt x="813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1"/>
          <p:cNvSpPr/>
          <p:nvPr/>
        </p:nvSpPr>
        <p:spPr>
          <a:xfrm>
            <a:off x="4044832" y="4519281"/>
            <a:ext cx="942049" cy="16775"/>
          </a:xfrm>
          <a:custGeom>
            <a:rect b="b" l="l" r="r" t="t"/>
            <a:pathLst>
              <a:path extrusionOk="0" h="1453" w="81598">
                <a:moveTo>
                  <a:pt x="0" y="1"/>
                </a:moveTo>
                <a:lnTo>
                  <a:pt x="0" y="1452"/>
                </a:lnTo>
                <a:lnTo>
                  <a:pt x="81598" y="1452"/>
                </a:lnTo>
                <a:lnTo>
                  <a:pt x="815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1"/>
          <p:cNvSpPr/>
          <p:nvPr/>
        </p:nvSpPr>
        <p:spPr>
          <a:xfrm>
            <a:off x="4044832" y="4535559"/>
            <a:ext cx="944924" cy="16763"/>
          </a:xfrm>
          <a:custGeom>
            <a:rect b="b" l="l" r="r" t="t"/>
            <a:pathLst>
              <a:path extrusionOk="0" h="1452" w="81847">
                <a:moveTo>
                  <a:pt x="0" y="1"/>
                </a:moveTo>
                <a:lnTo>
                  <a:pt x="0" y="1452"/>
                </a:lnTo>
                <a:lnTo>
                  <a:pt x="81847" y="1452"/>
                </a:lnTo>
                <a:lnTo>
                  <a:pt x="81847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"/>
          <p:cNvSpPr/>
          <p:nvPr/>
        </p:nvSpPr>
        <p:spPr>
          <a:xfrm>
            <a:off x="4044832" y="4552310"/>
            <a:ext cx="942049" cy="16290"/>
          </a:xfrm>
          <a:custGeom>
            <a:rect b="b" l="l" r="r" t="t"/>
            <a:pathLst>
              <a:path extrusionOk="0" h="1411" w="81598">
                <a:moveTo>
                  <a:pt x="0" y="1"/>
                </a:moveTo>
                <a:lnTo>
                  <a:pt x="0" y="1411"/>
                </a:lnTo>
                <a:lnTo>
                  <a:pt x="81598" y="1411"/>
                </a:lnTo>
                <a:lnTo>
                  <a:pt x="815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1"/>
          <p:cNvSpPr/>
          <p:nvPr/>
        </p:nvSpPr>
        <p:spPr>
          <a:xfrm>
            <a:off x="4044832" y="4568588"/>
            <a:ext cx="938701" cy="16290"/>
          </a:xfrm>
          <a:custGeom>
            <a:rect b="b" l="l" r="r" t="t"/>
            <a:pathLst>
              <a:path extrusionOk="0" h="1411" w="81308">
                <a:moveTo>
                  <a:pt x="0" y="1"/>
                </a:moveTo>
                <a:lnTo>
                  <a:pt x="0" y="1410"/>
                </a:lnTo>
                <a:lnTo>
                  <a:pt x="81308" y="1410"/>
                </a:lnTo>
                <a:lnTo>
                  <a:pt x="813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1"/>
          <p:cNvSpPr/>
          <p:nvPr/>
        </p:nvSpPr>
        <p:spPr>
          <a:xfrm>
            <a:off x="4044832" y="4584866"/>
            <a:ext cx="944924" cy="16278"/>
          </a:xfrm>
          <a:custGeom>
            <a:rect b="b" l="l" r="r" t="t"/>
            <a:pathLst>
              <a:path extrusionOk="0" h="1410" w="81847">
                <a:moveTo>
                  <a:pt x="0" y="0"/>
                </a:moveTo>
                <a:lnTo>
                  <a:pt x="0" y="1410"/>
                </a:lnTo>
                <a:lnTo>
                  <a:pt x="81847" y="1410"/>
                </a:lnTo>
                <a:lnTo>
                  <a:pt x="81847" y="0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1"/>
          <p:cNvSpPr/>
          <p:nvPr/>
        </p:nvSpPr>
        <p:spPr>
          <a:xfrm>
            <a:off x="4044832" y="4601132"/>
            <a:ext cx="944924" cy="16290"/>
          </a:xfrm>
          <a:custGeom>
            <a:rect b="b" l="l" r="r" t="t"/>
            <a:pathLst>
              <a:path extrusionOk="0" h="1411" w="81847">
                <a:moveTo>
                  <a:pt x="0" y="1"/>
                </a:moveTo>
                <a:lnTo>
                  <a:pt x="0" y="1411"/>
                </a:lnTo>
                <a:lnTo>
                  <a:pt x="81847" y="1411"/>
                </a:lnTo>
                <a:lnTo>
                  <a:pt x="81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1"/>
          <p:cNvSpPr/>
          <p:nvPr/>
        </p:nvSpPr>
        <p:spPr>
          <a:xfrm>
            <a:off x="4044832" y="4617410"/>
            <a:ext cx="938701" cy="16290"/>
          </a:xfrm>
          <a:custGeom>
            <a:rect b="b" l="l" r="r" t="t"/>
            <a:pathLst>
              <a:path extrusionOk="0" h="1411" w="81308">
                <a:moveTo>
                  <a:pt x="0" y="1"/>
                </a:moveTo>
                <a:lnTo>
                  <a:pt x="0" y="1410"/>
                </a:lnTo>
                <a:lnTo>
                  <a:pt x="81308" y="1410"/>
                </a:lnTo>
                <a:lnTo>
                  <a:pt x="813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1"/>
          <p:cNvSpPr/>
          <p:nvPr/>
        </p:nvSpPr>
        <p:spPr>
          <a:xfrm>
            <a:off x="4044832" y="4633688"/>
            <a:ext cx="942049" cy="16290"/>
          </a:xfrm>
          <a:custGeom>
            <a:rect b="b" l="l" r="r" t="t"/>
            <a:pathLst>
              <a:path extrusionOk="0" h="1411" w="81598">
                <a:moveTo>
                  <a:pt x="0" y="0"/>
                </a:moveTo>
                <a:lnTo>
                  <a:pt x="0" y="1410"/>
                </a:lnTo>
                <a:lnTo>
                  <a:pt x="81598" y="1410"/>
                </a:lnTo>
                <a:lnTo>
                  <a:pt x="81598" y="0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1"/>
          <p:cNvSpPr/>
          <p:nvPr/>
        </p:nvSpPr>
        <p:spPr>
          <a:xfrm>
            <a:off x="4044832" y="4649966"/>
            <a:ext cx="942049" cy="16278"/>
          </a:xfrm>
          <a:custGeom>
            <a:rect b="b" l="l" r="r" t="t"/>
            <a:pathLst>
              <a:path extrusionOk="0" h="1410" w="81598">
                <a:moveTo>
                  <a:pt x="0" y="0"/>
                </a:moveTo>
                <a:lnTo>
                  <a:pt x="0" y="1410"/>
                </a:lnTo>
                <a:lnTo>
                  <a:pt x="81598" y="1410"/>
                </a:lnTo>
                <a:lnTo>
                  <a:pt x="81598" y="0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1"/>
          <p:cNvSpPr/>
          <p:nvPr/>
        </p:nvSpPr>
        <p:spPr>
          <a:xfrm>
            <a:off x="4044832" y="4666233"/>
            <a:ext cx="938701" cy="16775"/>
          </a:xfrm>
          <a:custGeom>
            <a:rect b="b" l="l" r="r" t="t"/>
            <a:pathLst>
              <a:path extrusionOk="0" h="1453" w="81308">
                <a:moveTo>
                  <a:pt x="0" y="1"/>
                </a:moveTo>
                <a:lnTo>
                  <a:pt x="0" y="1452"/>
                </a:lnTo>
                <a:lnTo>
                  <a:pt x="81308" y="1452"/>
                </a:lnTo>
                <a:lnTo>
                  <a:pt x="813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1"/>
          <p:cNvSpPr/>
          <p:nvPr/>
        </p:nvSpPr>
        <p:spPr>
          <a:xfrm>
            <a:off x="4044832" y="4682995"/>
            <a:ext cx="938701" cy="16278"/>
          </a:xfrm>
          <a:custGeom>
            <a:rect b="b" l="l" r="r" t="t"/>
            <a:pathLst>
              <a:path extrusionOk="0" h="1410" w="81308">
                <a:moveTo>
                  <a:pt x="0" y="0"/>
                </a:moveTo>
                <a:lnTo>
                  <a:pt x="0" y="1410"/>
                </a:lnTo>
                <a:lnTo>
                  <a:pt x="81308" y="1410"/>
                </a:lnTo>
                <a:lnTo>
                  <a:pt x="813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1"/>
          <p:cNvSpPr/>
          <p:nvPr/>
        </p:nvSpPr>
        <p:spPr>
          <a:xfrm>
            <a:off x="4044832" y="4699262"/>
            <a:ext cx="935353" cy="16290"/>
          </a:xfrm>
          <a:custGeom>
            <a:rect b="b" l="l" r="r" t="t"/>
            <a:pathLst>
              <a:path extrusionOk="0" h="1411" w="81018">
                <a:moveTo>
                  <a:pt x="0" y="1"/>
                </a:moveTo>
                <a:lnTo>
                  <a:pt x="0" y="1410"/>
                </a:lnTo>
                <a:lnTo>
                  <a:pt x="81017" y="1410"/>
                </a:lnTo>
                <a:lnTo>
                  <a:pt x="81017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1"/>
          <p:cNvSpPr/>
          <p:nvPr/>
        </p:nvSpPr>
        <p:spPr>
          <a:xfrm>
            <a:off x="4044832" y="4715540"/>
            <a:ext cx="935353" cy="16290"/>
          </a:xfrm>
          <a:custGeom>
            <a:rect b="b" l="l" r="r" t="t"/>
            <a:pathLst>
              <a:path extrusionOk="0" h="1411" w="81018">
                <a:moveTo>
                  <a:pt x="0" y="0"/>
                </a:moveTo>
                <a:lnTo>
                  <a:pt x="0" y="1410"/>
                </a:lnTo>
                <a:lnTo>
                  <a:pt x="81017" y="1410"/>
                </a:lnTo>
                <a:lnTo>
                  <a:pt x="810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1"/>
          <p:cNvSpPr/>
          <p:nvPr/>
        </p:nvSpPr>
        <p:spPr>
          <a:xfrm>
            <a:off x="4044832" y="4731818"/>
            <a:ext cx="938701" cy="16278"/>
          </a:xfrm>
          <a:custGeom>
            <a:rect b="b" l="l" r="r" t="t"/>
            <a:pathLst>
              <a:path extrusionOk="0" h="1410" w="81308">
                <a:moveTo>
                  <a:pt x="0" y="0"/>
                </a:moveTo>
                <a:lnTo>
                  <a:pt x="0" y="1410"/>
                </a:lnTo>
                <a:lnTo>
                  <a:pt x="81308" y="1410"/>
                </a:lnTo>
                <a:lnTo>
                  <a:pt x="813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1"/>
          <p:cNvSpPr/>
          <p:nvPr/>
        </p:nvSpPr>
        <p:spPr>
          <a:xfrm>
            <a:off x="4044832" y="4748084"/>
            <a:ext cx="938701" cy="16290"/>
          </a:xfrm>
          <a:custGeom>
            <a:rect b="b" l="l" r="r" t="t"/>
            <a:pathLst>
              <a:path extrusionOk="0" h="1411" w="81308">
                <a:moveTo>
                  <a:pt x="0" y="1"/>
                </a:moveTo>
                <a:lnTo>
                  <a:pt x="0" y="1411"/>
                </a:lnTo>
                <a:lnTo>
                  <a:pt x="81308" y="1411"/>
                </a:lnTo>
                <a:lnTo>
                  <a:pt x="81308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1"/>
          <p:cNvSpPr/>
          <p:nvPr/>
        </p:nvSpPr>
        <p:spPr>
          <a:xfrm>
            <a:off x="4058709" y="4485305"/>
            <a:ext cx="866903" cy="269576"/>
          </a:xfrm>
          <a:custGeom>
            <a:rect b="b" l="l" r="r" t="t"/>
            <a:pathLst>
              <a:path extrusionOk="0" h="23350" w="75089">
                <a:moveTo>
                  <a:pt x="1576" y="0"/>
                </a:moveTo>
                <a:cubicBezTo>
                  <a:pt x="1576" y="1"/>
                  <a:pt x="1" y="22141"/>
                  <a:pt x="1618" y="22804"/>
                </a:cubicBezTo>
                <a:cubicBezTo>
                  <a:pt x="2626" y="23178"/>
                  <a:pt x="3702" y="23350"/>
                  <a:pt x="4755" y="23350"/>
                </a:cubicBezTo>
                <a:cubicBezTo>
                  <a:pt x="4870" y="23350"/>
                  <a:pt x="4986" y="23347"/>
                  <a:pt x="5101" y="23343"/>
                </a:cubicBezTo>
                <a:lnTo>
                  <a:pt x="75089" y="23343"/>
                </a:lnTo>
                <a:cubicBezTo>
                  <a:pt x="23054" y="21851"/>
                  <a:pt x="1577" y="1"/>
                  <a:pt x="157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1"/>
          <p:cNvSpPr/>
          <p:nvPr/>
        </p:nvSpPr>
        <p:spPr>
          <a:xfrm>
            <a:off x="3913673" y="4498951"/>
            <a:ext cx="235045" cy="246763"/>
          </a:xfrm>
          <a:custGeom>
            <a:rect b="b" l="l" r="r" t="t"/>
            <a:pathLst>
              <a:path extrusionOk="0" h="21374" w="20359">
                <a:moveTo>
                  <a:pt x="12619" y="0"/>
                </a:moveTo>
                <a:cubicBezTo>
                  <a:pt x="10749" y="0"/>
                  <a:pt x="7994" y="3130"/>
                  <a:pt x="7962" y="3130"/>
                </a:cubicBezTo>
                <a:cubicBezTo>
                  <a:pt x="1" y="20627"/>
                  <a:pt x="13891" y="21374"/>
                  <a:pt x="13891" y="21374"/>
                </a:cubicBezTo>
                <a:cubicBezTo>
                  <a:pt x="20359" y="10137"/>
                  <a:pt x="13891" y="850"/>
                  <a:pt x="13891" y="850"/>
                </a:cubicBezTo>
                <a:cubicBezTo>
                  <a:pt x="13585" y="239"/>
                  <a:pt x="13136" y="0"/>
                  <a:pt x="126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1"/>
          <p:cNvSpPr/>
          <p:nvPr/>
        </p:nvSpPr>
        <p:spPr>
          <a:xfrm>
            <a:off x="3958674" y="4470459"/>
            <a:ext cx="1076560" cy="314024"/>
          </a:xfrm>
          <a:custGeom>
            <a:rect b="b" l="l" r="r" t="t"/>
            <a:pathLst>
              <a:path extrusionOk="0" h="27200" w="93249">
                <a:moveTo>
                  <a:pt x="13185" y="1"/>
                </a:moveTo>
                <a:cubicBezTo>
                  <a:pt x="5888" y="1"/>
                  <a:pt x="0" y="5888"/>
                  <a:pt x="0" y="13144"/>
                </a:cubicBezTo>
                <a:lnTo>
                  <a:pt x="0" y="14015"/>
                </a:lnTo>
                <a:cubicBezTo>
                  <a:pt x="0" y="21312"/>
                  <a:pt x="5888" y="27200"/>
                  <a:pt x="13185" y="27200"/>
                </a:cubicBezTo>
                <a:lnTo>
                  <a:pt x="91466" y="27200"/>
                </a:lnTo>
                <a:cubicBezTo>
                  <a:pt x="93248" y="27076"/>
                  <a:pt x="93248" y="24463"/>
                  <a:pt x="91466" y="24339"/>
                </a:cubicBezTo>
                <a:lnTo>
                  <a:pt x="13185" y="24339"/>
                </a:lnTo>
                <a:cubicBezTo>
                  <a:pt x="7463" y="24339"/>
                  <a:pt x="2861" y="19737"/>
                  <a:pt x="2861" y="14015"/>
                </a:cubicBezTo>
                <a:lnTo>
                  <a:pt x="2861" y="13144"/>
                </a:lnTo>
                <a:cubicBezTo>
                  <a:pt x="2861" y="7464"/>
                  <a:pt x="7463" y="2862"/>
                  <a:pt x="13185" y="2820"/>
                </a:cubicBezTo>
                <a:lnTo>
                  <a:pt x="91466" y="2820"/>
                </a:lnTo>
                <a:cubicBezTo>
                  <a:pt x="93248" y="2737"/>
                  <a:pt x="93248" y="84"/>
                  <a:pt x="914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1"/>
          <p:cNvSpPr/>
          <p:nvPr/>
        </p:nvSpPr>
        <p:spPr>
          <a:xfrm>
            <a:off x="4306668" y="4189012"/>
            <a:ext cx="939174" cy="16278"/>
          </a:xfrm>
          <a:custGeom>
            <a:rect b="b" l="l" r="r" t="t"/>
            <a:pathLst>
              <a:path extrusionOk="0" h="1410" w="81349">
                <a:moveTo>
                  <a:pt x="0" y="0"/>
                </a:moveTo>
                <a:lnTo>
                  <a:pt x="0" y="1410"/>
                </a:lnTo>
                <a:lnTo>
                  <a:pt x="81349" y="1410"/>
                </a:lnTo>
                <a:lnTo>
                  <a:pt x="813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1"/>
          <p:cNvSpPr/>
          <p:nvPr/>
        </p:nvSpPr>
        <p:spPr>
          <a:xfrm>
            <a:off x="4306668" y="4205278"/>
            <a:ext cx="942049" cy="16290"/>
          </a:xfrm>
          <a:custGeom>
            <a:rect b="b" l="l" r="r" t="t"/>
            <a:pathLst>
              <a:path extrusionOk="0" h="1411" w="81598">
                <a:moveTo>
                  <a:pt x="0" y="1"/>
                </a:moveTo>
                <a:lnTo>
                  <a:pt x="0" y="1410"/>
                </a:lnTo>
                <a:lnTo>
                  <a:pt x="81598" y="1410"/>
                </a:lnTo>
                <a:lnTo>
                  <a:pt x="815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1"/>
          <p:cNvSpPr/>
          <p:nvPr/>
        </p:nvSpPr>
        <p:spPr>
          <a:xfrm>
            <a:off x="4306668" y="4221556"/>
            <a:ext cx="944924" cy="16290"/>
          </a:xfrm>
          <a:custGeom>
            <a:rect b="b" l="l" r="r" t="t"/>
            <a:pathLst>
              <a:path extrusionOk="0" h="1411" w="81847">
                <a:moveTo>
                  <a:pt x="0" y="0"/>
                </a:moveTo>
                <a:lnTo>
                  <a:pt x="0" y="1410"/>
                </a:lnTo>
                <a:lnTo>
                  <a:pt x="81846" y="1410"/>
                </a:lnTo>
                <a:lnTo>
                  <a:pt x="81846" y="0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1"/>
          <p:cNvSpPr/>
          <p:nvPr/>
        </p:nvSpPr>
        <p:spPr>
          <a:xfrm>
            <a:off x="4306668" y="4237834"/>
            <a:ext cx="942049" cy="16278"/>
          </a:xfrm>
          <a:custGeom>
            <a:rect b="b" l="l" r="r" t="t"/>
            <a:pathLst>
              <a:path extrusionOk="0" h="1410" w="81598">
                <a:moveTo>
                  <a:pt x="0" y="0"/>
                </a:moveTo>
                <a:lnTo>
                  <a:pt x="0" y="1410"/>
                </a:lnTo>
                <a:lnTo>
                  <a:pt x="81598" y="1410"/>
                </a:lnTo>
                <a:lnTo>
                  <a:pt x="815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1"/>
          <p:cNvSpPr/>
          <p:nvPr/>
        </p:nvSpPr>
        <p:spPr>
          <a:xfrm>
            <a:off x="4306668" y="4254100"/>
            <a:ext cx="939174" cy="16290"/>
          </a:xfrm>
          <a:custGeom>
            <a:rect b="b" l="l" r="r" t="t"/>
            <a:pathLst>
              <a:path extrusionOk="0" h="1411" w="81349">
                <a:moveTo>
                  <a:pt x="0" y="1"/>
                </a:moveTo>
                <a:lnTo>
                  <a:pt x="0" y="1411"/>
                </a:lnTo>
                <a:lnTo>
                  <a:pt x="81349" y="1411"/>
                </a:lnTo>
                <a:lnTo>
                  <a:pt x="81349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1"/>
          <p:cNvSpPr/>
          <p:nvPr/>
        </p:nvSpPr>
        <p:spPr>
          <a:xfrm>
            <a:off x="4306668" y="4270863"/>
            <a:ext cx="944924" cy="16278"/>
          </a:xfrm>
          <a:custGeom>
            <a:rect b="b" l="l" r="r" t="t"/>
            <a:pathLst>
              <a:path extrusionOk="0" h="1410" w="81847">
                <a:moveTo>
                  <a:pt x="0" y="0"/>
                </a:moveTo>
                <a:lnTo>
                  <a:pt x="0" y="1410"/>
                </a:lnTo>
                <a:lnTo>
                  <a:pt x="81846" y="1410"/>
                </a:lnTo>
                <a:lnTo>
                  <a:pt x="818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1"/>
          <p:cNvSpPr/>
          <p:nvPr/>
        </p:nvSpPr>
        <p:spPr>
          <a:xfrm>
            <a:off x="4306668" y="4286656"/>
            <a:ext cx="944924" cy="16763"/>
          </a:xfrm>
          <a:custGeom>
            <a:rect b="b" l="l" r="r" t="t"/>
            <a:pathLst>
              <a:path extrusionOk="0" h="1452" w="81847">
                <a:moveTo>
                  <a:pt x="0" y="0"/>
                </a:moveTo>
                <a:lnTo>
                  <a:pt x="0" y="1451"/>
                </a:lnTo>
                <a:lnTo>
                  <a:pt x="81846" y="1451"/>
                </a:lnTo>
                <a:lnTo>
                  <a:pt x="818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1"/>
          <p:cNvSpPr/>
          <p:nvPr/>
        </p:nvSpPr>
        <p:spPr>
          <a:xfrm>
            <a:off x="4306668" y="4303408"/>
            <a:ext cx="939174" cy="16290"/>
          </a:xfrm>
          <a:custGeom>
            <a:rect b="b" l="l" r="r" t="t"/>
            <a:pathLst>
              <a:path extrusionOk="0" h="1411" w="81349">
                <a:moveTo>
                  <a:pt x="0" y="0"/>
                </a:moveTo>
                <a:lnTo>
                  <a:pt x="0" y="1410"/>
                </a:lnTo>
                <a:lnTo>
                  <a:pt x="81349" y="1410"/>
                </a:lnTo>
                <a:lnTo>
                  <a:pt x="813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1"/>
          <p:cNvSpPr/>
          <p:nvPr/>
        </p:nvSpPr>
        <p:spPr>
          <a:xfrm>
            <a:off x="4306668" y="4319686"/>
            <a:ext cx="942049" cy="16278"/>
          </a:xfrm>
          <a:custGeom>
            <a:rect b="b" l="l" r="r" t="t"/>
            <a:pathLst>
              <a:path extrusionOk="0" h="1410" w="81598">
                <a:moveTo>
                  <a:pt x="0" y="0"/>
                </a:moveTo>
                <a:lnTo>
                  <a:pt x="0" y="1410"/>
                </a:lnTo>
                <a:lnTo>
                  <a:pt x="81598" y="1410"/>
                </a:lnTo>
                <a:lnTo>
                  <a:pt x="815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1"/>
          <p:cNvSpPr/>
          <p:nvPr/>
        </p:nvSpPr>
        <p:spPr>
          <a:xfrm>
            <a:off x="4306668" y="4335952"/>
            <a:ext cx="942049" cy="16290"/>
          </a:xfrm>
          <a:custGeom>
            <a:rect b="b" l="l" r="r" t="t"/>
            <a:pathLst>
              <a:path extrusionOk="0" h="1411" w="81598">
                <a:moveTo>
                  <a:pt x="0" y="1"/>
                </a:moveTo>
                <a:lnTo>
                  <a:pt x="0" y="1411"/>
                </a:lnTo>
                <a:lnTo>
                  <a:pt x="81598" y="1411"/>
                </a:lnTo>
                <a:lnTo>
                  <a:pt x="815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1"/>
          <p:cNvSpPr/>
          <p:nvPr/>
        </p:nvSpPr>
        <p:spPr>
          <a:xfrm>
            <a:off x="4306668" y="4352230"/>
            <a:ext cx="939174" cy="16290"/>
          </a:xfrm>
          <a:custGeom>
            <a:rect b="b" l="l" r="r" t="t"/>
            <a:pathLst>
              <a:path extrusionOk="0" h="1411" w="81349">
                <a:moveTo>
                  <a:pt x="0" y="1"/>
                </a:moveTo>
                <a:lnTo>
                  <a:pt x="0" y="1410"/>
                </a:lnTo>
                <a:lnTo>
                  <a:pt x="81349" y="1410"/>
                </a:lnTo>
                <a:lnTo>
                  <a:pt x="813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1"/>
          <p:cNvSpPr/>
          <p:nvPr/>
        </p:nvSpPr>
        <p:spPr>
          <a:xfrm>
            <a:off x="4306668" y="4368508"/>
            <a:ext cx="939174" cy="16290"/>
          </a:xfrm>
          <a:custGeom>
            <a:rect b="b" l="l" r="r" t="t"/>
            <a:pathLst>
              <a:path extrusionOk="0" h="1411" w="81349">
                <a:moveTo>
                  <a:pt x="0" y="0"/>
                </a:moveTo>
                <a:lnTo>
                  <a:pt x="0" y="1410"/>
                </a:lnTo>
                <a:lnTo>
                  <a:pt x="81349" y="1410"/>
                </a:lnTo>
                <a:lnTo>
                  <a:pt x="813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1"/>
          <p:cNvSpPr/>
          <p:nvPr/>
        </p:nvSpPr>
        <p:spPr>
          <a:xfrm>
            <a:off x="4306668" y="4384786"/>
            <a:ext cx="935353" cy="16278"/>
          </a:xfrm>
          <a:custGeom>
            <a:rect b="b" l="l" r="r" t="t"/>
            <a:pathLst>
              <a:path extrusionOk="0" h="1410" w="81018">
                <a:moveTo>
                  <a:pt x="0" y="0"/>
                </a:moveTo>
                <a:lnTo>
                  <a:pt x="0" y="1410"/>
                </a:lnTo>
                <a:lnTo>
                  <a:pt x="81017" y="1410"/>
                </a:lnTo>
                <a:lnTo>
                  <a:pt x="81017" y="0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1"/>
          <p:cNvSpPr/>
          <p:nvPr/>
        </p:nvSpPr>
        <p:spPr>
          <a:xfrm>
            <a:off x="4306668" y="4401052"/>
            <a:ext cx="935353" cy="16290"/>
          </a:xfrm>
          <a:custGeom>
            <a:rect b="b" l="l" r="r" t="t"/>
            <a:pathLst>
              <a:path extrusionOk="0" h="1411" w="81018">
                <a:moveTo>
                  <a:pt x="0" y="1"/>
                </a:moveTo>
                <a:lnTo>
                  <a:pt x="0" y="1410"/>
                </a:lnTo>
                <a:lnTo>
                  <a:pt x="81017" y="1410"/>
                </a:lnTo>
                <a:lnTo>
                  <a:pt x="81017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1"/>
          <p:cNvSpPr/>
          <p:nvPr/>
        </p:nvSpPr>
        <p:spPr>
          <a:xfrm>
            <a:off x="4306668" y="4417330"/>
            <a:ext cx="939174" cy="16290"/>
          </a:xfrm>
          <a:custGeom>
            <a:rect b="b" l="l" r="r" t="t"/>
            <a:pathLst>
              <a:path extrusionOk="0" h="1411" w="81349">
                <a:moveTo>
                  <a:pt x="0" y="0"/>
                </a:moveTo>
                <a:lnTo>
                  <a:pt x="0" y="1410"/>
                </a:lnTo>
                <a:lnTo>
                  <a:pt x="81349" y="1410"/>
                </a:lnTo>
                <a:lnTo>
                  <a:pt x="813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1"/>
          <p:cNvSpPr/>
          <p:nvPr/>
        </p:nvSpPr>
        <p:spPr>
          <a:xfrm>
            <a:off x="4306668" y="4434081"/>
            <a:ext cx="939174" cy="16290"/>
          </a:xfrm>
          <a:custGeom>
            <a:rect b="b" l="l" r="r" t="t"/>
            <a:pathLst>
              <a:path extrusionOk="0" h="1411" w="81349">
                <a:moveTo>
                  <a:pt x="0" y="1"/>
                </a:moveTo>
                <a:lnTo>
                  <a:pt x="0" y="1410"/>
                </a:lnTo>
                <a:lnTo>
                  <a:pt x="81349" y="1410"/>
                </a:lnTo>
                <a:lnTo>
                  <a:pt x="81349" y="1"/>
                </a:lnTo>
                <a:close/>
              </a:path>
            </a:pathLst>
          </a:custGeom>
          <a:solidFill>
            <a:srgbClr val="F7E4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1"/>
          <p:cNvSpPr/>
          <p:nvPr/>
        </p:nvSpPr>
        <p:spPr>
          <a:xfrm>
            <a:off x="4309057" y="4185179"/>
            <a:ext cx="826691" cy="257130"/>
          </a:xfrm>
          <a:custGeom>
            <a:rect b="b" l="l" r="r" t="t"/>
            <a:pathLst>
              <a:path extrusionOk="0" h="22272" w="71606">
                <a:moveTo>
                  <a:pt x="1535" y="0"/>
                </a:moveTo>
                <a:cubicBezTo>
                  <a:pt x="1535" y="0"/>
                  <a:pt x="0" y="21105"/>
                  <a:pt x="1535" y="21768"/>
                </a:cubicBezTo>
                <a:cubicBezTo>
                  <a:pt x="2467" y="22104"/>
                  <a:pt x="3501" y="22272"/>
                  <a:pt x="4515" y="22272"/>
                </a:cubicBezTo>
                <a:cubicBezTo>
                  <a:pt x="4627" y="22272"/>
                  <a:pt x="4740" y="22270"/>
                  <a:pt x="4852" y="22266"/>
                </a:cubicBezTo>
                <a:lnTo>
                  <a:pt x="71606" y="22266"/>
                </a:lnTo>
                <a:cubicBezTo>
                  <a:pt x="21975" y="20814"/>
                  <a:pt x="1535" y="0"/>
                  <a:pt x="153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1"/>
          <p:cNvSpPr/>
          <p:nvPr/>
        </p:nvSpPr>
        <p:spPr>
          <a:xfrm>
            <a:off x="4175508" y="4184937"/>
            <a:ext cx="235518" cy="246774"/>
          </a:xfrm>
          <a:custGeom>
            <a:rect b="b" l="l" r="r" t="t"/>
            <a:pathLst>
              <a:path extrusionOk="0" h="21375" w="20400">
                <a:moveTo>
                  <a:pt x="12638" y="0"/>
                </a:moveTo>
                <a:cubicBezTo>
                  <a:pt x="10760" y="0"/>
                  <a:pt x="8031" y="3090"/>
                  <a:pt x="8003" y="3090"/>
                </a:cubicBezTo>
                <a:cubicBezTo>
                  <a:pt x="8003" y="3090"/>
                  <a:pt x="8003" y="3090"/>
                  <a:pt x="8003" y="3090"/>
                </a:cubicBezTo>
                <a:lnTo>
                  <a:pt x="8003" y="3090"/>
                </a:lnTo>
                <a:cubicBezTo>
                  <a:pt x="1" y="20628"/>
                  <a:pt x="13932" y="21374"/>
                  <a:pt x="13932" y="21374"/>
                </a:cubicBezTo>
                <a:cubicBezTo>
                  <a:pt x="20400" y="10097"/>
                  <a:pt x="13932" y="851"/>
                  <a:pt x="13932" y="851"/>
                </a:cubicBezTo>
                <a:cubicBezTo>
                  <a:pt x="13617" y="239"/>
                  <a:pt x="13161" y="0"/>
                  <a:pt x="126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1"/>
          <p:cNvSpPr/>
          <p:nvPr/>
        </p:nvSpPr>
        <p:spPr>
          <a:xfrm>
            <a:off x="4220982" y="4155983"/>
            <a:ext cx="1076560" cy="314497"/>
          </a:xfrm>
          <a:custGeom>
            <a:rect b="b" l="l" r="r" t="t"/>
            <a:pathLst>
              <a:path extrusionOk="0" h="27241" w="93249">
                <a:moveTo>
                  <a:pt x="13185" y="0"/>
                </a:moveTo>
                <a:cubicBezTo>
                  <a:pt x="5930" y="0"/>
                  <a:pt x="42" y="5888"/>
                  <a:pt x="0" y="13185"/>
                </a:cubicBezTo>
                <a:lnTo>
                  <a:pt x="0" y="14056"/>
                </a:lnTo>
                <a:cubicBezTo>
                  <a:pt x="42" y="21312"/>
                  <a:pt x="5930" y="27199"/>
                  <a:pt x="13185" y="27241"/>
                </a:cubicBezTo>
                <a:lnTo>
                  <a:pt x="91466" y="27241"/>
                </a:lnTo>
                <a:cubicBezTo>
                  <a:pt x="93249" y="27116"/>
                  <a:pt x="93249" y="24463"/>
                  <a:pt x="91466" y="24380"/>
                </a:cubicBezTo>
                <a:lnTo>
                  <a:pt x="13144" y="24380"/>
                </a:lnTo>
                <a:cubicBezTo>
                  <a:pt x="7422" y="24338"/>
                  <a:pt x="2820" y="19736"/>
                  <a:pt x="2820" y="14056"/>
                </a:cubicBezTo>
                <a:lnTo>
                  <a:pt x="2820" y="13185"/>
                </a:lnTo>
                <a:cubicBezTo>
                  <a:pt x="2820" y="7489"/>
                  <a:pt x="7423" y="2861"/>
                  <a:pt x="13109" y="2861"/>
                </a:cubicBezTo>
                <a:cubicBezTo>
                  <a:pt x="13135" y="2861"/>
                  <a:pt x="13160" y="2861"/>
                  <a:pt x="13185" y="2861"/>
                </a:cubicBezTo>
                <a:lnTo>
                  <a:pt x="91466" y="2861"/>
                </a:lnTo>
                <a:cubicBezTo>
                  <a:pt x="93249" y="2737"/>
                  <a:pt x="93249" y="125"/>
                  <a:pt x="914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1"/>
          <p:cNvSpPr/>
          <p:nvPr/>
        </p:nvSpPr>
        <p:spPr>
          <a:xfrm>
            <a:off x="3914631" y="3808951"/>
            <a:ext cx="77086" cy="65910"/>
          </a:xfrm>
          <a:custGeom>
            <a:rect b="b" l="l" r="r" t="t"/>
            <a:pathLst>
              <a:path extrusionOk="0" h="5709" w="6677">
                <a:moveTo>
                  <a:pt x="3815" y="0"/>
                </a:moveTo>
                <a:cubicBezTo>
                  <a:pt x="1286" y="0"/>
                  <a:pt x="1" y="3068"/>
                  <a:pt x="1784" y="4851"/>
                </a:cubicBezTo>
                <a:cubicBezTo>
                  <a:pt x="2363" y="5444"/>
                  <a:pt x="3083" y="5709"/>
                  <a:pt x="3790" y="5709"/>
                </a:cubicBezTo>
                <a:cubicBezTo>
                  <a:pt x="5259" y="5709"/>
                  <a:pt x="6676" y="4568"/>
                  <a:pt x="6676" y="2861"/>
                </a:cubicBezTo>
                <a:cubicBezTo>
                  <a:pt x="6676" y="1285"/>
                  <a:pt x="5391" y="0"/>
                  <a:pt x="381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1"/>
          <p:cNvSpPr/>
          <p:nvPr/>
        </p:nvSpPr>
        <p:spPr>
          <a:xfrm>
            <a:off x="3822734" y="3921915"/>
            <a:ext cx="138344" cy="138344"/>
          </a:xfrm>
          <a:custGeom>
            <a:rect b="b" l="l" r="r" t="t"/>
            <a:pathLst>
              <a:path extrusionOk="0" h="11983" w="11983">
                <a:moveTo>
                  <a:pt x="5971" y="0"/>
                </a:moveTo>
                <a:cubicBezTo>
                  <a:pt x="2695" y="0"/>
                  <a:pt x="0" y="2695"/>
                  <a:pt x="0" y="6012"/>
                </a:cubicBezTo>
                <a:cubicBezTo>
                  <a:pt x="0" y="9288"/>
                  <a:pt x="2695" y="11983"/>
                  <a:pt x="5971" y="11983"/>
                </a:cubicBezTo>
                <a:cubicBezTo>
                  <a:pt x="9288" y="11983"/>
                  <a:pt x="11983" y="9288"/>
                  <a:pt x="11983" y="6012"/>
                </a:cubicBezTo>
                <a:cubicBezTo>
                  <a:pt x="11983" y="2695"/>
                  <a:pt x="9288" y="0"/>
                  <a:pt x="59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1"/>
          <p:cNvSpPr/>
          <p:nvPr/>
        </p:nvSpPr>
        <p:spPr>
          <a:xfrm>
            <a:off x="5127158" y="3499875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11"/>
          <p:cNvSpPr/>
          <p:nvPr/>
        </p:nvSpPr>
        <p:spPr>
          <a:xfrm>
            <a:off x="180675" y="3455650"/>
            <a:ext cx="1200" cy="1200"/>
          </a:xfrm>
          <a:custGeom>
            <a:rect b="b" l="l" r="r" t="t"/>
            <a:pathLst>
              <a:path extrusionOk="0" h="48" w="48">
                <a:moveTo>
                  <a:pt x="16" y="0"/>
                </a:moveTo>
                <a:cubicBezTo>
                  <a:pt x="0" y="0"/>
                  <a:pt x="0" y="16"/>
                  <a:pt x="0" y="16"/>
                </a:cubicBezTo>
                <a:cubicBezTo>
                  <a:pt x="0" y="32"/>
                  <a:pt x="0" y="48"/>
                  <a:pt x="16" y="48"/>
                </a:cubicBezTo>
                <a:cubicBezTo>
                  <a:pt x="32" y="48"/>
                  <a:pt x="48" y="32"/>
                  <a:pt x="48" y="16"/>
                </a:cubicBezTo>
                <a:cubicBezTo>
                  <a:pt x="48" y="16"/>
                  <a:pt x="32" y="0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1"/>
          <p:cNvSpPr/>
          <p:nvPr/>
        </p:nvSpPr>
        <p:spPr>
          <a:xfrm>
            <a:off x="147625" y="3193600"/>
            <a:ext cx="2575" cy="2100"/>
          </a:xfrm>
          <a:custGeom>
            <a:rect b="b" l="l" r="r" t="t"/>
            <a:pathLst>
              <a:path extrusionOk="0" h="84" w="103">
                <a:moveTo>
                  <a:pt x="50" y="0"/>
                </a:moveTo>
                <a:cubicBezTo>
                  <a:pt x="24" y="0"/>
                  <a:pt x="0" y="16"/>
                  <a:pt x="8" y="48"/>
                </a:cubicBezTo>
                <a:cubicBezTo>
                  <a:pt x="8" y="61"/>
                  <a:pt x="18" y="84"/>
                  <a:pt x="39" y="84"/>
                </a:cubicBezTo>
                <a:cubicBezTo>
                  <a:pt x="44" y="84"/>
                  <a:pt x="49" y="83"/>
                  <a:pt x="56" y="79"/>
                </a:cubicBezTo>
                <a:cubicBezTo>
                  <a:pt x="71" y="79"/>
                  <a:pt x="103" y="64"/>
                  <a:pt x="103" y="48"/>
                </a:cubicBezTo>
                <a:cubicBezTo>
                  <a:pt x="103" y="16"/>
                  <a:pt x="75" y="0"/>
                  <a:pt x="5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11"/>
          <p:cNvSpPr/>
          <p:nvPr/>
        </p:nvSpPr>
        <p:spPr>
          <a:xfrm>
            <a:off x="2916483" y="451991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section 1">
  <p:cSld name="SECTION_HEADER_1">
    <p:bg>
      <p:bgPr>
        <a:solidFill>
          <a:schemeClr val="dk2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3"/>
          <p:cNvSpPr/>
          <p:nvPr/>
        </p:nvSpPr>
        <p:spPr>
          <a:xfrm>
            <a:off x="176850" y="-1162275"/>
            <a:ext cx="8790300" cy="7602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3"/>
          <p:cNvSpPr/>
          <p:nvPr/>
        </p:nvSpPr>
        <p:spPr>
          <a:xfrm>
            <a:off x="3154875" y="4508050"/>
            <a:ext cx="2773200" cy="189000"/>
          </a:xfrm>
          <a:prstGeom prst="ellipse">
            <a:avLst/>
          </a:prstGeom>
          <a:solidFill>
            <a:srgbClr val="404AA9">
              <a:alpha val="526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3"/>
          <p:cNvSpPr/>
          <p:nvPr/>
        </p:nvSpPr>
        <p:spPr>
          <a:xfrm rot="-1333288">
            <a:off x="3437048" y="-311203"/>
            <a:ext cx="2117503" cy="1281157"/>
          </a:xfrm>
          <a:custGeom>
            <a:rect b="b" l="l" r="r" t="t"/>
            <a:pathLst>
              <a:path extrusionOk="0" h="30516" w="50437">
                <a:moveTo>
                  <a:pt x="21728" y="0"/>
                </a:moveTo>
                <a:cubicBezTo>
                  <a:pt x="13424" y="0"/>
                  <a:pt x="5337" y="3760"/>
                  <a:pt x="0" y="10601"/>
                </a:cubicBezTo>
                <a:lnTo>
                  <a:pt x="49102" y="30515"/>
                </a:lnTo>
                <a:cubicBezTo>
                  <a:pt x="50436" y="18273"/>
                  <a:pt x="43464" y="6632"/>
                  <a:pt x="32090" y="2028"/>
                </a:cubicBezTo>
                <a:cubicBezTo>
                  <a:pt x="28722" y="660"/>
                  <a:pt x="25206" y="0"/>
                  <a:pt x="217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3"/>
          <p:cNvSpPr/>
          <p:nvPr/>
        </p:nvSpPr>
        <p:spPr>
          <a:xfrm>
            <a:off x="1010254" y="858624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3"/>
          <p:cNvSpPr/>
          <p:nvPr/>
        </p:nvSpPr>
        <p:spPr>
          <a:xfrm>
            <a:off x="7354283" y="192288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13"/>
          <p:cNvSpPr/>
          <p:nvPr/>
        </p:nvSpPr>
        <p:spPr>
          <a:xfrm>
            <a:off x="537000" y="315322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3"/>
          <p:cNvSpPr/>
          <p:nvPr/>
        </p:nvSpPr>
        <p:spPr>
          <a:xfrm>
            <a:off x="8325875" y="584100"/>
            <a:ext cx="691250" cy="18892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13"/>
          <p:cNvGrpSpPr/>
          <p:nvPr/>
        </p:nvGrpSpPr>
        <p:grpSpPr>
          <a:xfrm>
            <a:off x="3142309" y="4157019"/>
            <a:ext cx="2672671" cy="451552"/>
            <a:chOff x="1918200" y="3040325"/>
            <a:chExt cx="3420800" cy="577950"/>
          </a:xfrm>
        </p:grpSpPr>
        <p:sp>
          <p:nvSpPr>
            <p:cNvPr id="789" name="Google Shape;789;p13"/>
            <p:cNvSpPr/>
            <p:nvPr/>
          </p:nvSpPr>
          <p:spPr>
            <a:xfrm>
              <a:off x="3628600" y="3040325"/>
              <a:ext cx="1710400" cy="471000"/>
            </a:xfrm>
            <a:custGeom>
              <a:rect b="b" l="l" r="r" t="t"/>
              <a:pathLst>
                <a:path extrusionOk="0" h="18840" w="68416">
                  <a:moveTo>
                    <a:pt x="11836" y="1"/>
                  </a:moveTo>
                  <a:cubicBezTo>
                    <a:pt x="1433" y="1"/>
                    <a:pt x="0" y="12268"/>
                    <a:pt x="0" y="12268"/>
                  </a:cubicBezTo>
                  <a:lnTo>
                    <a:pt x="11909" y="15570"/>
                  </a:lnTo>
                  <a:lnTo>
                    <a:pt x="64079" y="18839"/>
                  </a:lnTo>
                  <a:lnTo>
                    <a:pt x="68416" y="6630"/>
                  </a:lnTo>
                  <a:lnTo>
                    <a:pt x="68416" y="6630"/>
                  </a:lnTo>
                  <a:cubicBezTo>
                    <a:pt x="65365" y="9337"/>
                    <a:pt x="61146" y="10366"/>
                    <a:pt x="56349" y="10366"/>
                  </a:cubicBezTo>
                  <a:cubicBezTo>
                    <a:pt x="42109" y="10366"/>
                    <a:pt x="22768" y="1298"/>
                    <a:pt x="13710" y="126"/>
                  </a:cubicBezTo>
                  <a:cubicBezTo>
                    <a:pt x="13055" y="41"/>
                    <a:pt x="12431" y="1"/>
                    <a:pt x="11836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1918200" y="3040325"/>
              <a:ext cx="1710425" cy="471000"/>
            </a:xfrm>
            <a:custGeom>
              <a:rect b="b" l="l" r="r" t="t"/>
              <a:pathLst>
                <a:path extrusionOk="0" h="18840" w="68417">
                  <a:moveTo>
                    <a:pt x="56576" y="1"/>
                  </a:moveTo>
                  <a:cubicBezTo>
                    <a:pt x="55982" y="1"/>
                    <a:pt x="55360" y="41"/>
                    <a:pt x="54707" y="126"/>
                  </a:cubicBezTo>
                  <a:cubicBezTo>
                    <a:pt x="45649" y="1298"/>
                    <a:pt x="26308" y="10366"/>
                    <a:pt x="12068" y="10366"/>
                  </a:cubicBezTo>
                  <a:cubicBezTo>
                    <a:pt x="7270" y="10366"/>
                    <a:pt x="3052" y="9337"/>
                    <a:pt x="1" y="6630"/>
                  </a:cubicBezTo>
                  <a:lnTo>
                    <a:pt x="1" y="6630"/>
                  </a:lnTo>
                  <a:lnTo>
                    <a:pt x="4304" y="18839"/>
                  </a:lnTo>
                  <a:lnTo>
                    <a:pt x="56474" y="15603"/>
                  </a:lnTo>
                  <a:lnTo>
                    <a:pt x="68416" y="12268"/>
                  </a:lnTo>
                  <a:cubicBezTo>
                    <a:pt x="68416" y="12268"/>
                    <a:pt x="66954" y="1"/>
                    <a:pt x="56576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3308400" y="3347425"/>
              <a:ext cx="639425" cy="92900"/>
            </a:xfrm>
            <a:custGeom>
              <a:rect b="b" l="l" r="r" t="t"/>
              <a:pathLst>
                <a:path extrusionOk="0" h="3716" w="25577">
                  <a:moveTo>
                    <a:pt x="12792" y="0"/>
                  </a:moveTo>
                  <a:cubicBezTo>
                    <a:pt x="8772" y="0"/>
                    <a:pt x="4753" y="684"/>
                    <a:pt x="900" y="2052"/>
                  </a:cubicBezTo>
                  <a:cubicBezTo>
                    <a:pt x="1" y="2381"/>
                    <a:pt x="259" y="3707"/>
                    <a:pt x="1071" y="3707"/>
                  </a:cubicBezTo>
                  <a:cubicBezTo>
                    <a:pt x="1163" y="3707"/>
                    <a:pt x="1262" y="3690"/>
                    <a:pt x="1367" y="3653"/>
                  </a:cubicBezTo>
                  <a:cubicBezTo>
                    <a:pt x="5053" y="2335"/>
                    <a:pt x="8922" y="1677"/>
                    <a:pt x="12796" y="1677"/>
                  </a:cubicBezTo>
                  <a:cubicBezTo>
                    <a:pt x="16669" y="1677"/>
                    <a:pt x="20547" y="2335"/>
                    <a:pt x="24250" y="3653"/>
                  </a:cubicBezTo>
                  <a:cubicBezTo>
                    <a:pt x="24358" y="3696"/>
                    <a:pt x="24459" y="3716"/>
                    <a:pt x="24553" y="3716"/>
                  </a:cubicBezTo>
                  <a:cubicBezTo>
                    <a:pt x="25327" y="3716"/>
                    <a:pt x="25576" y="2379"/>
                    <a:pt x="24683" y="2052"/>
                  </a:cubicBezTo>
                  <a:cubicBezTo>
                    <a:pt x="20831" y="684"/>
                    <a:pt x="16811" y="0"/>
                    <a:pt x="12792" y="0"/>
                  </a:cubicBezTo>
                  <a:close/>
                </a:path>
              </a:pathLst>
            </a:custGeom>
            <a:solidFill>
              <a:srgbClr val="F4E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2025775" y="3407050"/>
              <a:ext cx="3204825" cy="211225"/>
            </a:xfrm>
            <a:custGeom>
              <a:rect b="b" l="l" r="r" t="t"/>
              <a:pathLst>
                <a:path extrusionOk="0" h="8449" w="128193">
                  <a:moveTo>
                    <a:pt x="52438" y="0"/>
                  </a:moveTo>
                  <a:lnTo>
                    <a:pt x="1" y="4170"/>
                  </a:lnTo>
                  <a:lnTo>
                    <a:pt x="1" y="7806"/>
                  </a:lnTo>
                  <a:lnTo>
                    <a:pt x="51004" y="3670"/>
                  </a:lnTo>
                  <a:cubicBezTo>
                    <a:pt x="54790" y="6855"/>
                    <a:pt x="59443" y="8448"/>
                    <a:pt x="64097" y="8448"/>
                  </a:cubicBezTo>
                  <a:cubicBezTo>
                    <a:pt x="68750" y="8448"/>
                    <a:pt x="73403" y="6855"/>
                    <a:pt x="77189" y="3670"/>
                  </a:cubicBezTo>
                  <a:lnTo>
                    <a:pt x="128192" y="7806"/>
                  </a:lnTo>
                  <a:lnTo>
                    <a:pt x="128192" y="4170"/>
                  </a:lnTo>
                  <a:lnTo>
                    <a:pt x="75755" y="0"/>
                  </a:lnTo>
                  <a:lnTo>
                    <a:pt x="75221" y="534"/>
                  </a:lnTo>
                  <a:cubicBezTo>
                    <a:pt x="72052" y="3369"/>
                    <a:pt x="68074" y="4787"/>
                    <a:pt x="64097" y="4787"/>
                  </a:cubicBezTo>
                  <a:cubicBezTo>
                    <a:pt x="60119" y="4787"/>
                    <a:pt x="56141" y="3369"/>
                    <a:pt x="52972" y="534"/>
                  </a:cubicBezTo>
                  <a:lnTo>
                    <a:pt x="52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13"/>
          <p:cNvSpPr txBox="1"/>
          <p:nvPr>
            <p:ph type="title"/>
          </p:nvPr>
        </p:nvSpPr>
        <p:spPr>
          <a:xfrm>
            <a:off x="2024000" y="2565400"/>
            <a:ext cx="509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4" name="Google Shape;794;p13"/>
          <p:cNvSpPr txBox="1"/>
          <p:nvPr>
            <p:ph idx="1" type="subTitle"/>
          </p:nvPr>
        </p:nvSpPr>
        <p:spPr>
          <a:xfrm>
            <a:off x="2960850" y="3249282"/>
            <a:ext cx="32223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13"/>
          <p:cNvSpPr txBox="1"/>
          <p:nvPr>
            <p:ph hasCustomPrompt="1" idx="2" type="title"/>
          </p:nvPr>
        </p:nvSpPr>
        <p:spPr>
          <a:xfrm>
            <a:off x="3185400" y="1630976"/>
            <a:ext cx="2773200" cy="6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AND_TWO_COLUMNS_1_2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4"/>
          <p:cNvSpPr txBox="1"/>
          <p:nvPr>
            <p:ph type="title"/>
          </p:nvPr>
        </p:nvSpPr>
        <p:spPr>
          <a:xfrm>
            <a:off x="707250" y="539500"/>
            <a:ext cx="77295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8" name="Google Shape;798;p14"/>
          <p:cNvSpPr/>
          <p:nvPr/>
        </p:nvSpPr>
        <p:spPr>
          <a:xfrm>
            <a:off x="8723825" y="4750302"/>
            <a:ext cx="536834" cy="147228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4"/>
          <p:cNvSpPr/>
          <p:nvPr/>
        </p:nvSpPr>
        <p:spPr>
          <a:xfrm>
            <a:off x="-143912" y="2445302"/>
            <a:ext cx="536834" cy="147228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4"/>
          <p:cNvSpPr/>
          <p:nvPr/>
        </p:nvSpPr>
        <p:spPr>
          <a:xfrm rot="-125535">
            <a:off x="8516999" y="359993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4"/>
          <p:cNvSpPr/>
          <p:nvPr/>
        </p:nvSpPr>
        <p:spPr>
          <a:xfrm rot="-125535">
            <a:off x="178549" y="144868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AND_TWO_COLUMNS_1_2_1_1">
    <p:bg>
      <p:bgPr>
        <a:solidFill>
          <a:schemeClr val="dk2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5"/>
          <p:cNvSpPr/>
          <p:nvPr/>
        </p:nvSpPr>
        <p:spPr>
          <a:xfrm>
            <a:off x="660592" y="2979046"/>
            <a:ext cx="616578" cy="168977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5"/>
          <p:cNvSpPr/>
          <p:nvPr/>
        </p:nvSpPr>
        <p:spPr>
          <a:xfrm>
            <a:off x="1224344" y="4590390"/>
            <a:ext cx="178734" cy="434701"/>
          </a:xfrm>
          <a:custGeom>
            <a:rect b="b" l="l" r="r" t="t"/>
            <a:pathLst>
              <a:path extrusionOk="0" h="21028" w="8646">
                <a:moveTo>
                  <a:pt x="1822" y="14424"/>
                </a:moveTo>
                <a:cubicBezTo>
                  <a:pt x="1489" y="15580"/>
                  <a:pt x="2091" y="12556"/>
                  <a:pt x="5606" y="4750"/>
                </a:cubicBezTo>
                <a:cubicBezTo>
                  <a:pt x="6033" y="3800"/>
                  <a:pt x="6508" y="2423"/>
                  <a:pt x="7252" y="1393"/>
                </a:cubicBezTo>
                <a:cubicBezTo>
                  <a:pt x="8187" y="0"/>
                  <a:pt x="8646" y="79"/>
                  <a:pt x="7379" y="507"/>
                </a:cubicBezTo>
                <a:cubicBezTo>
                  <a:pt x="460" y="2803"/>
                  <a:pt x="3611" y="649"/>
                  <a:pt x="4007" y="5225"/>
                </a:cubicBezTo>
                <a:cubicBezTo>
                  <a:pt x="4102" y="6191"/>
                  <a:pt x="4117" y="4386"/>
                  <a:pt x="2360" y="2359"/>
                </a:cubicBezTo>
                <a:cubicBezTo>
                  <a:pt x="1" y="4228"/>
                  <a:pt x="2613" y="7838"/>
                  <a:pt x="2471" y="11495"/>
                </a:cubicBezTo>
                <a:cubicBezTo>
                  <a:pt x="2455" y="12319"/>
                  <a:pt x="935" y="15691"/>
                  <a:pt x="777" y="21011"/>
                </a:cubicBezTo>
                <a:cubicBezTo>
                  <a:pt x="1426" y="21027"/>
                  <a:pt x="444" y="19254"/>
                  <a:pt x="2265" y="13142"/>
                </a:cubicBezTo>
                <a:cubicBezTo>
                  <a:pt x="2075" y="13554"/>
                  <a:pt x="1917" y="13981"/>
                  <a:pt x="1822" y="144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5"/>
          <p:cNvSpPr/>
          <p:nvPr/>
        </p:nvSpPr>
        <p:spPr>
          <a:xfrm>
            <a:off x="1260356" y="4866315"/>
            <a:ext cx="8207" cy="27184"/>
          </a:xfrm>
          <a:custGeom>
            <a:rect b="b" l="l" r="r" t="t"/>
            <a:pathLst>
              <a:path extrusionOk="0" h="1315" w="397">
                <a:moveTo>
                  <a:pt x="80" y="1077"/>
                </a:moveTo>
                <a:cubicBezTo>
                  <a:pt x="396" y="1"/>
                  <a:pt x="254" y="349"/>
                  <a:pt x="0" y="1315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5"/>
          <p:cNvSpPr/>
          <p:nvPr/>
        </p:nvSpPr>
        <p:spPr>
          <a:xfrm>
            <a:off x="1254465" y="4542925"/>
            <a:ext cx="286748" cy="357779"/>
          </a:xfrm>
          <a:custGeom>
            <a:rect b="b" l="l" r="r" t="t"/>
            <a:pathLst>
              <a:path extrusionOk="0" h="17307" w="13871">
                <a:moveTo>
                  <a:pt x="10989" y="174"/>
                </a:moveTo>
                <a:cubicBezTo>
                  <a:pt x="9896" y="349"/>
                  <a:pt x="10261" y="143"/>
                  <a:pt x="10340" y="1663"/>
                </a:cubicBezTo>
                <a:cubicBezTo>
                  <a:pt x="10371" y="2011"/>
                  <a:pt x="10356" y="2375"/>
                  <a:pt x="10261" y="2724"/>
                </a:cubicBezTo>
                <a:cubicBezTo>
                  <a:pt x="10308" y="2185"/>
                  <a:pt x="10102" y="1219"/>
                  <a:pt x="9786" y="475"/>
                </a:cubicBezTo>
                <a:cubicBezTo>
                  <a:pt x="7933" y="1077"/>
                  <a:pt x="6001" y="2692"/>
                  <a:pt x="4703" y="5748"/>
                </a:cubicBezTo>
                <a:cubicBezTo>
                  <a:pt x="840" y="14567"/>
                  <a:pt x="0" y="17306"/>
                  <a:pt x="808" y="15454"/>
                </a:cubicBezTo>
                <a:cubicBezTo>
                  <a:pt x="2565" y="11400"/>
                  <a:pt x="6223" y="9231"/>
                  <a:pt x="8614" y="6793"/>
                </a:cubicBezTo>
                <a:cubicBezTo>
                  <a:pt x="11021" y="4529"/>
                  <a:pt x="10910" y="1789"/>
                  <a:pt x="13871" y="507"/>
                </a:cubicBezTo>
                <a:cubicBezTo>
                  <a:pt x="13301" y="222"/>
                  <a:pt x="12050" y="0"/>
                  <a:pt x="10989" y="17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5"/>
          <p:cNvSpPr/>
          <p:nvPr/>
        </p:nvSpPr>
        <p:spPr>
          <a:xfrm>
            <a:off x="54472" y="4481381"/>
            <a:ext cx="235687" cy="443528"/>
          </a:xfrm>
          <a:custGeom>
            <a:rect b="b" l="l" r="r" t="t"/>
            <a:pathLst>
              <a:path extrusionOk="0" h="21455" w="11401">
                <a:moveTo>
                  <a:pt x="3325" y="3880"/>
                </a:moveTo>
                <a:cubicBezTo>
                  <a:pt x="0" y="808"/>
                  <a:pt x="792" y="0"/>
                  <a:pt x="871" y="2613"/>
                </a:cubicBezTo>
                <a:cubicBezTo>
                  <a:pt x="903" y="4355"/>
                  <a:pt x="681" y="5146"/>
                  <a:pt x="713" y="6286"/>
                </a:cubicBezTo>
                <a:cubicBezTo>
                  <a:pt x="1821" y="6065"/>
                  <a:pt x="2961" y="6160"/>
                  <a:pt x="4022" y="6571"/>
                </a:cubicBezTo>
                <a:cubicBezTo>
                  <a:pt x="4893" y="6951"/>
                  <a:pt x="3404" y="6001"/>
                  <a:pt x="776" y="6888"/>
                </a:cubicBezTo>
                <a:cubicBezTo>
                  <a:pt x="1378" y="9564"/>
                  <a:pt x="5684" y="8551"/>
                  <a:pt x="8297" y="12034"/>
                </a:cubicBezTo>
                <a:cubicBezTo>
                  <a:pt x="11195" y="18858"/>
                  <a:pt x="10830" y="21455"/>
                  <a:pt x="11400" y="21344"/>
                </a:cubicBezTo>
                <a:cubicBezTo>
                  <a:pt x="10276" y="15723"/>
                  <a:pt x="7474" y="7854"/>
                  <a:pt x="3325" y="388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5"/>
          <p:cNvSpPr/>
          <p:nvPr/>
        </p:nvSpPr>
        <p:spPr>
          <a:xfrm>
            <a:off x="241709" y="4758959"/>
            <a:ext cx="9179" cy="28817"/>
          </a:xfrm>
          <a:custGeom>
            <a:rect b="b" l="l" r="r" t="t"/>
            <a:pathLst>
              <a:path extrusionOk="0" h="1394" w="444">
                <a:moveTo>
                  <a:pt x="364" y="1140"/>
                </a:moveTo>
                <a:cubicBezTo>
                  <a:pt x="0" y="0"/>
                  <a:pt x="95" y="428"/>
                  <a:pt x="443" y="1394"/>
                </a:cubicBezTo>
                <a:cubicBezTo>
                  <a:pt x="443" y="1394"/>
                  <a:pt x="412" y="1315"/>
                  <a:pt x="364" y="11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5"/>
          <p:cNvSpPr/>
          <p:nvPr/>
        </p:nvSpPr>
        <p:spPr>
          <a:xfrm>
            <a:off x="14862" y="4344876"/>
            <a:ext cx="237320" cy="451735"/>
          </a:xfrm>
          <a:custGeom>
            <a:rect b="b" l="l" r="r" t="t"/>
            <a:pathLst>
              <a:path extrusionOk="0" h="21852" w="11480">
                <a:moveTo>
                  <a:pt x="8946" y="15549"/>
                </a:moveTo>
                <a:cubicBezTo>
                  <a:pt x="10720" y="18732"/>
                  <a:pt x="11480" y="21851"/>
                  <a:pt x="10941" y="19856"/>
                </a:cubicBezTo>
                <a:cubicBezTo>
                  <a:pt x="9785" y="15597"/>
                  <a:pt x="9580" y="10736"/>
                  <a:pt x="7379" y="6936"/>
                </a:cubicBezTo>
                <a:cubicBezTo>
                  <a:pt x="5020" y="3057"/>
                  <a:pt x="2375" y="3247"/>
                  <a:pt x="95" y="1"/>
                </a:cubicBezTo>
                <a:cubicBezTo>
                  <a:pt x="0" y="777"/>
                  <a:pt x="48" y="1584"/>
                  <a:pt x="206" y="2360"/>
                </a:cubicBezTo>
                <a:cubicBezTo>
                  <a:pt x="634" y="4466"/>
                  <a:pt x="444" y="3785"/>
                  <a:pt x="1979" y="3785"/>
                </a:cubicBezTo>
                <a:cubicBezTo>
                  <a:pt x="2375" y="3785"/>
                  <a:pt x="2755" y="3848"/>
                  <a:pt x="3120" y="3991"/>
                </a:cubicBezTo>
                <a:cubicBezTo>
                  <a:pt x="2312" y="3880"/>
                  <a:pt x="1504" y="4007"/>
                  <a:pt x="776" y="4323"/>
                </a:cubicBezTo>
                <a:cubicBezTo>
                  <a:pt x="3072" y="9818"/>
                  <a:pt x="5621" y="9438"/>
                  <a:pt x="8946" y="15549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5"/>
          <p:cNvSpPr/>
          <p:nvPr/>
        </p:nvSpPr>
        <p:spPr>
          <a:xfrm>
            <a:off x="105865" y="4212961"/>
            <a:ext cx="193784" cy="606883"/>
          </a:xfrm>
          <a:custGeom>
            <a:rect b="b" l="l" r="r" t="t"/>
            <a:pathLst>
              <a:path extrusionOk="0" h="29357" w="9374">
                <a:moveTo>
                  <a:pt x="5241" y="7316"/>
                </a:moveTo>
                <a:cubicBezTo>
                  <a:pt x="5178" y="6018"/>
                  <a:pt x="4988" y="4529"/>
                  <a:pt x="5114" y="2962"/>
                </a:cubicBezTo>
                <a:cubicBezTo>
                  <a:pt x="5288" y="397"/>
                  <a:pt x="5859" y="1"/>
                  <a:pt x="4861" y="1426"/>
                </a:cubicBezTo>
                <a:cubicBezTo>
                  <a:pt x="253" y="7902"/>
                  <a:pt x="1251" y="4529"/>
                  <a:pt x="3563" y="8124"/>
                </a:cubicBezTo>
                <a:cubicBezTo>
                  <a:pt x="3800" y="8472"/>
                  <a:pt x="4006" y="8836"/>
                  <a:pt x="4196" y="9232"/>
                </a:cubicBezTo>
                <a:cubicBezTo>
                  <a:pt x="3848" y="8583"/>
                  <a:pt x="2771" y="7443"/>
                  <a:pt x="1235" y="6762"/>
                </a:cubicBezTo>
                <a:cubicBezTo>
                  <a:pt x="0" y="10388"/>
                  <a:pt x="4449" y="13000"/>
                  <a:pt x="5906" y="17640"/>
                </a:cubicBezTo>
                <a:cubicBezTo>
                  <a:pt x="6492" y="21677"/>
                  <a:pt x="7600" y="25604"/>
                  <a:pt x="9199" y="29356"/>
                </a:cubicBezTo>
                <a:lnTo>
                  <a:pt x="9374" y="29277"/>
                </a:lnTo>
                <a:cubicBezTo>
                  <a:pt x="6334" y="22136"/>
                  <a:pt x="5684" y="16690"/>
                  <a:pt x="5241" y="731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5"/>
          <p:cNvSpPr/>
          <p:nvPr/>
        </p:nvSpPr>
        <p:spPr>
          <a:xfrm>
            <a:off x="237781" y="4616562"/>
            <a:ext cx="6553" cy="36032"/>
          </a:xfrm>
          <a:custGeom>
            <a:rect b="b" l="l" r="r" t="t"/>
            <a:pathLst>
              <a:path extrusionOk="0" h="1743" w="317">
                <a:moveTo>
                  <a:pt x="253" y="1426"/>
                </a:moveTo>
                <a:cubicBezTo>
                  <a:pt x="0" y="1"/>
                  <a:pt x="32" y="428"/>
                  <a:pt x="317" y="1742"/>
                </a:cubicBezTo>
                <a:cubicBezTo>
                  <a:pt x="317" y="1742"/>
                  <a:pt x="301" y="1632"/>
                  <a:pt x="253" y="1426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5"/>
          <p:cNvSpPr/>
          <p:nvPr/>
        </p:nvSpPr>
        <p:spPr>
          <a:xfrm>
            <a:off x="207660" y="4069923"/>
            <a:ext cx="129306" cy="600991"/>
          </a:xfrm>
          <a:custGeom>
            <a:rect b="b" l="l" r="r" t="t"/>
            <a:pathLst>
              <a:path extrusionOk="0" h="29072" w="6255">
                <a:moveTo>
                  <a:pt x="2724" y="2645"/>
                </a:moveTo>
                <a:cubicBezTo>
                  <a:pt x="3167" y="3389"/>
                  <a:pt x="3753" y="4387"/>
                  <a:pt x="3848" y="5162"/>
                </a:cubicBezTo>
                <a:cubicBezTo>
                  <a:pt x="3531" y="4371"/>
                  <a:pt x="3040" y="3658"/>
                  <a:pt x="2391" y="3088"/>
                </a:cubicBezTo>
                <a:cubicBezTo>
                  <a:pt x="491" y="5748"/>
                  <a:pt x="0" y="9200"/>
                  <a:pt x="190" y="12446"/>
                </a:cubicBezTo>
                <a:cubicBezTo>
                  <a:pt x="744" y="23308"/>
                  <a:pt x="1710" y="29071"/>
                  <a:pt x="1457" y="26142"/>
                </a:cubicBezTo>
                <a:cubicBezTo>
                  <a:pt x="776" y="18653"/>
                  <a:pt x="4434" y="13792"/>
                  <a:pt x="4766" y="6461"/>
                </a:cubicBezTo>
                <a:cubicBezTo>
                  <a:pt x="4893" y="4434"/>
                  <a:pt x="4750" y="2471"/>
                  <a:pt x="6255" y="1"/>
                </a:cubicBezTo>
                <a:cubicBezTo>
                  <a:pt x="5431" y="206"/>
                  <a:pt x="3959" y="1077"/>
                  <a:pt x="2724" y="2645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5"/>
          <p:cNvSpPr/>
          <p:nvPr/>
        </p:nvSpPr>
        <p:spPr>
          <a:xfrm>
            <a:off x="1182439" y="4248891"/>
            <a:ext cx="9199" cy="9344"/>
          </a:xfrm>
          <a:custGeom>
            <a:rect b="b" l="l" r="r" t="t"/>
            <a:pathLst>
              <a:path extrusionOk="0" h="452" w="445">
                <a:moveTo>
                  <a:pt x="223" y="1"/>
                </a:moveTo>
                <a:cubicBezTo>
                  <a:pt x="112" y="1"/>
                  <a:pt x="1" y="76"/>
                  <a:pt x="1" y="226"/>
                </a:cubicBezTo>
                <a:cubicBezTo>
                  <a:pt x="1" y="377"/>
                  <a:pt x="112" y="452"/>
                  <a:pt x="223" y="452"/>
                </a:cubicBezTo>
                <a:cubicBezTo>
                  <a:pt x="333" y="452"/>
                  <a:pt x="444" y="377"/>
                  <a:pt x="444" y="226"/>
                </a:cubicBezTo>
                <a:cubicBezTo>
                  <a:pt x="444" y="76"/>
                  <a:pt x="333" y="1"/>
                  <a:pt x="223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5"/>
          <p:cNvSpPr/>
          <p:nvPr/>
        </p:nvSpPr>
        <p:spPr>
          <a:xfrm>
            <a:off x="1177209" y="4210521"/>
            <a:ext cx="8538" cy="8600"/>
          </a:xfrm>
          <a:custGeom>
            <a:rect b="b" l="l" r="r" t="t"/>
            <a:pathLst>
              <a:path extrusionOk="0" h="416" w="413">
                <a:moveTo>
                  <a:pt x="206" y="0"/>
                </a:moveTo>
                <a:cubicBezTo>
                  <a:pt x="104" y="0"/>
                  <a:pt x="1" y="71"/>
                  <a:pt x="1" y="214"/>
                </a:cubicBezTo>
                <a:cubicBezTo>
                  <a:pt x="1" y="349"/>
                  <a:pt x="104" y="416"/>
                  <a:pt x="206" y="416"/>
                </a:cubicBezTo>
                <a:cubicBezTo>
                  <a:pt x="309" y="416"/>
                  <a:pt x="412" y="349"/>
                  <a:pt x="412" y="214"/>
                </a:cubicBezTo>
                <a:cubicBezTo>
                  <a:pt x="412" y="71"/>
                  <a:pt x="309" y="0"/>
                  <a:pt x="206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5"/>
          <p:cNvSpPr/>
          <p:nvPr/>
        </p:nvSpPr>
        <p:spPr>
          <a:xfrm>
            <a:off x="1013871" y="4292842"/>
            <a:ext cx="9840" cy="8083"/>
          </a:xfrm>
          <a:custGeom>
            <a:rect b="b" l="l" r="r" t="t"/>
            <a:pathLst>
              <a:path extrusionOk="0" h="391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68" y="373"/>
                  <a:pt x="218" y="391"/>
                  <a:pt x="267" y="391"/>
                </a:cubicBezTo>
                <a:cubicBezTo>
                  <a:pt x="373" y="391"/>
                  <a:pt x="476" y="309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5"/>
          <p:cNvSpPr/>
          <p:nvPr/>
        </p:nvSpPr>
        <p:spPr>
          <a:xfrm>
            <a:off x="896695" y="4217881"/>
            <a:ext cx="12776" cy="11039"/>
          </a:xfrm>
          <a:custGeom>
            <a:rect b="b" l="l" r="r" t="t"/>
            <a:pathLst>
              <a:path extrusionOk="0" h="534" w="618">
                <a:moveTo>
                  <a:pt x="349" y="0"/>
                </a:moveTo>
                <a:cubicBezTo>
                  <a:pt x="111" y="0"/>
                  <a:pt x="0" y="285"/>
                  <a:pt x="159" y="460"/>
                </a:cubicBezTo>
                <a:cubicBezTo>
                  <a:pt x="214" y="510"/>
                  <a:pt x="282" y="534"/>
                  <a:pt x="348" y="534"/>
                </a:cubicBezTo>
                <a:cubicBezTo>
                  <a:pt x="486" y="534"/>
                  <a:pt x="618" y="431"/>
                  <a:pt x="618" y="270"/>
                </a:cubicBezTo>
                <a:cubicBezTo>
                  <a:pt x="618" y="127"/>
                  <a:pt x="491" y="0"/>
                  <a:pt x="349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5"/>
          <p:cNvSpPr/>
          <p:nvPr/>
        </p:nvSpPr>
        <p:spPr>
          <a:xfrm>
            <a:off x="1047589" y="4296439"/>
            <a:ext cx="8848" cy="8538"/>
          </a:xfrm>
          <a:custGeom>
            <a:rect b="b" l="l" r="r" t="t"/>
            <a:pathLst>
              <a:path extrusionOk="0" h="413" w="428">
                <a:moveTo>
                  <a:pt x="206" y="0"/>
                </a:moveTo>
                <a:cubicBezTo>
                  <a:pt x="95" y="0"/>
                  <a:pt x="0" y="80"/>
                  <a:pt x="0" y="206"/>
                </a:cubicBezTo>
                <a:cubicBezTo>
                  <a:pt x="0" y="317"/>
                  <a:pt x="95" y="412"/>
                  <a:pt x="206" y="412"/>
                </a:cubicBezTo>
                <a:cubicBezTo>
                  <a:pt x="333" y="412"/>
                  <a:pt x="428" y="317"/>
                  <a:pt x="428" y="206"/>
                </a:cubicBezTo>
                <a:cubicBezTo>
                  <a:pt x="428" y="80"/>
                  <a:pt x="333" y="0"/>
                  <a:pt x="206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5"/>
          <p:cNvSpPr/>
          <p:nvPr/>
        </p:nvSpPr>
        <p:spPr>
          <a:xfrm>
            <a:off x="1089493" y="4210356"/>
            <a:ext cx="11142" cy="9592"/>
          </a:xfrm>
          <a:custGeom>
            <a:rect b="b" l="l" r="r" t="t"/>
            <a:pathLst>
              <a:path extrusionOk="0" h="464" w="539">
                <a:moveTo>
                  <a:pt x="317" y="0"/>
                </a:moveTo>
                <a:cubicBezTo>
                  <a:pt x="95" y="0"/>
                  <a:pt x="0" y="254"/>
                  <a:pt x="143" y="396"/>
                </a:cubicBezTo>
                <a:cubicBezTo>
                  <a:pt x="189" y="442"/>
                  <a:pt x="247" y="464"/>
                  <a:pt x="304" y="464"/>
                </a:cubicBezTo>
                <a:cubicBezTo>
                  <a:pt x="423" y="464"/>
                  <a:pt x="539" y="372"/>
                  <a:pt x="539" y="222"/>
                </a:cubicBezTo>
                <a:cubicBezTo>
                  <a:pt x="539" y="95"/>
                  <a:pt x="444" y="0"/>
                  <a:pt x="31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5"/>
          <p:cNvSpPr/>
          <p:nvPr/>
        </p:nvSpPr>
        <p:spPr>
          <a:xfrm>
            <a:off x="837115" y="4212651"/>
            <a:ext cx="12466" cy="10708"/>
          </a:xfrm>
          <a:custGeom>
            <a:rect b="b" l="l" r="r" t="t"/>
            <a:pathLst>
              <a:path extrusionOk="0" h="518" w="603">
                <a:moveTo>
                  <a:pt x="333" y="0"/>
                </a:moveTo>
                <a:cubicBezTo>
                  <a:pt x="111" y="0"/>
                  <a:pt x="0" y="285"/>
                  <a:pt x="159" y="443"/>
                </a:cubicBezTo>
                <a:cubicBezTo>
                  <a:pt x="210" y="495"/>
                  <a:pt x="275" y="518"/>
                  <a:pt x="339" y="518"/>
                </a:cubicBezTo>
                <a:cubicBezTo>
                  <a:pt x="472" y="518"/>
                  <a:pt x="602" y="419"/>
                  <a:pt x="602" y="269"/>
                </a:cubicBezTo>
                <a:cubicBezTo>
                  <a:pt x="586" y="127"/>
                  <a:pt x="475" y="0"/>
                  <a:pt x="333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5"/>
          <p:cNvSpPr/>
          <p:nvPr/>
        </p:nvSpPr>
        <p:spPr>
          <a:xfrm>
            <a:off x="656598" y="4233675"/>
            <a:ext cx="11969" cy="11308"/>
          </a:xfrm>
          <a:custGeom>
            <a:rect b="b" l="l" r="r" t="t"/>
            <a:pathLst>
              <a:path extrusionOk="0" h="547" w="579">
                <a:moveTo>
                  <a:pt x="287" y="0"/>
                </a:moveTo>
                <a:cubicBezTo>
                  <a:pt x="159" y="0"/>
                  <a:pt x="32" y="84"/>
                  <a:pt x="24" y="250"/>
                </a:cubicBezTo>
                <a:cubicBezTo>
                  <a:pt x="0" y="448"/>
                  <a:pt x="143" y="547"/>
                  <a:pt x="287" y="547"/>
                </a:cubicBezTo>
                <a:cubicBezTo>
                  <a:pt x="432" y="547"/>
                  <a:pt x="578" y="448"/>
                  <a:pt x="562" y="250"/>
                </a:cubicBezTo>
                <a:cubicBezTo>
                  <a:pt x="546" y="84"/>
                  <a:pt x="416" y="0"/>
                  <a:pt x="28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5"/>
          <p:cNvSpPr/>
          <p:nvPr/>
        </p:nvSpPr>
        <p:spPr>
          <a:xfrm>
            <a:off x="661993" y="4343243"/>
            <a:ext cx="12776" cy="12796"/>
          </a:xfrm>
          <a:custGeom>
            <a:rect b="b" l="l" r="r" t="t"/>
            <a:pathLst>
              <a:path extrusionOk="0" h="619" w="618">
                <a:moveTo>
                  <a:pt x="301" y="1"/>
                </a:moveTo>
                <a:cubicBezTo>
                  <a:pt x="127" y="1"/>
                  <a:pt x="0" y="127"/>
                  <a:pt x="0" y="302"/>
                </a:cubicBezTo>
                <a:cubicBezTo>
                  <a:pt x="0" y="476"/>
                  <a:pt x="127" y="618"/>
                  <a:pt x="301" y="618"/>
                </a:cubicBezTo>
                <a:cubicBezTo>
                  <a:pt x="475" y="618"/>
                  <a:pt x="618" y="476"/>
                  <a:pt x="618" y="302"/>
                </a:cubicBezTo>
                <a:cubicBezTo>
                  <a:pt x="618" y="127"/>
                  <a:pt x="475" y="1"/>
                  <a:pt x="301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5"/>
          <p:cNvSpPr/>
          <p:nvPr/>
        </p:nvSpPr>
        <p:spPr>
          <a:xfrm>
            <a:off x="662655" y="4300326"/>
            <a:ext cx="10812" cy="9261"/>
          </a:xfrm>
          <a:custGeom>
            <a:rect b="b" l="l" r="r" t="t"/>
            <a:pathLst>
              <a:path extrusionOk="0" h="448" w="523">
                <a:moveTo>
                  <a:pt x="325" y="1"/>
                </a:moveTo>
                <a:cubicBezTo>
                  <a:pt x="317" y="1"/>
                  <a:pt x="309" y="1"/>
                  <a:pt x="301" y="2"/>
                </a:cubicBezTo>
                <a:cubicBezTo>
                  <a:pt x="95" y="2"/>
                  <a:pt x="0" y="240"/>
                  <a:pt x="143" y="382"/>
                </a:cubicBezTo>
                <a:cubicBezTo>
                  <a:pt x="188" y="427"/>
                  <a:pt x="242" y="447"/>
                  <a:pt x="295" y="447"/>
                </a:cubicBezTo>
                <a:cubicBezTo>
                  <a:pt x="411" y="447"/>
                  <a:pt x="523" y="354"/>
                  <a:pt x="523" y="224"/>
                </a:cubicBezTo>
                <a:cubicBezTo>
                  <a:pt x="523" y="106"/>
                  <a:pt x="439" y="1"/>
                  <a:pt x="32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5"/>
          <p:cNvSpPr/>
          <p:nvPr/>
        </p:nvSpPr>
        <p:spPr>
          <a:xfrm>
            <a:off x="532042" y="4198903"/>
            <a:ext cx="13437" cy="11515"/>
          </a:xfrm>
          <a:custGeom>
            <a:rect b="b" l="l" r="r" t="t"/>
            <a:pathLst>
              <a:path extrusionOk="0" h="557" w="650">
                <a:moveTo>
                  <a:pt x="380" y="0"/>
                </a:moveTo>
                <a:cubicBezTo>
                  <a:pt x="127" y="0"/>
                  <a:pt x="0" y="301"/>
                  <a:pt x="175" y="475"/>
                </a:cubicBezTo>
                <a:cubicBezTo>
                  <a:pt x="231" y="531"/>
                  <a:pt x="300" y="556"/>
                  <a:pt x="368" y="556"/>
                </a:cubicBezTo>
                <a:cubicBezTo>
                  <a:pt x="511" y="556"/>
                  <a:pt x="650" y="446"/>
                  <a:pt x="650" y="285"/>
                </a:cubicBezTo>
                <a:cubicBezTo>
                  <a:pt x="650" y="127"/>
                  <a:pt x="523" y="0"/>
                  <a:pt x="38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5"/>
          <p:cNvSpPr/>
          <p:nvPr/>
        </p:nvSpPr>
        <p:spPr>
          <a:xfrm>
            <a:off x="507813" y="4288252"/>
            <a:ext cx="9509" cy="8290"/>
          </a:xfrm>
          <a:custGeom>
            <a:rect b="b" l="l" r="r" t="t"/>
            <a:pathLst>
              <a:path extrusionOk="0" h="401" w="460">
                <a:moveTo>
                  <a:pt x="270" y="1"/>
                </a:moveTo>
                <a:cubicBezTo>
                  <a:pt x="96" y="1"/>
                  <a:pt x="1" y="222"/>
                  <a:pt x="127" y="349"/>
                </a:cubicBezTo>
                <a:cubicBezTo>
                  <a:pt x="168" y="384"/>
                  <a:pt x="216" y="400"/>
                  <a:pt x="263" y="400"/>
                </a:cubicBezTo>
                <a:cubicBezTo>
                  <a:pt x="364" y="400"/>
                  <a:pt x="460" y="325"/>
                  <a:pt x="460" y="206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5"/>
          <p:cNvSpPr/>
          <p:nvPr/>
        </p:nvSpPr>
        <p:spPr>
          <a:xfrm>
            <a:off x="144152" y="4258462"/>
            <a:ext cx="11142" cy="9551"/>
          </a:xfrm>
          <a:custGeom>
            <a:rect b="b" l="l" r="r" t="t"/>
            <a:pathLst>
              <a:path extrusionOk="0" h="462" w="539">
                <a:moveTo>
                  <a:pt x="301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88" y="442"/>
                  <a:pt x="244" y="461"/>
                  <a:pt x="300" y="461"/>
                </a:cubicBezTo>
                <a:cubicBezTo>
                  <a:pt x="420" y="461"/>
                  <a:pt x="539" y="368"/>
                  <a:pt x="539" y="238"/>
                </a:cubicBezTo>
                <a:cubicBezTo>
                  <a:pt x="539" y="96"/>
                  <a:pt x="428" y="1"/>
                  <a:pt x="301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5"/>
          <p:cNvSpPr/>
          <p:nvPr/>
        </p:nvSpPr>
        <p:spPr>
          <a:xfrm>
            <a:off x="338583" y="4210687"/>
            <a:ext cx="9840" cy="9840"/>
          </a:xfrm>
          <a:custGeom>
            <a:rect b="b" l="l" r="r" t="t"/>
            <a:pathLst>
              <a:path extrusionOk="0" h="476" w="476">
                <a:moveTo>
                  <a:pt x="238" y="0"/>
                </a:moveTo>
                <a:cubicBezTo>
                  <a:pt x="96" y="0"/>
                  <a:pt x="1" y="111"/>
                  <a:pt x="1" y="238"/>
                </a:cubicBezTo>
                <a:cubicBezTo>
                  <a:pt x="1" y="364"/>
                  <a:pt x="96" y="475"/>
                  <a:pt x="238" y="475"/>
                </a:cubicBezTo>
                <a:cubicBezTo>
                  <a:pt x="365" y="475"/>
                  <a:pt x="476" y="364"/>
                  <a:pt x="476" y="238"/>
                </a:cubicBezTo>
                <a:cubicBezTo>
                  <a:pt x="476" y="111"/>
                  <a:pt x="365" y="0"/>
                  <a:pt x="23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5"/>
          <p:cNvSpPr/>
          <p:nvPr/>
        </p:nvSpPr>
        <p:spPr>
          <a:xfrm>
            <a:off x="130074" y="4271879"/>
            <a:ext cx="10502" cy="8744"/>
          </a:xfrm>
          <a:custGeom>
            <a:rect b="b" l="l" r="r" t="t"/>
            <a:pathLst>
              <a:path extrusionOk="0" h="423" w="508">
                <a:moveTo>
                  <a:pt x="286" y="1"/>
                </a:moveTo>
                <a:cubicBezTo>
                  <a:pt x="96" y="1"/>
                  <a:pt x="1" y="223"/>
                  <a:pt x="143" y="365"/>
                </a:cubicBezTo>
                <a:cubicBezTo>
                  <a:pt x="183" y="405"/>
                  <a:pt x="234" y="423"/>
                  <a:pt x="284" y="423"/>
                </a:cubicBezTo>
                <a:cubicBezTo>
                  <a:pt x="396" y="423"/>
                  <a:pt x="507" y="337"/>
                  <a:pt x="507" y="207"/>
                </a:cubicBezTo>
                <a:cubicBezTo>
                  <a:pt x="507" y="96"/>
                  <a:pt x="412" y="1"/>
                  <a:pt x="286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5"/>
          <p:cNvSpPr/>
          <p:nvPr/>
        </p:nvSpPr>
        <p:spPr>
          <a:xfrm>
            <a:off x="134332" y="4888249"/>
            <a:ext cx="1256929" cy="248463"/>
          </a:xfrm>
          <a:custGeom>
            <a:rect b="b" l="l" r="r" t="t"/>
            <a:pathLst>
              <a:path extrusionOk="0" h="12019" w="60802">
                <a:moveTo>
                  <a:pt x="1505" y="1"/>
                </a:moveTo>
                <a:cubicBezTo>
                  <a:pt x="681" y="1"/>
                  <a:pt x="1" y="2692"/>
                  <a:pt x="1" y="6017"/>
                </a:cubicBezTo>
                <a:cubicBezTo>
                  <a:pt x="1" y="9327"/>
                  <a:pt x="681" y="12018"/>
                  <a:pt x="1505" y="12018"/>
                </a:cubicBezTo>
                <a:lnTo>
                  <a:pt x="60089" y="12018"/>
                </a:lnTo>
                <a:cubicBezTo>
                  <a:pt x="60485" y="12018"/>
                  <a:pt x="60802" y="11702"/>
                  <a:pt x="60802" y="11306"/>
                </a:cubicBezTo>
                <a:cubicBezTo>
                  <a:pt x="60802" y="11116"/>
                  <a:pt x="60659" y="10973"/>
                  <a:pt x="60469" y="10973"/>
                </a:cubicBezTo>
                <a:lnTo>
                  <a:pt x="40693" y="10973"/>
                </a:lnTo>
                <a:cubicBezTo>
                  <a:pt x="40297" y="9881"/>
                  <a:pt x="40044" y="8076"/>
                  <a:pt x="40044" y="6017"/>
                </a:cubicBezTo>
                <a:cubicBezTo>
                  <a:pt x="40044" y="3959"/>
                  <a:pt x="40297" y="2138"/>
                  <a:pt x="40693" y="1061"/>
                </a:cubicBezTo>
                <a:lnTo>
                  <a:pt x="60453" y="1061"/>
                </a:lnTo>
                <a:cubicBezTo>
                  <a:pt x="60643" y="1061"/>
                  <a:pt x="60802" y="903"/>
                  <a:pt x="60802" y="713"/>
                </a:cubicBezTo>
                <a:cubicBezTo>
                  <a:pt x="60802" y="317"/>
                  <a:pt x="60485" y="1"/>
                  <a:pt x="60089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5"/>
          <p:cNvSpPr/>
          <p:nvPr/>
        </p:nvSpPr>
        <p:spPr>
          <a:xfrm>
            <a:off x="962146" y="4910183"/>
            <a:ext cx="13458" cy="204926"/>
          </a:xfrm>
          <a:custGeom>
            <a:rect b="b" l="l" r="r" t="t"/>
            <a:pathLst>
              <a:path extrusionOk="0" h="9913" w="651">
                <a:moveTo>
                  <a:pt x="650" y="0"/>
                </a:moveTo>
                <a:cubicBezTo>
                  <a:pt x="254" y="1077"/>
                  <a:pt x="1" y="2898"/>
                  <a:pt x="1" y="4956"/>
                </a:cubicBezTo>
                <a:cubicBezTo>
                  <a:pt x="1" y="7015"/>
                  <a:pt x="254" y="8820"/>
                  <a:pt x="650" y="9912"/>
                </a:cubicBezTo>
                <a:lnTo>
                  <a:pt x="650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5"/>
          <p:cNvSpPr/>
          <p:nvPr/>
        </p:nvSpPr>
        <p:spPr>
          <a:xfrm>
            <a:off x="975584" y="4910183"/>
            <a:ext cx="394101" cy="204926"/>
          </a:xfrm>
          <a:custGeom>
            <a:rect b="b" l="l" r="r" t="t"/>
            <a:pathLst>
              <a:path extrusionOk="0" h="9913" w="19064">
                <a:moveTo>
                  <a:pt x="0" y="0"/>
                </a:moveTo>
                <a:lnTo>
                  <a:pt x="0" y="9912"/>
                </a:lnTo>
                <a:lnTo>
                  <a:pt x="19064" y="9912"/>
                </a:lnTo>
                <a:cubicBezTo>
                  <a:pt x="18668" y="8820"/>
                  <a:pt x="18415" y="7015"/>
                  <a:pt x="18415" y="4956"/>
                </a:cubicBezTo>
                <a:cubicBezTo>
                  <a:pt x="18415" y="2898"/>
                  <a:pt x="18668" y="1077"/>
                  <a:pt x="19064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5"/>
          <p:cNvSpPr/>
          <p:nvPr/>
        </p:nvSpPr>
        <p:spPr>
          <a:xfrm>
            <a:off x="274434" y="4888580"/>
            <a:ext cx="161390" cy="248463"/>
          </a:xfrm>
          <a:custGeom>
            <a:rect b="b" l="l" r="r" t="t"/>
            <a:pathLst>
              <a:path extrusionOk="0" h="12019" w="7807">
                <a:moveTo>
                  <a:pt x="1489" y="0"/>
                </a:moveTo>
                <a:cubicBezTo>
                  <a:pt x="665" y="0"/>
                  <a:pt x="0" y="2692"/>
                  <a:pt x="0" y="6001"/>
                </a:cubicBezTo>
                <a:cubicBezTo>
                  <a:pt x="0" y="9326"/>
                  <a:pt x="665" y="12018"/>
                  <a:pt x="1489" y="12018"/>
                </a:cubicBezTo>
                <a:lnTo>
                  <a:pt x="7806" y="12002"/>
                </a:lnTo>
                <a:cubicBezTo>
                  <a:pt x="6983" y="12002"/>
                  <a:pt x="6318" y="9311"/>
                  <a:pt x="6318" y="6001"/>
                </a:cubicBezTo>
                <a:cubicBezTo>
                  <a:pt x="6318" y="2676"/>
                  <a:pt x="6983" y="0"/>
                  <a:pt x="7806" y="0"/>
                </a:cubicBez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5"/>
          <p:cNvSpPr/>
          <p:nvPr/>
        </p:nvSpPr>
        <p:spPr>
          <a:xfrm>
            <a:off x="254464" y="4888580"/>
            <a:ext cx="35371" cy="248463"/>
          </a:xfrm>
          <a:custGeom>
            <a:rect b="b" l="l" r="r" t="t"/>
            <a:pathLst>
              <a:path extrusionOk="0" h="12019" w="1711">
                <a:moveTo>
                  <a:pt x="1711" y="0"/>
                </a:moveTo>
                <a:cubicBezTo>
                  <a:pt x="1568" y="0"/>
                  <a:pt x="1441" y="48"/>
                  <a:pt x="1331" y="143"/>
                </a:cubicBezTo>
                <a:cubicBezTo>
                  <a:pt x="1236" y="238"/>
                  <a:pt x="1156" y="349"/>
                  <a:pt x="1077" y="460"/>
                </a:cubicBezTo>
                <a:cubicBezTo>
                  <a:pt x="951" y="697"/>
                  <a:pt x="824" y="935"/>
                  <a:pt x="745" y="1204"/>
                </a:cubicBezTo>
                <a:cubicBezTo>
                  <a:pt x="571" y="1710"/>
                  <a:pt x="428" y="2249"/>
                  <a:pt x="349" y="2787"/>
                </a:cubicBezTo>
                <a:cubicBezTo>
                  <a:pt x="1" y="4925"/>
                  <a:pt x="1" y="7094"/>
                  <a:pt x="349" y="9231"/>
                </a:cubicBezTo>
                <a:cubicBezTo>
                  <a:pt x="428" y="9770"/>
                  <a:pt x="571" y="10292"/>
                  <a:pt x="745" y="10799"/>
                </a:cubicBezTo>
                <a:cubicBezTo>
                  <a:pt x="824" y="11052"/>
                  <a:pt x="951" y="11306"/>
                  <a:pt x="1077" y="11543"/>
                </a:cubicBezTo>
                <a:cubicBezTo>
                  <a:pt x="1156" y="11654"/>
                  <a:pt x="1236" y="11765"/>
                  <a:pt x="1331" y="11860"/>
                </a:cubicBezTo>
                <a:cubicBezTo>
                  <a:pt x="1441" y="11955"/>
                  <a:pt x="1568" y="12018"/>
                  <a:pt x="1711" y="12018"/>
                </a:cubicBezTo>
                <a:cubicBezTo>
                  <a:pt x="1568" y="12002"/>
                  <a:pt x="1441" y="11939"/>
                  <a:pt x="1362" y="11828"/>
                </a:cubicBezTo>
                <a:cubicBezTo>
                  <a:pt x="1267" y="11733"/>
                  <a:pt x="1204" y="11622"/>
                  <a:pt x="1141" y="11511"/>
                </a:cubicBezTo>
                <a:cubicBezTo>
                  <a:pt x="1014" y="11274"/>
                  <a:pt x="919" y="11021"/>
                  <a:pt x="856" y="10767"/>
                </a:cubicBezTo>
                <a:cubicBezTo>
                  <a:pt x="697" y="10261"/>
                  <a:pt x="602" y="9738"/>
                  <a:pt x="523" y="9200"/>
                </a:cubicBezTo>
                <a:cubicBezTo>
                  <a:pt x="254" y="7078"/>
                  <a:pt x="254" y="4925"/>
                  <a:pt x="523" y="2803"/>
                </a:cubicBezTo>
                <a:cubicBezTo>
                  <a:pt x="602" y="2280"/>
                  <a:pt x="697" y="1758"/>
                  <a:pt x="856" y="1251"/>
                </a:cubicBezTo>
                <a:cubicBezTo>
                  <a:pt x="919" y="982"/>
                  <a:pt x="1014" y="745"/>
                  <a:pt x="1141" y="507"/>
                </a:cubicBezTo>
                <a:cubicBezTo>
                  <a:pt x="1204" y="380"/>
                  <a:pt x="1267" y="270"/>
                  <a:pt x="1362" y="175"/>
                </a:cubicBezTo>
                <a:cubicBezTo>
                  <a:pt x="1441" y="80"/>
                  <a:pt x="1568" y="16"/>
                  <a:pt x="1711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5"/>
          <p:cNvSpPr/>
          <p:nvPr/>
        </p:nvSpPr>
        <p:spPr>
          <a:xfrm>
            <a:off x="416500" y="4888518"/>
            <a:ext cx="33738" cy="248525"/>
          </a:xfrm>
          <a:custGeom>
            <a:rect b="b" l="l" r="r" t="t"/>
            <a:pathLst>
              <a:path extrusionOk="0" h="12022" w="1632">
                <a:moveTo>
                  <a:pt x="1578" y="0"/>
                </a:moveTo>
                <a:cubicBezTo>
                  <a:pt x="1457" y="0"/>
                  <a:pt x="1350" y="47"/>
                  <a:pt x="1267" y="130"/>
                </a:cubicBezTo>
                <a:cubicBezTo>
                  <a:pt x="1156" y="225"/>
                  <a:pt x="1077" y="320"/>
                  <a:pt x="1014" y="447"/>
                </a:cubicBezTo>
                <a:cubicBezTo>
                  <a:pt x="871" y="684"/>
                  <a:pt x="760" y="922"/>
                  <a:pt x="665" y="1191"/>
                </a:cubicBezTo>
                <a:cubicBezTo>
                  <a:pt x="491" y="1698"/>
                  <a:pt x="364" y="2236"/>
                  <a:pt x="269" y="2774"/>
                </a:cubicBezTo>
                <a:cubicBezTo>
                  <a:pt x="95" y="3835"/>
                  <a:pt x="0" y="4928"/>
                  <a:pt x="0" y="6004"/>
                </a:cubicBezTo>
                <a:cubicBezTo>
                  <a:pt x="0" y="7081"/>
                  <a:pt x="95" y="8174"/>
                  <a:pt x="269" y="9234"/>
                </a:cubicBezTo>
                <a:cubicBezTo>
                  <a:pt x="349" y="9773"/>
                  <a:pt x="491" y="10295"/>
                  <a:pt x="665" y="10802"/>
                </a:cubicBezTo>
                <a:cubicBezTo>
                  <a:pt x="744" y="11071"/>
                  <a:pt x="871" y="11309"/>
                  <a:pt x="998" y="11546"/>
                </a:cubicBezTo>
                <a:cubicBezTo>
                  <a:pt x="1077" y="11657"/>
                  <a:pt x="1156" y="11768"/>
                  <a:pt x="1251" y="11863"/>
                </a:cubicBezTo>
                <a:cubicBezTo>
                  <a:pt x="1362" y="11958"/>
                  <a:pt x="1489" y="12021"/>
                  <a:pt x="1631" y="12021"/>
                </a:cubicBezTo>
                <a:cubicBezTo>
                  <a:pt x="1489" y="12005"/>
                  <a:pt x="1362" y="11942"/>
                  <a:pt x="1283" y="11831"/>
                </a:cubicBezTo>
                <a:cubicBezTo>
                  <a:pt x="1188" y="11736"/>
                  <a:pt x="1124" y="11625"/>
                  <a:pt x="1061" y="11514"/>
                </a:cubicBezTo>
                <a:cubicBezTo>
                  <a:pt x="934" y="11277"/>
                  <a:pt x="839" y="11024"/>
                  <a:pt x="776" y="10770"/>
                </a:cubicBezTo>
                <a:cubicBezTo>
                  <a:pt x="618" y="10264"/>
                  <a:pt x="523" y="9741"/>
                  <a:pt x="444" y="9203"/>
                </a:cubicBezTo>
                <a:cubicBezTo>
                  <a:pt x="174" y="7081"/>
                  <a:pt x="174" y="4928"/>
                  <a:pt x="444" y="2806"/>
                </a:cubicBezTo>
                <a:cubicBezTo>
                  <a:pt x="523" y="2283"/>
                  <a:pt x="618" y="1761"/>
                  <a:pt x="776" y="1254"/>
                </a:cubicBezTo>
                <a:cubicBezTo>
                  <a:pt x="839" y="985"/>
                  <a:pt x="934" y="748"/>
                  <a:pt x="1061" y="510"/>
                </a:cubicBezTo>
                <a:cubicBezTo>
                  <a:pt x="1124" y="383"/>
                  <a:pt x="1188" y="273"/>
                  <a:pt x="1283" y="178"/>
                </a:cubicBezTo>
                <a:cubicBezTo>
                  <a:pt x="1362" y="83"/>
                  <a:pt x="1489" y="19"/>
                  <a:pt x="1631" y="3"/>
                </a:cubicBezTo>
                <a:cubicBezTo>
                  <a:pt x="1613" y="1"/>
                  <a:pt x="1595" y="0"/>
                  <a:pt x="157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5"/>
          <p:cNvSpPr/>
          <p:nvPr/>
        </p:nvSpPr>
        <p:spPr>
          <a:xfrm>
            <a:off x="576882" y="4888518"/>
            <a:ext cx="33738" cy="248525"/>
          </a:xfrm>
          <a:custGeom>
            <a:rect b="b" l="l" r="r" t="t"/>
            <a:pathLst>
              <a:path extrusionOk="0" h="12022" w="1632">
                <a:moveTo>
                  <a:pt x="1578" y="0"/>
                </a:moveTo>
                <a:cubicBezTo>
                  <a:pt x="1457" y="0"/>
                  <a:pt x="1350" y="47"/>
                  <a:pt x="1267" y="130"/>
                </a:cubicBezTo>
                <a:cubicBezTo>
                  <a:pt x="1157" y="225"/>
                  <a:pt x="1077" y="320"/>
                  <a:pt x="1014" y="447"/>
                </a:cubicBezTo>
                <a:cubicBezTo>
                  <a:pt x="872" y="684"/>
                  <a:pt x="761" y="922"/>
                  <a:pt x="666" y="1191"/>
                </a:cubicBezTo>
                <a:cubicBezTo>
                  <a:pt x="492" y="1698"/>
                  <a:pt x="365" y="2236"/>
                  <a:pt x="270" y="2774"/>
                </a:cubicBezTo>
                <a:cubicBezTo>
                  <a:pt x="96" y="3835"/>
                  <a:pt x="1" y="4928"/>
                  <a:pt x="1" y="6004"/>
                </a:cubicBezTo>
                <a:cubicBezTo>
                  <a:pt x="1" y="7081"/>
                  <a:pt x="96" y="8174"/>
                  <a:pt x="270" y="9234"/>
                </a:cubicBezTo>
                <a:cubicBezTo>
                  <a:pt x="349" y="9773"/>
                  <a:pt x="492" y="10295"/>
                  <a:pt x="666" y="10802"/>
                </a:cubicBezTo>
                <a:cubicBezTo>
                  <a:pt x="745" y="11071"/>
                  <a:pt x="872" y="11309"/>
                  <a:pt x="998" y="11546"/>
                </a:cubicBezTo>
                <a:cubicBezTo>
                  <a:pt x="1077" y="11657"/>
                  <a:pt x="1157" y="11768"/>
                  <a:pt x="1252" y="11863"/>
                </a:cubicBezTo>
                <a:cubicBezTo>
                  <a:pt x="1362" y="11958"/>
                  <a:pt x="1489" y="12021"/>
                  <a:pt x="1632" y="12021"/>
                </a:cubicBezTo>
                <a:cubicBezTo>
                  <a:pt x="1489" y="12005"/>
                  <a:pt x="1362" y="11942"/>
                  <a:pt x="1283" y="11831"/>
                </a:cubicBezTo>
                <a:cubicBezTo>
                  <a:pt x="1188" y="11736"/>
                  <a:pt x="1125" y="11625"/>
                  <a:pt x="1062" y="11514"/>
                </a:cubicBezTo>
                <a:cubicBezTo>
                  <a:pt x="935" y="11277"/>
                  <a:pt x="840" y="11024"/>
                  <a:pt x="777" y="10770"/>
                </a:cubicBezTo>
                <a:cubicBezTo>
                  <a:pt x="618" y="10264"/>
                  <a:pt x="523" y="9741"/>
                  <a:pt x="444" y="9203"/>
                </a:cubicBezTo>
                <a:cubicBezTo>
                  <a:pt x="175" y="7081"/>
                  <a:pt x="175" y="4928"/>
                  <a:pt x="444" y="2806"/>
                </a:cubicBezTo>
                <a:cubicBezTo>
                  <a:pt x="523" y="2283"/>
                  <a:pt x="618" y="1761"/>
                  <a:pt x="777" y="1254"/>
                </a:cubicBezTo>
                <a:cubicBezTo>
                  <a:pt x="840" y="985"/>
                  <a:pt x="935" y="748"/>
                  <a:pt x="1062" y="510"/>
                </a:cubicBezTo>
                <a:cubicBezTo>
                  <a:pt x="1125" y="383"/>
                  <a:pt x="1188" y="273"/>
                  <a:pt x="1283" y="178"/>
                </a:cubicBezTo>
                <a:cubicBezTo>
                  <a:pt x="1362" y="83"/>
                  <a:pt x="1489" y="19"/>
                  <a:pt x="1632" y="3"/>
                </a:cubicBezTo>
                <a:cubicBezTo>
                  <a:pt x="1613" y="1"/>
                  <a:pt x="1596" y="0"/>
                  <a:pt x="157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15"/>
          <p:cNvSpPr/>
          <p:nvPr/>
        </p:nvSpPr>
        <p:spPr>
          <a:xfrm>
            <a:off x="735652" y="4888580"/>
            <a:ext cx="35371" cy="248463"/>
          </a:xfrm>
          <a:custGeom>
            <a:rect b="b" l="l" r="r" t="t"/>
            <a:pathLst>
              <a:path extrusionOk="0" h="12019" w="1711">
                <a:moveTo>
                  <a:pt x="1710" y="0"/>
                </a:moveTo>
                <a:cubicBezTo>
                  <a:pt x="1568" y="0"/>
                  <a:pt x="1441" y="32"/>
                  <a:pt x="1346" y="127"/>
                </a:cubicBezTo>
                <a:cubicBezTo>
                  <a:pt x="1251" y="222"/>
                  <a:pt x="1172" y="317"/>
                  <a:pt x="1093" y="444"/>
                </a:cubicBezTo>
                <a:cubicBezTo>
                  <a:pt x="950" y="681"/>
                  <a:pt x="839" y="919"/>
                  <a:pt x="760" y="1188"/>
                </a:cubicBezTo>
                <a:cubicBezTo>
                  <a:pt x="586" y="1695"/>
                  <a:pt x="443" y="2233"/>
                  <a:pt x="364" y="2771"/>
                </a:cubicBezTo>
                <a:cubicBezTo>
                  <a:pt x="0" y="4909"/>
                  <a:pt x="0" y="7094"/>
                  <a:pt x="348" y="9231"/>
                </a:cubicBezTo>
                <a:cubicBezTo>
                  <a:pt x="428" y="9770"/>
                  <a:pt x="570" y="10292"/>
                  <a:pt x="744" y="10799"/>
                </a:cubicBezTo>
                <a:cubicBezTo>
                  <a:pt x="823" y="11068"/>
                  <a:pt x="934" y="11306"/>
                  <a:pt x="1077" y="11543"/>
                </a:cubicBezTo>
                <a:cubicBezTo>
                  <a:pt x="1156" y="11654"/>
                  <a:pt x="1235" y="11765"/>
                  <a:pt x="1330" y="11860"/>
                </a:cubicBezTo>
                <a:cubicBezTo>
                  <a:pt x="1425" y="11955"/>
                  <a:pt x="1568" y="12018"/>
                  <a:pt x="1694" y="12018"/>
                </a:cubicBezTo>
                <a:cubicBezTo>
                  <a:pt x="1568" y="12002"/>
                  <a:pt x="1441" y="11939"/>
                  <a:pt x="1362" y="11828"/>
                </a:cubicBezTo>
                <a:cubicBezTo>
                  <a:pt x="1267" y="11733"/>
                  <a:pt x="1188" y="11622"/>
                  <a:pt x="1140" y="11511"/>
                </a:cubicBezTo>
                <a:cubicBezTo>
                  <a:pt x="1013" y="11274"/>
                  <a:pt x="918" y="11021"/>
                  <a:pt x="855" y="10767"/>
                </a:cubicBezTo>
                <a:cubicBezTo>
                  <a:pt x="697" y="10261"/>
                  <a:pt x="586" y="9738"/>
                  <a:pt x="523" y="9200"/>
                </a:cubicBezTo>
                <a:cubicBezTo>
                  <a:pt x="380" y="8139"/>
                  <a:pt x="317" y="7078"/>
                  <a:pt x="333" y="6001"/>
                </a:cubicBezTo>
                <a:cubicBezTo>
                  <a:pt x="317" y="4941"/>
                  <a:pt x="380" y="3864"/>
                  <a:pt x="523" y="2803"/>
                </a:cubicBezTo>
                <a:cubicBezTo>
                  <a:pt x="602" y="2280"/>
                  <a:pt x="697" y="1758"/>
                  <a:pt x="855" y="1251"/>
                </a:cubicBezTo>
                <a:cubicBezTo>
                  <a:pt x="918" y="982"/>
                  <a:pt x="1013" y="745"/>
                  <a:pt x="1140" y="507"/>
                </a:cubicBezTo>
                <a:cubicBezTo>
                  <a:pt x="1203" y="380"/>
                  <a:pt x="1267" y="270"/>
                  <a:pt x="1362" y="175"/>
                </a:cubicBezTo>
                <a:cubicBezTo>
                  <a:pt x="1441" y="80"/>
                  <a:pt x="1568" y="16"/>
                  <a:pt x="171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5"/>
          <p:cNvSpPr/>
          <p:nvPr/>
        </p:nvSpPr>
        <p:spPr>
          <a:xfrm>
            <a:off x="915343" y="4888580"/>
            <a:ext cx="46513" cy="248463"/>
          </a:xfrm>
          <a:custGeom>
            <a:rect b="b" l="l" r="r" t="t"/>
            <a:pathLst>
              <a:path extrusionOk="0" h="12019" w="2250">
                <a:moveTo>
                  <a:pt x="1505" y="0"/>
                </a:moveTo>
                <a:cubicBezTo>
                  <a:pt x="682" y="0"/>
                  <a:pt x="1" y="2676"/>
                  <a:pt x="1" y="6001"/>
                </a:cubicBezTo>
                <a:cubicBezTo>
                  <a:pt x="1" y="9311"/>
                  <a:pt x="682" y="12002"/>
                  <a:pt x="1505" y="12002"/>
                </a:cubicBezTo>
                <a:lnTo>
                  <a:pt x="2233" y="12018"/>
                </a:lnTo>
                <a:lnTo>
                  <a:pt x="2233" y="12018"/>
                </a:lnTo>
                <a:cubicBezTo>
                  <a:pt x="1417" y="11983"/>
                  <a:pt x="761" y="9305"/>
                  <a:pt x="761" y="6001"/>
                </a:cubicBezTo>
                <a:cubicBezTo>
                  <a:pt x="761" y="2692"/>
                  <a:pt x="1426" y="0"/>
                  <a:pt x="2249" y="0"/>
                </a:cubicBezTo>
                <a:close/>
                <a:moveTo>
                  <a:pt x="2233" y="12018"/>
                </a:moveTo>
                <a:cubicBezTo>
                  <a:pt x="2238" y="12018"/>
                  <a:pt x="2244" y="12018"/>
                  <a:pt x="2249" y="12018"/>
                </a:cubicBezTo>
                <a:lnTo>
                  <a:pt x="2233" y="12018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5"/>
          <p:cNvSpPr/>
          <p:nvPr/>
        </p:nvSpPr>
        <p:spPr>
          <a:xfrm>
            <a:off x="157238" y="4888580"/>
            <a:ext cx="46513" cy="248463"/>
          </a:xfrm>
          <a:custGeom>
            <a:rect b="b" l="l" r="r" t="t"/>
            <a:pathLst>
              <a:path extrusionOk="0" h="12019" w="2250">
                <a:moveTo>
                  <a:pt x="1505" y="0"/>
                </a:moveTo>
                <a:cubicBezTo>
                  <a:pt x="682" y="0"/>
                  <a:pt x="1" y="2676"/>
                  <a:pt x="1" y="6001"/>
                </a:cubicBezTo>
                <a:cubicBezTo>
                  <a:pt x="1" y="9311"/>
                  <a:pt x="682" y="12002"/>
                  <a:pt x="1505" y="12002"/>
                </a:cubicBezTo>
                <a:lnTo>
                  <a:pt x="2233" y="12018"/>
                </a:lnTo>
                <a:lnTo>
                  <a:pt x="2233" y="12018"/>
                </a:lnTo>
                <a:cubicBezTo>
                  <a:pt x="1417" y="11983"/>
                  <a:pt x="761" y="9305"/>
                  <a:pt x="761" y="6001"/>
                </a:cubicBezTo>
                <a:cubicBezTo>
                  <a:pt x="761" y="2692"/>
                  <a:pt x="1426" y="0"/>
                  <a:pt x="2249" y="0"/>
                </a:cubicBezTo>
                <a:close/>
                <a:moveTo>
                  <a:pt x="2233" y="12018"/>
                </a:moveTo>
                <a:cubicBezTo>
                  <a:pt x="2239" y="12018"/>
                  <a:pt x="2244" y="12018"/>
                  <a:pt x="2249" y="12018"/>
                </a:cubicBezTo>
                <a:lnTo>
                  <a:pt x="2233" y="12018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5"/>
          <p:cNvSpPr/>
          <p:nvPr/>
        </p:nvSpPr>
        <p:spPr>
          <a:xfrm>
            <a:off x="211257" y="4763859"/>
            <a:ext cx="1037635" cy="124407"/>
          </a:xfrm>
          <a:custGeom>
            <a:rect b="b" l="l" r="r" t="t"/>
            <a:pathLst>
              <a:path extrusionOk="0" h="6018" w="50194">
                <a:moveTo>
                  <a:pt x="761" y="1"/>
                </a:moveTo>
                <a:cubicBezTo>
                  <a:pt x="349" y="1"/>
                  <a:pt x="0" y="1363"/>
                  <a:pt x="0" y="3009"/>
                </a:cubicBezTo>
                <a:cubicBezTo>
                  <a:pt x="0" y="4672"/>
                  <a:pt x="349" y="6018"/>
                  <a:pt x="761" y="6018"/>
                </a:cubicBezTo>
                <a:lnTo>
                  <a:pt x="49845" y="6018"/>
                </a:lnTo>
                <a:cubicBezTo>
                  <a:pt x="50035" y="6018"/>
                  <a:pt x="50193" y="5859"/>
                  <a:pt x="50193" y="5669"/>
                </a:cubicBezTo>
                <a:cubicBezTo>
                  <a:pt x="50193" y="5574"/>
                  <a:pt x="50114" y="5479"/>
                  <a:pt x="50019" y="5479"/>
                </a:cubicBezTo>
                <a:lnTo>
                  <a:pt x="40123" y="5479"/>
                </a:lnTo>
                <a:cubicBezTo>
                  <a:pt x="39695" y="3864"/>
                  <a:pt x="39695" y="2154"/>
                  <a:pt x="40123" y="539"/>
                </a:cubicBezTo>
                <a:lnTo>
                  <a:pt x="50019" y="539"/>
                </a:lnTo>
                <a:cubicBezTo>
                  <a:pt x="50114" y="539"/>
                  <a:pt x="50193" y="460"/>
                  <a:pt x="50193" y="365"/>
                </a:cubicBezTo>
                <a:cubicBezTo>
                  <a:pt x="50193" y="175"/>
                  <a:pt x="50035" y="17"/>
                  <a:pt x="49845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5"/>
          <p:cNvSpPr/>
          <p:nvPr/>
        </p:nvSpPr>
        <p:spPr>
          <a:xfrm>
            <a:off x="1032208" y="4775001"/>
            <a:ext cx="8848" cy="102143"/>
          </a:xfrm>
          <a:custGeom>
            <a:rect b="b" l="l" r="r" t="t"/>
            <a:pathLst>
              <a:path extrusionOk="0" h="4941" w="428">
                <a:moveTo>
                  <a:pt x="428" y="0"/>
                </a:moveTo>
                <a:cubicBezTo>
                  <a:pt x="0" y="1615"/>
                  <a:pt x="0" y="3325"/>
                  <a:pt x="428" y="4940"/>
                </a:cubicBezTo>
                <a:lnTo>
                  <a:pt x="428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5"/>
          <p:cNvSpPr/>
          <p:nvPr/>
        </p:nvSpPr>
        <p:spPr>
          <a:xfrm>
            <a:off x="1041035" y="4775001"/>
            <a:ext cx="197071" cy="102143"/>
          </a:xfrm>
          <a:custGeom>
            <a:rect b="b" l="l" r="r" t="t"/>
            <a:pathLst>
              <a:path extrusionOk="0" h="4941" w="9533">
                <a:moveTo>
                  <a:pt x="1" y="0"/>
                </a:moveTo>
                <a:lnTo>
                  <a:pt x="1" y="4940"/>
                </a:lnTo>
                <a:lnTo>
                  <a:pt x="9533" y="4940"/>
                </a:lnTo>
                <a:cubicBezTo>
                  <a:pt x="9105" y="3325"/>
                  <a:pt x="9105" y="1615"/>
                  <a:pt x="9533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5"/>
          <p:cNvSpPr/>
          <p:nvPr/>
        </p:nvSpPr>
        <p:spPr>
          <a:xfrm>
            <a:off x="235155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093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5"/>
          <p:cNvSpPr/>
          <p:nvPr/>
        </p:nvSpPr>
        <p:spPr>
          <a:xfrm>
            <a:off x="258392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61" y="1"/>
                </a:moveTo>
                <a:cubicBezTo>
                  <a:pt x="333" y="1"/>
                  <a:pt x="1" y="1347"/>
                  <a:pt x="1" y="3009"/>
                </a:cubicBezTo>
                <a:cubicBezTo>
                  <a:pt x="1" y="4672"/>
                  <a:pt x="333" y="6018"/>
                  <a:pt x="761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5"/>
          <p:cNvSpPr/>
          <p:nvPr/>
        </p:nvSpPr>
        <p:spPr>
          <a:xfrm>
            <a:off x="374595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5"/>
          <p:cNvSpPr/>
          <p:nvPr/>
        </p:nvSpPr>
        <p:spPr>
          <a:xfrm>
            <a:off x="397832" y="4763859"/>
            <a:ext cx="31774" cy="124407"/>
          </a:xfrm>
          <a:custGeom>
            <a:rect b="b" l="l" r="r" t="t"/>
            <a:pathLst>
              <a:path extrusionOk="0" h="6018" w="1537">
                <a:moveTo>
                  <a:pt x="761" y="1"/>
                </a:moveTo>
                <a:cubicBezTo>
                  <a:pt x="349" y="1"/>
                  <a:pt x="1" y="1347"/>
                  <a:pt x="1" y="3009"/>
                </a:cubicBezTo>
                <a:cubicBezTo>
                  <a:pt x="1" y="4672"/>
                  <a:pt x="349" y="6018"/>
                  <a:pt x="761" y="6018"/>
                </a:cubicBezTo>
                <a:lnTo>
                  <a:pt x="1537" y="6018"/>
                </a:lnTo>
                <a:cubicBezTo>
                  <a:pt x="1109" y="6018"/>
                  <a:pt x="777" y="4672"/>
                  <a:pt x="777" y="3009"/>
                </a:cubicBezTo>
                <a:cubicBezTo>
                  <a:pt x="777" y="1347"/>
                  <a:pt x="1109" y="1"/>
                  <a:pt x="1537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5"/>
          <p:cNvSpPr/>
          <p:nvPr/>
        </p:nvSpPr>
        <p:spPr>
          <a:xfrm>
            <a:off x="959211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109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5"/>
          <p:cNvSpPr/>
          <p:nvPr/>
        </p:nvSpPr>
        <p:spPr>
          <a:xfrm>
            <a:off x="982448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61" y="1"/>
                </a:moveTo>
                <a:cubicBezTo>
                  <a:pt x="349" y="1"/>
                  <a:pt x="1" y="1347"/>
                  <a:pt x="1" y="3009"/>
                </a:cubicBezTo>
                <a:cubicBezTo>
                  <a:pt x="1" y="4672"/>
                  <a:pt x="349" y="6018"/>
                  <a:pt x="761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5"/>
          <p:cNvSpPr/>
          <p:nvPr/>
        </p:nvSpPr>
        <p:spPr>
          <a:xfrm>
            <a:off x="279995" y="4799210"/>
            <a:ext cx="88396" cy="53376"/>
          </a:xfrm>
          <a:custGeom>
            <a:rect b="b" l="l" r="r" t="t"/>
            <a:pathLst>
              <a:path extrusionOk="0" h="2582" w="4276">
                <a:moveTo>
                  <a:pt x="2138" y="1"/>
                </a:moveTo>
                <a:lnTo>
                  <a:pt x="1" y="1299"/>
                </a:lnTo>
                <a:lnTo>
                  <a:pt x="2138" y="2582"/>
                </a:lnTo>
                <a:lnTo>
                  <a:pt x="4276" y="1299"/>
                </a:lnTo>
                <a:lnTo>
                  <a:pt x="2138" y="1"/>
                </a:ln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5"/>
          <p:cNvSpPr/>
          <p:nvPr/>
        </p:nvSpPr>
        <p:spPr>
          <a:xfrm>
            <a:off x="514697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4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4" y="6018"/>
                </a:cubicBezTo>
                <a:lnTo>
                  <a:pt x="1520" y="6018"/>
                </a:lnTo>
                <a:cubicBezTo>
                  <a:pt x="1109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5"/>
          <p:cNvSpPr/>
          <p:nvPr/>
        </p:nvSpPr>
        <p:spPr>
          <a:xfrm>
            <a:off x="821404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5"/>
          <p:cNvSpPr/>
          <p:nvPr/>
        </p:nvSpPr>
        <p:spPr>
          <a:xfrm>
            <a:off x="608636" y="4780562"/>
            <a:ext cx="126371" cy="91021"/>
          </a:xfrm>
          <a:custGeom>
            <a:rect b="b" l="l" r="r" t="t"/>
            <a:pathLst>
              <a:path extrusionOk="0" h="4403" w="6113">
                <a:moveTo>
                  <a:pt x="333" y="0"/>
                </a:moveTo>
                <a:cubicBezTo>
                  <a:pt x="1" y="1441"/>
                  <a:pt x="1" y="2945"/>
                  <a:pt x="333" y="4402"/>
                </a:cubicBezTo>
                <a:lnTo>
                  <a:pt x="6112" y="4402"/>
                </a:lnTo>
                <a:cubicBezTo>
                  <a:pt x="5796" y="2945"/>
                  <a:pt x="5796" y="1441"/>
                  <a:pt x="6112" y="0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5"/>
          <p:cNvSpPr/>
          <p:nvPr/>
        </p:nvSpPr>
        <p:spPr>
          <a:xfrm>
            <a:off x="153972" y="4639489"/>
            <a:ext cx="1078546" cy="124386"/>
          </a:xfrm>
          <a:custGeom>
            <a:rect b="b" l="l" r="r" t="t"/>
            <a:pathLst>
              <a:path extrusionOk="0" h="6017" w="52173">
                <a:moveTo>
                  <a:pt x="761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61" y="6017"/>
                </a:cubicBezTo>
                <a:lnTo>
                  <a:pt x="51824" y="6017"/>
                </a:lnTo>
                <a:cubicBezTo>
                  <a:pt x="52014" y="6017"/>
                  <a:pt x="52172" y="5859"/>
                  <a:pt x="52172" y="5653"/>
                </a:cubicBezTo>
                <a:cubicBezTo>
                  <a:pt x="52172" y="5558"/>
                  <a:pt x="52093" y="5494"/>
                  <a:pt x="51998" y="5494"/>
                </a:cubicBezTo>
                <a:lnTo>
                  <a:pt x="38144" y="5494"/>
                </a:lnTo>
                <a:cubicBezTo>
                  <a:pt x="37716" y="3863"/>
                  <a:pt x="37716" y="2153"/>
                  <a:pt x="38144" y="523"/>
                </a:cubicBezTo>
                <a:lnTo>
                  <a:pt x="51998" y="523"/>
                </a:lnTo>
                <a:cubicBezTo>
                  <a:pt x="52093" y="523"/>
                  <a:pt x="52172" y="459"/>
                  <a:pt x="52172" y="364"/>
                </a:cubicBezTo>
                <a:cubicBezTo>
                  <a:pt x="52172" y="158"/>
                  <a:pt x="52014" y="0"/>
                  <a:pt x="51824" y="0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5"/>
          <p:cNvSpPr/>
          <p:nvPr/>
        </p:nvSpPr>
        <p:spPr>
          <a:xfrm>
            <a:off x="933680" y="4650280"/>
            <a:ext cx="9179" cy="102804"/>
          </a:xfrm>
          <a:custGeom>
            <a:rect b="b" l="l" r="r" t="t"/>
            <a:pathLst>
              <a:path extrusionOk="0" h="4973" w="444">
                <a:moveTo>
                  <a:pt x="444" y="1"/>
                </a:moveTo>
                <a:cubicBezTo>
                  <a:pt x="0" y="1631"/>
                  <a:pt x="0" y="3341"/>
                  <a:pt x="444" y="4972"/>
                </a:cubicBezTo>
                <a:lnTo>
                  <a:pt x="444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5"/>
          <p:cNvSpPr/>
          <p:nvPr/>
        </p:nvSpPr>
        <p:spPr>
          <a:xfrm>
            <a:off x="942838" y="4650280"/>
            <a:ext cx="278893" cy="102804"/>
          </a:xfrm>
          <a:custGeom>
            <a:rect b="b" l="l" r="r" t="t"/>
            <a:pathLst>
              <a:path extrusionOk="0" h="4973" w="13491">
                <a:moveTo>
                  <a:pt x="1" y="1"/>
                </a:moveTo>
                <a:lnTo>
                  <a:pt x="1" y="4972"/>
                </a:lnTo>
                <a:lnTo>
                  <a:pt x="13491" y="4972"/>
                </a:lnTo>
                <a:cubicBezTo>
                  <a:pt x="13063" y="3341"/>
                  <a:pt x="13063" y="1631"/>
                  <a:pt x="13491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5"/>
          <p:cNvSpPr/>
          <p:nvPr/>
        </p:nvSpPr>
        <p:spPr>
          <a:xfrm>
            <a:off x="177539" y="4639489"/>
            <a:ext cx="31112" cy="124386"/>
          </a:xfrm>
          <a:custGeom>
            <a:rect b="b" l="l" r="r" t="t"/>
            <a:pathLst>
              <a:path extrusionOk="0" h="6017" w="1505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05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505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5"/>
          <p:cNvSpPr/>
          <p:nvPr/>
        </p:nvSpPr>
        <p:spPr>
          <a:xfrm>
            <a:off x="198481" y="4639489"/>
            <a:ext cx="30802" cy="124386"/>
          </a:xfrm>
          <a:custGeom>
            <a:rect b="b" l="l" r="r" t="t"/>
            <a:pathLst>
              <a:path extrusionOk="0" h="6017" w="1490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489" y="6017"/>
                </a:lnTo>
                <a:cubicBezTo>
                  <a:pt x="1078" y="6017"/>
                  <a:pt x="745" y="4671"/>
                  <a:pt x="745" y="3008"/>
                </a:cubicBezTo>
                <a:cubicBezTo>
                  <a:pt x="745" y="1346"/>
                  <a:pt x="1078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5"/>
          <p:cNvSpPr/>
          <p:nvPr/>
        </p:nvSpPr>
        <p:spPr>
          <a:xfrm>
            <a:off x="313713" y="4639489"/>
            <a:ext cx="30781" cy="124386"/>
          </a:xfrm>
          <a:custGeom>
            <a:rect b="b" l="l" r="r" t="t"/>
            <a:pathLst>
              <a:path extrusionOk="0" h="6017" w="1489">
                <a:moveTo>
                  <a:pt x="745" y="0"/>
                </a:moveTo>
                <a:cubicBezTo>
                  <a:pt x="333" y="0"/>
                  <a:pt x="0" y="1346"/>
                  <a:pt x="0" y="3008"/>
                </a:cubicBezTo>
                <a:cubicBezTo>
                  <a:pt x="0" y="4671"/>
                  <a:pt x="333" y="6017"/>
                  <a:pt x="745" y="6017"/>
                </a:cubicBezTo>
                <a:lnTo>
                  <a:pt x="1489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5"/>
          <p:cNvSpPr/>
          <p:nvPr/>
        </p:nvSpPr>
        <p:spPr>
          <a:xfrm>
            <a:off x="334655" y="4639489"/>
            <a:ext cx="30802" cy="124386"/>
          </a:xfrm>
          <a:custGeom>
            <a:rect b="b" l="l" r="r" t="t"/>
            <a:pathLst>
              <a:path extrusionOk="0" h="6017" w="1490">
                <a:moveTo>
                  <a:pt x="761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61" y="6017"/>
                </a:cubicBezTo>
                <a:lnTo>
                  <a:pt x="1489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5"/>
          <p:cNvSpPr/>
          <p:nvPr/>
        </p:nvSpPr>
        <p:spPr>
          <a:xfrm>
            <a:off x="875733" y="4639489"/>
            <a:ext cx="31112" cy="124386"/>
          </a:xfrm>
          <a:custGeom>
            <a:rect b="b" l="l" r="r" t="t"/>
            <a:pathLst>
              <a:path extrusionOk="0" h="6017" w="1505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05" y="6017"/>
                </a:lnTo>
                <a:cubicBezTo>
                  <a:pt x="1078" y="6017"/>
                  <a:pt x="745" y="4671"/>
                  <a:pt x="745" y="3008"/>
                </a:cubicBezTo>
                <a:cubicBezTo>
                  <a:pt x="745" y="1346"/>
                  <a:pt x="1078" y="0"/>
                  <a:pt x="1505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5"/>
          <p:cNvSpPr/>
          <p:nvPr/>
        </p:nvSpPr>
        <p:spPr>
          <a:xfrm>
            <a:off x="896695" y="4639489"/>
            <a:ext cx="31112" cy="124386"/>
          </a:xfrm>
          <a:custGeom>
            <a:rect b="b" l="l" r="r" t="t"/>
            <a:pathLst>
              <a:path extrusionOk="0" h="6017" w="1505">
                <a:moveTo>
                  <a:pt x="760" y="0"/>
                </a:moveTo>
                <a:cubicBezTo>
                  <a:pt x="349" y="0"/>
                  <a:pt x="0" y="1346"/>
                  <a:pt x="0" y="3008"/>
                </a:cubicBezTo>
                <a:cubicBezTo>
                  <a:pt x="0" y="4671"/>
                  <a:pt x="349" y="6017"/>
                  <a:pt x="760" y="6017"/>
                </a:cubicBezTo>
                <a:lnTo>
                  <a:pt x="1504" y="6017"/>
                </a:lnTo>
                <a:cubicBezTo>
                  <a:pt x="1093" y="6017"/>
                  <a:pt x="760" y="4671"/>
                  <a:pt x="760" y="3008"/>
                </a:cubicBezTo>
                <a:cubicBezTo>
                  <a:pt x="760" y="1346"/>
                  <a:pt x="1093" y="0"/>
                  <a:pt x="1504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5"/>
          <p:cNvSpPr/>
          <p:nvPr/>
        </p:nvSpPr>
        <p:spPr>
          <a:xfrm>
            <a:off x="218120" y="4674840"/>
            <a:ext cx="88416" cy="53686"/>
          </a:xfrm>
          <a:custGeom>
            <a:rect b="b" l="l" r="r" t="t"/>
            <a:pathLst>
              <a:path extrusionOk="0" h="2597" w="4277">
                <a:moveTo>
                  <a:pt x="2139" y="0"/>
                </a:moveTo>
                <a:lnTo>
                  <a:pt x="1" y="1298"/>
                </a:lnTo>
                <a:lnTo>
                  <a:pt x="2139" y="2597"/>
                </a:lnTo>
                <a:lnTo>
                  <a:pt x="4276" y="1298"/>
                </a:lnTo>
                <a:lnTo>
                  <a:pt x="2139" y="0"/>
                </a:ln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5"/>
          <p:cNvSpPr/>
          <p:nvPr/>
        </p:nvSpPr>
        <p:spPr>
          <a:xfrm>
            <a:off x="441700" y="4639489"/>
            <a:ext cx="31443" cy="124386"/>
          </a:xfrm>
          <a:custGeom>
            <a:rect b="b" l="l" r="r" t="t"/>
            <a:pathLst>
              <a:path extrusionOk="0" h="6017" w="1521">
                <a:moveTo>
                  <a:pt x="745" y="0"/>
                </a:moveTo>
                <a:cubicBezTo>
                  <a:pt x="333" y="0"/>
                  <a:pt x="0" y="1346"/>
                  <a:pt x="0" y="3008"/>
                </a:cubicBezTo>
                <a:cubicBezTo>
                  <a:pt x="0" y="4671"/>
                  <a:pt x="333" y="6017"/>
                  <a:pt x="745" y="6017"/>
                </a:cubicBezTo>
                <a:lnTo>
                  <a:pt x="1520" y="6017"/>
                </a:lnTo>
                <a:cubicBezTo>
                  <a:pt x="1093" y="6017"/>
                  <a:pt x="760" y="4671"/>
                  <a:pt x="760" y="3008"/>
                </a:cubicBezTo>
                <a:cubicBezTo>
                  <a:pt x="760" y="1346"/>
                  <a:pt x="1125" y="0"/>
                  <a:pt x="1520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5"/>
          <p:cNvSpPr/>
          <p:nvPr/>
        </p:nvSpPr>
        <p:spPr>
          <a:xfrm>
            <a:off x="748407" y="4639489"/>
            <a:ext cx="31443" cy="124386"/>
          </a:xfrm>
          <a:custGeom>
            <a:rect b="b" l="l" r="r" t="t"/>
            <a:pathLst>
              <a:path extrusionOk="0" h="6017" w="1521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21" y="6017"/>
                </a:lnTo>
                <a:cubicBezTo>
                  <a:pt x="1109" y="6017"/>
                  <a:pt x="776" y="4671"/>
                  <a:pt x="776" y="3008"/>
                </a:cubicBezTo>
                <a:cubicBezTo>
                  <a:pt x="776" y="1346"/>
                  <a:pt x="1109" y="0"/>
                  <a:pt x="1521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5"/>
          <p:cNvSpPr/>
          <p:nvPr/>
        </p:nvSpPr>
        <p:spPr>
          <a:xfrm>
            <a:off x="535970" y="4656172"/>
            <a:ext cx="126371" cy="91021"/>
          </a:xfrm>
          <a:custGeom>
            <a:rect b="b" l="l" r="r" t="t"/>
            <a:pathLst>
              <a:path extrusionOk="0" h="4403" w="6113">
                <a:moveTo>
                  <a:pt x="317" y="1"/>
                </a:moveTo>
                <a:cubicBezTo>
                  <a:pt x="0" y="1457"/>
                  <a:pt x="0" y="2946"/>
                  <a:pt x="317" y="4402"/>
                </a:cubicBezTo>
                <a:lnTo>
                  <a:pt x="6112" y="4402"/>
                </a:lnTo>
                <a:cubicBezTo>
                  <a:pt x="5780" y="2946"/>
                  <a:pt x="5780" y="1457"/>
                  <a:pt x="6112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5"/>
          <p:cNvSpPr/>
          <p:nvPr/>
        </p:nvSpPr>
        <p:spPr>
          <a:xfrm>
            <a:off x="347431" y="4455519"/>
            <a:ext cx="1004890" cy="183985"/>
          </a:xfrm>
          <a:custGeom>
            <a:rect b="b" l="l" r="r" t="t"/>
            <a:pathLst>
              <a:path extrusionOk="0" h="8900" w="48610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48087" y="8899"/>
                </a:lnTo>
                <a:cubicBezTo>
                  <a:pt x="48372" y="8899"/>
                  <a:pt x="48610" y="8662"/>
                  <a:pt x="48610" y="8377"/>
                </a:cubicBezTo>
                <a:cubicBezTo>
                  <a:pt x="48610" y="8234"/>
                  <a:pt x="48499" y="8123"/>
                  <a:pt x="48356" y="8123"/>
                </a:cubicBezTo>
                <a:lnTo>
                  <a:pt x="35689" y="8123"/>
                </a:lnTo>
                <a:cubicBezTo>
                  <a:pt x="35404" y="7316"/>
                  <a:pt x="35214" y="5970"/>
                  <a:pt x="35214" y="4450"/>
                </a:cubicBezTo>
                <a:cubicBezTo>
                  <a:pt x="35214" y="2930"/>
                  <a:pt x="35420" y="1584"/>
                  <a:pt x="35689" y="776"/>
                </a:cubicBezTo>
                <a:lnTo>
                  <a:pt x="48356" y="776"/>
                </a:lnTo>
                <a:cubicBezTo>
                  <a:pt x="48499" y="776"/>
                  <a:pt x="48610" y="666"/>
                  <a:pt x="48610" y="523"/>
                </a:cubicBezTo>
                <a:cubicBezTo>
                  <a:pt x="48610" y="238"/>
                  <a:pt x="48372" y="1"/>
                  <a:pt x="48087" y="1"/>
                </a:cubicBez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5"/>
          <p:cNvSpPr/>
          <p:nvPr/>
        </p:nvSpPr>
        <p:spPr>
          <a:xfrm>
            <a:off x="1075415" y="4471561"/>
            <a:ext cx="9840" cy="151902"/>
          </a:xfrm>
          <a:custGeom>
            <a:rect b="b" l="l" r="r" t="t"/>
            <a:pathLst>
              <a:path extrusionOk="0" h="7348" w="476">
                <a:moveTo>
                  <a:pt x="475" y="0"/>
                </a:moveTo>
                <a:cubicBezTo>
                  <a:pt x="206" y="808"/>
                  <a:pt x="0" y="2154"/>
                  <a:pt x="0" y="3674"/>
                </a:cubicBezTo>
                <a:cubicBezTo>
                  <a:pt x="0" y="5194"/>
                  <a:pt x="190" y="6540"/>
                  <a:pt x="475" y="7347"/>
                </a:cubicBezTo>
                <a:lnTo>
                  <a:pt x="475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5"/>
          <p:cNvSpPr/>
          <p:nvPr/>
        </p:nvSpPr>
        <p:spPr>
          <a:xfrm>
            <a:off x="1085234" y="4471561"/>
            <a:ext cx="251068" cy="151902"/>
          </a:xfrm>
          <a:custGeom>
            <a:rect b="b" l="l" r="r" t="t"/>
            <a:pathLst>
              <a:path extrusionOk="0" h="7348" w="12145">
                <a:moveTo>
                  <a:pt x="0" y="0"/>
                </a:moveTo>
                <a:lnTo>
                  <a:pt x="0" y="7347"/>
                </a:lnTo>
                <a:lnTo>
                  <a:pt x="12145" y="7347"/>
                </a:lnTo>
                <a:cubicBezTo>
                  <a:pt x="11860" y="6540"/>
                  <a:pt x="11670" y="5194"/>
                  <a:pt x="11670" y="3674"/>
                </a:cubicBezTo>
                <a:cubicBezTo>
                  <a:pt x="11670" y="2154"/>
                  <a:pt x="11860" y="808"/>
                  <a:pt x="12145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15"/>
          <p:cNvSpPr/>
          <p:nvPr/>
        </p:nvSpPr>
        <p:spPr>
          <a:xfrm>
            <a:off x="418795" y="4455519"/>
            <a:ext cx="46492" cy="183985"/>
          </a:xfrm>
          <a:custGeom>
            <a:rect b="b" l="l" r="r" t="t"/>
            <a:pathLst>
              <a:path extrusionOk="0" h="8900" w="2249">
                <a:moveTo>
                  <a:pt x="1108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8" y="8899"/>
                </a:cubicBezTo>
                <a:lnTo>
                  <a:pt x="2248" y="8899"/>
                </a:lnTo>
                <a:cubicBezTo>
                  <a:pt x="1631" y="8899"/>
                  <a:pt x="1140" y="6904"/>
                  <a:pt x="1140" y="4450"/>
                </a:cubicBezTo>
                <a:cubicBezTo>
                  <a:pt x="1140" y="1996"/>
                  <a:pt x="1631" y="1"/>
                  <a:pt x="2248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5"/>
          <p:cNvSpPr/>
          <p:nvPr/>
        </p:nvSpPr>
        <p:spPr>
          <a:xfrm>
            <a:off x="453484" y="4455519"/>
            <a:ext cx="46492" cy="183985"/>
          </a:xfrm>
          <a:custGeom>
            <a:rect b="b" l="l" r="r" t="t"/>
            <a:pathLst>
              <a:path extrusionOk="0" h="8900" w="2249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2249" y="8899"/>
                </a:lnTo>
                <a:cubicBezTo>
                  <a:pt x="1647" y="8899"/>
                  <a:pt x="1140" y="6904"/>
                  <a:pt x="1140" y="4450"/>
                </a:cubicBezTo>
                <a:cubicBezTo>
                  <a:pt x="1140" y="1996"/>
                  <a:pt x="1647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5"/>
          <p:cNvSpPr/>
          <p:nvPr/>
        </p:nvSpPr>
        <p:spPr>
          <a:xfrm>
            <a:off x="584407" y="4455519"/>
            <a:ext cx="46513" cy="183985"/>
          </a:xfrm>
          <a:custGeom>
            <a:rect b="b" l="l" r="r" t="t"/>
            <a:pathLst>
              <a:path extrusionOk="0" h="8900" w="225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48" y="8899"/>
                  <a:pt x="1141" y="6904"/>
                  <a:pt x="1141" y="4450"/>
                </a:cubicBezTo>
                <a:cubicBezTo>
                  <a:pt x="1141" y="1996"/>
                  <a:pt x="1648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5"/>
          <p:cNvSpPr/>
          <p:nvPr/>
        </p:nvSpPr>
        <p:spPr>
          <a:xfrm>
            <a:off x="619117" y="4455519"/>
            <a:ext cx="46823" cy="183985"/>
          </a:xfrm>
          <a:custGeom>
            <a:rect b="b" l="l" r="r" t="t"/>
            <a:pathLst>
              <a:path extrusionOk="0" h="8900" w="2265">
                <a:moveTo>
                  <a:pt x="1109" y="1"/>
                </a:moveTo>
                <a:cubicBezTo>
                  <a:pt x="507" y="1"/>
                  <a:pt x="0" y="1996"/>
                  <a:pt x="0" y="4450"/>
                </a:cubicBezTo>
                <a:cubicBezTo>
                  <a:pt x="0" y="6904"/>
                  <a:pt x="507" y="8899"/>
                  <a:pt x="1109" y="8899"/>
                </a:cubicBezTo>
                <a:lnTo>
                  <a:pt x="2264" y="8899"/>
                </a:lnTo>
                <a:cubicBezTo>
                  <a:pt x="1647" y="8899"/>
                  <a:pt x="1156" y="6904"/>
                  <a:pt x="1156" y="4450"/>
                </a:cubicBezTo>
                <a:cubicBezTo>
                  <a:pt x="1156" y="1996"/>
                  <a:pt x="1647" y="1"/>
                  <a:pt x="2264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5"/>
          <p:cNvSpPr/>
          <p:nvPr/>
        </p:nvSpPr>
        <p:spPr>
          <a:xfrm>
            <a:off x="750040" y="4455519"/>
            <a:ext cx="46823" cy="183985"/>
          </a:xfrm>
          <a:custGeom>
            <a:rect b="b" l="l" r="r" t="t"/>
            <a:pathLst>
              <a:path extrusionOk="0" h="8900" w="2265">
                <a:moveTo>
                  <a:pt x="1109" y="1"/>
                </a:moveTo>
                <a:cubicBezTo>
                  <a:pt x="507" y="1"/>
                  <a:pt x="1" y="1996"/>
                  <a:pt x="1" y="4450"/>
                </a:cubicBezTo>
                <a:cubicBezTo>
                  <a:pt x="1" y="6904"/>
                  <a:pt x="507" y="8899"/>
                  <a:pt x="1109" y="8899"/>
                </a:cubicBezTo>
                <a:lnTo>
                  <a:pt x="2265" y="8899"/>
                </a:lnTo>
                <a:cubicBezTo>
                  <a:pt x="1647" y="8899"/>
                  <a:pt x="1157" y="6904"/>
                  <a:pt x="1157" y="4450"/>
                </a:cubicBezTo>
                <a:cubicBezTo>
                  <a:pt x="1157" y="1996"/>
                  <a:pt x="1647" y="1"/>
                  <a:pt x="2265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5"/>
          <p:cNvSpPr/>
          <p:nvPr/>
        </p:nvSpPr>
        <p:spPr>
          <a:xfrm>
            <a:off x="785060" y="4455519"/>
            <a:ext cx="46513" cy="183985"/>
          </a:xfrm>
          <a:custGeom>
            <a:rect b="b" l="l" r="r" t="t"/>
            <a:pathLst>
              <a:path extrusionOk="0" h="8900" w="225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32" y="8899"/>
                  <a:pt x="1141" y="6904"/>
                  <a:pt x="1141" y="4450"/>
                </a:cubicBezTo>
                <a:cubicBezTo>
                  <a:pt x="1141" y="1996"/>
                  <a:pt x="1632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5"/>
          <p:cNvSpPr/>
          <p:nvPr/>
        </p:nvSpPr>
        <p:spPr>
          <a:xfrm>
            <a:off x="916004" y="4455519"/>
            <a:ext cx="46492" cy="183985"/>
          </a:xfrm>
          <a:custGeom>
            <a:rect b="b" l="l" r="r" t="t"/>
            <a:pathLst>
              <a:path extrusionOk="0" h="8900" w="2249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2249" y="8899"/>
                </a:lnTo>
                <a:cubicBezTo>
                  <a:pt x="1631" y="8899"/>
                  <a:pt x="1140" y="6904"/>
                  <a:pt x="1140" y="4450"/>
                </a:cubicBezTo>
                <a:cubicBezTo>
                  <a:pt x="1140" y="1996"/>
                  <a:pt x="1631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15"/>
          <p:cNvSpPr/>
          <p:nvPr/>
        </p:nvSpPr>
        <p:spPr>
          <a:xfrm>
            <a:off x="950694" y="4455519"/>
            <a:ext cx="46513" cy="183985"/>
          </a:xfrm>
          <a:custGeom>
            <a:rect b="b" l="l" r="r" t="t"/>
            <a:pathLst>
              <a:path extrusionOk="0" h="8900" w="225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47" y="8899"/>
                  <a:pt x="1141" y="6904"/>
                  <a:pt x="1141" y="4450"/>
                </a:cubicBezTo>
                <a:cubicBezTo>
                  <a:pt x="1141" y="1996"/>
                  <a:pt x="1647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5"/>
          <p:cNvSpPr/>
          <p:nvPr/>
        </p:nvSpPr>
        <p:spPr>
          <a:xfrm>
            <a:off x="308793" y="4226068"/>
            <a:ext cx="924061" cy="229134"/>
          </a:xfrm>
          <a:custGeom>
            <a:rect b="b" l="l" r="r" t="t"/>
            <a:pathLst>
              <a:path extrusionOk="0" h="11084" w="44700">
                <a:moveTo>
                  <a:pt x="1378" y="0"/>
                </a:moveTo>
                <a:cubicBezTo>
                  <a:pt x="618" y="0"/>
                  <a:pt x="1" y="2486"/>
                  <a:pt x="1" y="5542"/>
                </a:cubicBezTo>
                <a:cubicBezTo>
                  <a:pt x="1" y="8614"/>
                  <a:pt x="618" y="11084"/>
                  <a:pt x="1378" y="11084"/>
                </a:cubicBezTo>
                <a:lnTo>
                  <a:pt x="44050" y="11084"/>
                </a:lnTo>
                <a:cubicBezTo>
                  <a:pt x="44414" y="11084"/>
                  <a:pt x="44699" y="10799"/>
                  <a:pt x="44699" y="10435"/>
                </a:cubicBezTo>
                <a:cubicBezTo>
                  <a:pt x="44699" y="10260"/>
                  <a:pt x="44557" y="10118"/>
                  <a:pt x="44383" y="10118"/>
                </a:cubicBezTo>
                <a:lnTo>
                  <a:pt x="28612" y="10118"/>
                </a:lnTo>
                <a:cubicBezTo>
                  <a:pt x="28248" y="9136"/>
                  <a:pt x="28026" y="7442"/>
                  <a:pt x="28026" y="5558"/>
                </a:cubicBezTo>
                <a:cubicBezTo>
                  <a:pt x="28026" y="3658"/>
                  <a:pt x="28264" y="1979"/>
                  <a:pt x="28612" y="982"/>
                </a:cubicBezTo>
                <a:lnTo>
                  <a:pt x="44383" y="982"/>
                </a:lnTo>
                <a:cubicBezTo>
                  <a:pt x="44557" y="982"/>
                  <a:pt x="44699" y="839"/>
                  <a:pt x="44699" y="665"/>
                </a:cubicBezTo>
                <a:cubicBezTo>
                  <a:pt x="44699" y="301"/>
                  <a:pt x="44414" y="0"/>
                  <a:pt x="4405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5"/>
          <p:cNvSpPr/>
          <p:nvPr/>
        </p:nvSpPr>
        <p:spPr>
          <a:xfrm>
            <a:off x="888178" y="4246348"/>
            <a:ext cx="12135" cy="188885"/>
          </a:xfrm>
          <a:custGeom>
            <a:rect b="b" l="l" r="r" t="t"/>
            <a:pathLst>
              <a:path extrusionOk="0" h="9137" w="587">
                <a:moveTo>
                  <a:pt x="586" y="1"/>
                </a:moveTo>
                <a:cubicBezTo>
                  <a:pt x="238" y="998"/>
                  <a:pt x="0" y="2677"/>
                  <a:pt x="0" y="4577"/>
                </a:cubicBezTo>
                <a:cubicBezTo>
                  <a:pt x="0" y="6461"/>
                  <a:pt x="222" y="8155"/>
                  <a:pt x="586" y="9137"/>
                </a:cubicBezTo>
                <a:lnTo>
                  <a:pt x="586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15"/>
          <p:cNvSpPr/>
          <p:nvPr/>
        </p:nvSpPr>
        <p:spPr>
          <a:xfrm>
            <a:off x="900292" y="4246348"/>
            <a:ext cx="312610" cy="188885"/>
          </a:xfrm>
          <a:custGeom>
            <a:rect b="b" l="l" r="r" t="t"/>
            <a:pathLst>
              <a:path extrusionOk="0" h="9137" w="15122">
                <a:moveTo>
                  <a:pt x="0" y="1"/>
                </a:moveTo>
                <a:lnTo>
                  <a:pt x="0" y="9137"/>
                </a:lnTo>
                <a:lnTo>
                  <a:pt x="15121" y="9137"/>
                </a:lnTo>
                <a:cubicBezTo>
                  <a:pt x="14757" y="8155"/>
                  <a:pt x="14536" y="6461"/>
                  <a:pt x="14536" y="4577"/>
                </a:cubicBezTo>
                <a:cubicBezTo>
                  <a:pt x="14536" y="2677"/>
                  <a:pt x="14773" y="998"/>
                  <a:pt x="15121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5"/>
          <p:cNvSpPr/>
          <p:nvPr/>
        </p:nvSpPr>
        <p:spPr>
          <a:xfrm>
            <a:off x="378854" y="4305597"/>
            <a:ext cx="80540" cy="70411"/>
          </a:xfrm>
          <a:custGeom>
            <a:rect b="b" l="l" r="r" t="t"/>
            <a:pathLst>
              <a:path extrusionOk="0" h="3406" w="3896">
                <a:moveTo>
                  <a:pt x="2819" y="1"/>
                </a:moveTo>
                <a:lnTo>
                  <a:pt x="0" y="1711"/>
                </a:lnTo>
                <a:lnTo>
                  <a:pt x="2819" y="3405"/>
                </a:lnTo>
                <a:lnTo>
                  <a:pt x="3895" y="2756"/>
                </a:lnTo>
                <a:lnTo>
                  <a:pt x="2138" y="1711"/>
                </a:lnTo>
                <a:lnTo>
                  <a:pt x="3895" y="650"/>
                </a:lnTo>
                <a:lnTo>
                  <a:pt x="2819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5"/>
          <p:cNvSpPr/>
          <p:nvPr/>
        </p:nvSpPr>
        <p:spPr>
          <a:xfrm>
            <a:off x="459376" y="4349135"/>
            <a:ext cx="44198" cy="26874"/>
          </a:xfrm>
          <a:custGeom>
            <a:rect b="b" l="l" r="r" t="t"/>
            <a:pathLst>
              <a:path extrusionOk="0" h="1300" w="2138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5"/>
          <p:cNvSpPr/>
          <p:nvPr/>
        </p:nvSpPr>
        <p:spPr>
          <a:xfrm>
            <a:off x="459376" y="4305597"/>
            <a:ext cx="44198" cy="26874"/>
          </a:xfrm>
          <a:custGeom>
            <a:rect b="b" l="l" r="r" t="t"/>
            <a:pathLst>
              <a:path extrusionOk="0" h="1300" w="2138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5"/>
          <p:cNvSpPr/>
          <p:nvPr/>
        </p:nvSpPr>
        <p:spPr>
          <a:xfrm>
            <a:off x="423033" y="4319014"/>
            <a:ext cx="58296" cy="43557"/>
          </a:xfrm>
          <a:custGeom>
            <a:rect b="b" l="l" r="r" t="t"/>
            <a:pathLst>
              <a:path extrusionOk="0" h="2107" w="2820">
                <a:moveTo>
                  <a:pt x="1758" y="1"/>
                </a:moveTo>
                <a:lnTo>
                  <a:pt x="1" y="1062"/>
                </a:lnTo>
                <a:lnTo>
                  <a:pt x="1758" y="2107"/>
                </a:lnTo>
                <a:lnTo>
                  <a:pt x="2819" y="1458"/>
                </a:lnTo>
                <a:lnTo>
                  <a:pt x="2154" y="1062"/>
                </a:lnTo>
                <a:lnTo>
                  <a:pt x="2819" y="650"/>
                </a:lnTo>
                <a:lnTo>
                  <a:pt x="1758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5"/>
          <p:cNvSpPr/>
          <p:nvPr/>
        </p:nvSpPr>
        <p:spPr>
          <a:xfrm>
            <a:off x="503554" y="4305597"/>
            <a:ext cx="44218" cy="26874"/>
          </a:xfrm>
          <a:custGeom>
            <a:rect b="b" l="l" r="r" t="t"/>
            <a:pathLst>
              <a:path extrusionOk="0" h="1300" w="2139">
                <a:moveTo>
                  <a:pt x="1062" y="1"/>
                </a:moveTo>
                <a:lnTo>
                  <a:pt x="1" y="650"/>
                </a:lnTo>
                <a:lnTo>
                  <a:pt x="1062" y="1299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5"/>
          <p:cNvSpPr/>
          <p:nvPr/>
        </p:nvSpPr>
        <p:spPr>
          <a:xfrm>
            <a:off x="503554" y="4349135"/>
            <a:ext cx="44218" cy="26874"/>
          </a:xfrm>
          <a:custGeom>
            <a:rect b="b" l="l" r="r" t="t"/>
            <a:pathLst>
              <a:path extrusionOk="0" h="1300" w="2139">
                <a:moveTo>
                  <a:pt x="1062" y="1"/>
                </a:moveTo>
                <a:lnTo>
                  <a:pt x="1" y="650"/>
                </a:lnTo>
                <a:lnTo>
                  <a:pt x="1062" y="1299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5"/>
          <p:cNvSpPr/>
          <p:nvPr/>
        </p:nvSpPr>
        <p:spPr>
          <a:xfrm>
            <a:off x="481310" y="4319014"/>
            <a:ext cx="44198" cy="43557"/>
          </a:xfrm>
          <a:custGeom>
            <a:rect b="b" l="l" r="r" t="t"/>
            <a:pathLst>
              <a:path extrusionOk="0" h="2107" w="2138">
                <a:moveTo>
                  <a:pt x="1077" y="1"/>
                </a:moveTo>
                <a:lnTo>
                  <a:pt x="0" y="650"/>
                </a:lnTo>
                <a:lnTo>
                  <a:pt x="681" y="1062"/>
                </a:lnTo>
                <a:lnTo>
                  <a:pt x="0" y="1458"/>
                </a:lnTo>
                <a:lnTo>
                  <a:pt x="1077" y="2107"/>
                </a:lnTo>
                <a:lnTo>
                  <a:pt x="2138" y="1458"/>
                </a:lnTo>
                <a:lnTo>
                  <a:pt x="1473" y="1062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5"/>
          <p:cNvSpPr/>
          <p:nvPr/>
        </p:nvSpPr>
        <p:spPr>
          <a:xfrm>
            <a:off x="467563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65" y="0"/>
                </a:moveTo>
                <a:lnTo>
                  <a:pt x="0" y="412"/>
                </a:lnTo>
                <a:lnTo>
                  <a:pt x="665" y="808"/>
                </a:lnTo>
                <a:lnTo>
                  <a:pt x="1346" y="412"/>
                </a:lnTo>
                <a:lnTo>
                  <a:pt x="665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5"/>
          <p:cNvSpPr/>
          <p:nvPr/>
        </p:nvSpPr>
        <p:spPr>
          <a:xfrm>
            <a:off x="547754" y="4305597"/>
            <a:ext cx="44218" cy="26874"/>
          </a:xfrm>
          <a:custGeom>
            <a:rect b="b" l="l" r="r" t="t"/>
            <a:pathLst>
              <a:path extrusionOk="0" h="1300" w="2139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5"/>
          <p:cNvSpPr/>
          <p:nvPr/>
        </p:nvSpPr>
        <p:spPr>
          <a:xfrm>
            <a:off x="547754" y="4349135"/>
            <a:ext cx="44218" cy="26874"/>
          </a:xfrm>
          <a:custGeom>
            <a:rect b="b" l="l" r="r" t="t"/>
            <a:pathLst>
              <a:path extrusionOk="0" h="1300" w="2139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5"/>
          <p:cNvSpPr/>
          <p:nvPr/>
        </p:nvSpPr>
        <p:spPr>
          <a:xfrm>
            <a:off x="525489" y="4319014"/>
            <a:ext cx="44218" cy="43557"/>
          </a:xfrm>
          <a:custGeom>
            <a:rect b="b" l="l" r="r" t="t"/>
            <a:pathLst>
              <a:path extrusionOk="0" h="2107" w="2139">
                <a:moveTo>
                  <a:pt x="1077" y="1"/>
                </a:moveTo>
                <a:lnTo>
                  <a:pt x="1" y="650"/>
                </a:lnTo>
                <a:lnTo>
                  <a:pt x="682" y="1062"/>
                </a:lnTo>
                <a:lnTo>
                  <a:pt x="1" y="1458"/>
                </a:lnTo>
                <a:lnTo>
                  <a:pt x="1077" y="2107"/>
                </a:lnTo>
                <a:lnTo>
                  <a:pt x="2138" y="1458"/>
                </a:lnTo>
                <a:lnTo>
                  <a:pt x="1473" y="1062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5"/>
          <p:cNvSpPr/>
          <p:nvPr/>
        </p:nvSpPr>
        <p:spPr>
          <a:xfrm>
            <a:off x="511741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66" y="0"/>
                </a:moveTo>
                <a:lnTo>
                  <a:pt x="1" y="412"/>
                </a:lnTo>
                <a:lnTo>
                  <a:pt x="666" y="808"/>
                </a:lnTo>
                <a:lnTo>
                  <a:pt x="1347" y="412"/>
                </a:lnTo>
                <a:lnTo>
                  <a:pt x="666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5"/>
          <p:cNvSpPr/>
          <p:nvPr/>
        </p:nvSpPr>
        <p:spPr>
          <a:xfrm>
            <a:off x="591953" y="4349135"/>
            <a:ext cx="44198" cy="26874"/>
          </a:xfrm>
          <a:custGeom>
            <a:rect b="b" l="l" r="r" t="t"/>
            <a:pathLst>
              <a:path extrusionOk="0" h="1300" w="2138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5"/>
          <p:cNvSpPr/>
          <p:nvPr/>
        </p:nvSpPr>
        <p:spPr>
          <a:xfrm>
            <a:off x="591953" y="4305597"/>
            <a:ext cx="44198" cy="26874"/>
          </a:xfrm>
          <a:custGeom>
            <a:rect b="b" l="l" r="r" t="t"/>
            <a:pathLst>
              <a:path extrusionOk="0" h="1300" w="2138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5"/>
          <p:cNvSpPr/>
          <p:nvPr/>
        </p:nvSpPr>
        <p:spPr>
          <a:xfrm>
            <a:off x="569688" y="4319014"/>
            <a:ext cx="44529" cy="43557"/>
          </a:xfrm>
          <a:custGeom>
            <a:rect b="b" l="l" r="r" t="t"/>
            <a:pathLst>
              <a:path extrusionOk="0" h="2107" w="2154">
                <a:moveTo>
                  <a:pt x="1077" y="1"/>
                </a:moveTo>
                <a:lnTo>
                  <a:pt x="0" y="650"/>
                </a:lnTo>
                <a:lnTo>
                  <a:pt x="681" y="1062"/>
                </a:lnTo>
                <a:lnTo>
                  <a:pt x="0" y="1458"/>
                </a:lnTo>
                <a:lnTo>
                  <a:pt x="1077" y="2107"/>
                </a:lnTo>
                <a:lnTo>
                  <a:pt x="2154" y="1458"/>
                </a:lnTo>
                <a:lnTo>
                  <a:pt x="1473" y="1062"/>
                </a:lnTo>
                <a:lnTo>
                  <a:pt x="2154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5"/>
          <p:cNvSpPr/>
          <p:nvPr/>
        </p:nvSpPr>
        <p:spPr>
          <a:xfrm>
            <a:off x="555940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65" y="0"/>
                </a:moveTo>
                <a:lnTo>
                  <a:pt x="0" y="412"/>
                </a:lnTo>
                <a:lnTo>
                  <a:pt x="665" y="808"/>
                </a:lnTo>
                <a:lnTo>
                  <a:pt x="1346" y="412"/>
                </a:lnTo>
                <a:lnTo>
                  <a:pt x="665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5"/>
          <p:cNvSpPr/>
          <p:nvPr/>
        </p:nvSpPr>
        <p:spPr>
          <a:xfrm>
            <a:off x="636131" y="4305597"/>
            <a:ext cx="44218" cy="26874"/>
          </a:xfrm>
          <a:custGeom>
            <a:rect b="b" l="l" r="r" t="t"/>
            <a:pathLst>
              <a:path extrusionOk="0" h="1300" w="2139">
                <a:moveTo>
                  <a:pt x="1077" y="1"/>
                </a:moveTo>
                <a:lnTo>
                  <a:pt x="1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5"/>
          <p:cNvSpPr/>
          <p:nvPr/>
        </p:nvSpPr>
        <p:spPr>
          <a:xfrm>
            <a:off x="636131" y="4349135"/>
            <a:ext cx="44218" cy="26874"/>
          </a:xfrm>
          <a:custGeom>
            <a:rect b="b" l="l" r="r" t="t"/>
            <a:pathLst>
              <a:path extrusionOk="0" h="1300" w="2139">
                <a:moveTo>
                  <a:pt x="1077" y="1"/>
                </a:moveTo>
                <a:lnTo>
                  <a:pt x="1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5"/>
          <p:cNvSpPr/>
          <p:nvPr/>
        </p:nvSpPr>
        <p:spPr>
          <a:xfrm>
            <a:off x="614197" y="4319014"/>
            <a:ext cx="44218" cy="43557"/>
          </a:xfrm>
          <a:custGeom>
            <a:rect b="b" l="l" r="r" t="t"/>
            <a:pathLst>
              <a:path extrusionOk="0" h="2107" w="2139">
                <a:moveTo>
                  <a:pt x="1062" y="1"/>
                </a:moveTo>
                <a:lnTo>
                  <a:pt x="1" y="650"/>
                </a:lnTo>
                <a:lnTo>
                  <a:pt x="666" y="1062"/>
                </a:lnTo>
                <a:lnTo>
                  <a:pt x="1" y="1458"/>
                </a:lnTo>
                <a:lnTo>
                  <a:pt x="1062" y="2107"/>
                </a:lnTo>
                <a:lnTo>
                  <a:pt x="2138" y="1458"/>
                </a:lnTo>
                <a:lnTo>
                  <a:pt x="1457" y="1062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5"/>
          <p:cNvSpPr/>
          <p:nvPr/>
        </p:nvSpPr>
        <p:spPr>
          <a:xfrm>
            <a:off x="600119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82" y="0"/>
                </a:moveTo>
                <a:lnTo>
                  <a:pt x="1" y="412"/>
                </a:lnTo>
                <a:lnTo>
                  <a:pt x="682" y="808"/>
                </a:lnTo>
                <a:lnTo>
                  <a:pt x="1347" y="412"/>
                </a:lnTo>
                <a:lnTo>
                  <a:pt x="682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5"/>
          <p:cNvSpPr/>
          <p:nvPr/>
        </p:nvSpPr>
        <p:spPr>
          <a:xfrm>
            <a:off x="680330" y="4349135"/>
            <a:ext cx="44198" cy="26874"/>
          </a:xfrm>
          <a:custGeom>
            <a:rect b="b" l="l" r="r" t="t"/>
            <a:pathLst>
              <a:path extrusionOk="0" h="1300" w="2138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5"/>
          <p:cNvSpPr/>
          <p:nvPr/>
        </p:nvSpPr>
        <p:spPr>
          <a:xfrm>
            <a:off x="680330" y="4305597"/>
            <a:ext cx="44198" cy="26874"/>
          </a:xfrm>
          <a:custGeom>
            <a:rect b="b" l="l" r="r" t="t"/>
            <a:pathLst>
              <a:path extrusionOk="0" h="1300" w="2138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5"/>
          <p:cNvSpPr/>
          <p:nvPr/>
        </p:nvSpPr>
        <p:spPr>
          <a:xfrm>
            <a:off x="658396" y="4319014"/>
            <a:ext cx="44198" cy="43557"/>
          </a:xfrm>
          <a:custGeom>
            <a:rect b="b" l="l" r="r" t="t"/>
            <a:pathLst>
              <a:path extrusionOk="0" h="2107" w="2138">
                <a:moveTo>
                  <a:pt x="1061" y="1"/>
                </a:moveTo>
                <a:lnTo>
                  <a:pt x="0" y="650"/>
                </a:lnTo>
                <a:lnTo>
                  <a:pt x="665" y="1062"/>
                </a:lnTo>
                <a:lnTo>
                  <a:pt x="0" y="1458"/>
                </a:lnTo>
                <a:lnTo>
                  <a:pt x="1061" y="2107"/>
                </a:lnTo>
                <a:lnTo>
                  <a:pt x="2138" y="1458"/>
                </a:lnTo>
                <a:lnTo>
                  <a:pt x="1457" y="1062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15"/>
          <p:cNvSpPr/>
          <p:nvPr/>
        </p:nvSpPr>
        <p:spPr>
          <a:xfrm>
            <a:off x="644318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81" y="0"/>
                </a:moveTo>
                <a:lnTo>
                  <a:pt x="0" y="412"/>
                </a:lnTo>
                <a:lnTo>
                  <a:pt x="681" y="808"/>
                </a:lnTo>
                <a:lnTo>
                  <a:pt x="1346" y="412"/>
                </a:lnTo>
                <a:lnTo>
                  <a:pt x="681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5"/>
          <p:cNvSpPr/>
          <p:nvPr/>
        </p:nvSpPr>
        <p:spPr>
          <a:xfrm>
            <a:off x="724509" y="4305597"/>
            <a:ext cx="80540" cy="70411"/>
          </a:xfrm>
          <a:custGeom>
            <a:rect b="b" l="l" r="r" t="t"/>
            <a:pathLst>
              <a:path extrusionOk="0" h="3406" w="3896">
                <a:moveTo>
                  <a:pt x="1077" y="1"/>
                </a:moveTo>
                <a:lnTo>
                  <a:pt x="1" y="650"/>
                </a:lnTo>
                <a:lnTo>
                  <a:pt x="1742" y="1711"/>
                </a:lnTo>
                <a:lnTo>
                  <a:pt x="1" y="2756"/>
                </a:lnTo>
                <a:lnTo>
                  <a:pt x="1077" y="3405"/>
                </a:lnTo>
                <a:lnTo>
                  <a:pt x="3896" y="1711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15"/>
          <p:cNvSpPr/>
          <p:nvPr/>
        </p:nvSpPr>
        <p:spPr>
          <a:xfrm>
            <a:off x="702575" y="4319014"/>
            <a:ext cx="57966" cy="43557"/>
          </a:xfrm>
          <a:custGeom>
            <a:rect b="b" l="l" r="r" t="t"/>
            <a:pathLst>
              <a:path extrusionOk="0" h="2107" w="2804">
                <a:moveTo>
                  <a:pt x="1062" y="1"/>
                </a:moveTo>
                <a:lnTo>
                  <a:pt x="1" y="650"/>
                </a:lnTo>
                <a:lnTo>
                  <a:pt x="666" y="1062"/>
                </a:lnTo>
                <a:lnTo>
                  <a:pt x="1" y="1458"/>
                </a:lnTo>
                <a:lnTo>
                  <a:pt x="1062" y="2107"/>
                </a:lnTo>
                <a:lnTo>
                  <a:pt x="2803" y="1062"/>
                </a:lnTo>
                <a:lnTo>
                  <a:pt x="1062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15"/>
          <p:cNvSpPr/>
          <p:nvPr/>
        </p:nvSpPr>
        <p:spPr>
          <a:xfrm>
            <a:off x="688496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82" y="0"/>
                </a:moveTo>
                <a:lnTo>
                  <a:pt x="1" y="412"/>
                </a:lnTo>
                <a:lnTo>
                  <a:pt x="682" y="808"/>
                </a:lnTo>
                <a:lnTo>
                  <a:pt x="1347" y="412"/>
                </a:lnTo>
                <a:lnTo>
                  <a:pt x="682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15"/>
          <p:cNvSpPr/>
          <p:nvPr/>
        </p:nvSpPr>
        <p:spPr>
          <a:xfrm>
            <a:off x="1466571" y="4435879"/>
            <a:ext cx="13768" cy="11515"/>
          </a:xfrm>
          <a:custGeom>
            <a:rect b="b" l="l" r="r" t="t"/>
            <a:pathLst>
              <a:path extrusionOk="0" h="557" w="666">
                <a:moveTo>
                  <a:pt x="381" y="1"/>
                </a:moveTo>
                <a:cubicBezTo>
                  <a:pt x="127" y="1"/>
                  <a:pt x="1" y="301"/>
                  <a:pt x="175" y="476"/>
                </a:cubicBezTo>
                <a:cubicBezTo>
                  <a:pt x="231" y="532"/>
                  <a:pt x="302" y="557"/>
                  <a:pt x="372" y="557"/>
                </a:cubicBezTo>
                <a:cubicBezTo>
                  <a:pt x="520" y="557"/>
                  <a:pt x="666" y="447"/>
                  <a:pt x="666" y="286"/>
                </a:cubicBezTo>
                <a:cubicBezTo>
                  <a:pt x="666" y="127"/>
                  <a:pt x="539" y="1"/>
                  <a:pt x="381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15"/>
          <p:cNvSpPr/>
          <p:nvPr/>
        </p:nvSpPr>
        <p:spPr>
          <a:xfrm>
            <a:off x="1284895" y="4389737"/>
            <a:ext cx="13127" cy="13106"/>
          </a:xfrm>
          <a:custGeom>
            <a:rect b="b" l="l" r="r" t="t"/>
            <a:pathLst>
              <a:path extrusionOk="0" h="634" w="635">
                <a:moveTo>
                  <a:pt x="318" y="0"/>
                </a:moveTo>
                <a:cubicBezTo>
                  <a:pt x="143" y="0"/>
                  <a:pt x="1" y="143"/>
                  <a:pt x="1" y="317"/>
                </a:cubicBezTo>
                <a:cubicBezTo>
                  <a:pt x="1" y="491"/>
                  <a:pt x="143" y="633"/>
                  <a:pt x="318" y="633"/>
                </a:cubicBezTo>
                <a:cubicBezTo>
                  <a:pt x="492" y="633"/>
                  <a:pt x="634" y="491"/>
                  <a:pt x="634" y="317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15"/>
          <p:cNvSpPr/>
          <p:nvPr/>
        </p:nvSpPr>
        <p:spPr>
          <a:xfrm>
            <a:off x="606341" y="4348494"/>
            <a:ext cx="9840" cy="9840"/>
          </a:xfrm>
          <a:custGeom>
            <a:rect b="b" l="l" r="r" t="t"/>
            <a:pathLst>
              <a:path extrusionOk="0" h="476" w="476">
                <a:moveTo>
                  <a:pt x="238" y="0"/>
                </a:moveTo>
                <a:cubicBezTo>
                  <a:pt x="112" y="0"/>
                  <a:pt x="1" y="111"/>
                  <a:pt x="1" y="238"/>
                </a:cubicBezTo>
                <a:cubicBezTo>
                  <a:pt x="1" y="380"/>
                  <a:pt x="112" y="475"/>
                  <a:pt x="238" y="475"/>
                </a:cubicBezTo>
                <a:cubicBezTo>
                  <a:pt x="381" y="475"/>
                  <a:pt x="476" y="380"/>
                  <a:pt x="476" y="238"/>
                </a:cubicBezTo>
                <a:cubicBezTo>
                  <a:pt x="476" y="111"/>
                  <a:pt x="381" y="0"/>
                  <a:pt x="238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15"/>
          <p:cNvSpPr/>
          <p:nvPr/>
        </p:nvSpPr>
        <p:spPr>
          <a:xfrm>
            <a:off x="371329" y="4286950"/>
            <a:ext cx="14739" cy="12362"/>
          </a:xfrm>
          <a:custGeom>
            <a:rect b="b" l="l" r="r" t="t"/>
            <a:pathLst>
              <a:path extrusionOk="0" h="598" w="713">
                <a:moveTo>
                  <a:pt x="412" y="0"/>
                </a:moveTo>
                <a:cubicBezTo>
                  <a:pt x="143" y="0"/>
                  <a:pt x="0" y="317"/>
                  <a:pt x="190" y="507"/>
                </a:cubicBezTo>
                <a:cubicBezTo>
                  <a:pt x="253" y="570"/>
                  <a:pt x="331" y="598"/>
                  <a:pt x="408" y="598"/>
                </a:cubicBezTo>
                <a:cubicBezTo>
                  <a:pt x="563" y="598"/>
                  <a:pt x="713" y="482"/>
                  <a:pt x="713" y="301"/>
                </a:cubicBezTo>
                <a:cubicBezTo>
                  <a:pt x="713" y="127"/>
                  <a:pt x="570" y="0"/>
                  <a:pt x="412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5"/>
          <p:cNvSpPr/>
          <p:nvPr/>
        </p:nvSpPr>
        <p:spPr>
          <a:xfrm>
            <a:off x="131066" y="4342602"/>
            <a:ext cx="12445" cy="12776"/>
          </a:xfrm>
          <a:custGeom>
            <a:rect b="b" l="l" r="r" t="t"/>
            <a:pathLst>
              <a:path extrusionOk="0" h="618" w="602">
                <a:moveTo>
                  <a:pt x="301" y="0"/>
                </a:moveTo>
                <a:cubicBezTo>
                  <a:pt x="127" y="0"/>
                  <a:pt x="0" y="143"/>
                  <a:pt x="0" y="317"/>
                </a:cubicBezTo>
                <a:cubicBezTo>
                  <a:pt x="0" y="475"/>
                  <a:pt x="127" y="618"/>
                  <a:pt x="301" y="618"/>
                </a:cubicBezTo>
                <a:cubicBezTo>
                  <a:pt x="475" y="618"/>
                  <a:pt x="602" y="475"/>
                  <a:pt x="602" y="317"/>
                </a:cubicBezTo>
                <a:cubicBezTo>
                  <a:pt x="602" y="143"/>
                  <a:pt x="475" y="0"/>
                  <a:pt x="301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15"/>
          <p:cNvSpPr/>
          <p:nvPr/>
        </p:nvSpPr>
        <p:spPr>
          <a:xfrm>
            <a:off x="177208" y="4328524"/>
            <a:ext cx="10171" cy="9840"/>
          </a:xfrm>
          <a:custGeom>
            <a:rect b="b" l="l" r="r" t="t"/>
            <a:pathLst>
              <a:path extrusionOk="0" h="476" w="492">
                <a:moveTo>
                  <a:pt x="254" y="0"/>
                </a:moveTo>
                <a:cubicBezTo>
                  <a:pt x="112" y="0"/>
                  <a:pt x="1" y="95"/>
                  <a:pt x="1" y="238"/>
                </a:cubicBezTo>
                <a:cubicBezTo>
                  <a:pt x="1" y="364"/>
                  <a:pt x="112" y="475"/>
                  <a:pt x="254" y="475"/>
                </a:cubicBezTo>
                <a:cubicBezTo>
                  <a:pt x="381" y="475"/>
                  <a:pt x="492" y="364"/>
                  <a:pt x="492" y="238"/>
                </a:cubicBezTo>
                <a:cubicBezTo>
                  <a:pt x="492" y="95"/>
                  <a:pt x="381" y="0"/>
                  <a:pt x="254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5"/>
          <p:cNvSpPr/>
          <p:nvPr/>
        </p:nvSpPr>
        <p:spPr>
          <a:xfrm>
            <a:off x="349726" y="4535069"/>
            <a:ext cx="9509" cy="8083"/>
          </a:xfrm>
          <a:custGeom>
            <a:rect b="b" l="l" r="r" t="t"/>
            <a:pathLst>
              <a:path extrusionOk="0" h="391" w="46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7" y="373"/>
                  <a:pt x="215" y="391"/>
                  <a:pt x="263" y="391"/>
                </a:cubicBezTo>
                <a:cubicBezTo>
                  <a:pt x="364" y="391"/>
                  <a:pt x="459" y="309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15"/>
          <p:cNvSpPr/>
          <p:nvPr/>
        </p:nvSpPr>
        <p:spPr>
          <a:xfrm>
            <a:off x="1185396" y="4362552"/>
            <a:ext cx="12135" cy="10398"/>
          </a:xfrm>
          <a:custGeom>
            <a:rect b="b" l="l" r="r" t="t"/>
            <a:pathLst>
              <a:path extrusionOk="0" h="503" w="587">
                <a:moveTo>
                  <a:pt x="333" y="1"/>
                </a:moveTo>
                <a:cubicBezTo>
                  <a:pt x="111" y="1"/>
                  <a:pt x="0" y="270"/>
                  <a:pt x="159" y="428"/>
                </a:cubicBezTo>
                <a:cubicBezTo>
                  <a:pt x="210" y="480"/>
                  <a:pt x="274" y="503"/>
                  <a:pt x="335" y="503"/>
                </a:cubicBezTo>
                <a:cubicBezTo>
                  <a:pt x="464" y="503"/>
                  <a:pt x="586" y="404"/>
                  <a:pt x="586" y="254"/>
                </a:cubicBezTo>
                <a:cubicBezTo>
                  <a:pt x="586" y="112"/>
                  <a:pt x="475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5"/>
          <p:cNvSpPr/>
          <p:nvPr/>
        </p:nvSpPr>
        <p:spPr>
          <a:xfrm>
            <a:off x="1088501" y="4332782"/>
            <a:ext cx="14099" cy="11825"/>
          </a:xfrm>
          <a:custGeom>
            <a:rect b="b" l="l" r="r" t="t"/>
            <a:pathLst>
              <a:path extrusionOk="0" h="572" w="682">
                <a:moveTo>
                  <a:pt x="397" y="0"/>
                </a:moveTo>
                <a:cubicBezTo>
                  <a:pt x="127" y="0"/>
                  <a:pt x="1" y="301"/>
                  <a:pt x="191" y="491"/>
                </a:cubicBezTo>
                <a:cubicBezTo>
                  <a:pt x="246" y="546"/>
                  <a:pt x="316" y="571"/>
                  <a:pt x="386" y="571"/>
                </a:cubicBezTo>
                <a:cubicBezTo>
                  <a:pt x="535" y="571"/>
                  <a:pt x="682" y="458"/>
                  <a:pt x="682" y="285"/>
                </a:cubicBezTo>
                <a:cubicBezTo>
                  <a:pt x="682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5"/>
          <p:cNvSpPr/>
          <p:nvPr/>
        </p:nvSpPr>
        <p:spPr>
          <a:xfrm>
            <a:off x="1004382" y="4431621"/>
            <a:ext cx="12776" cy="10729"/>
          </a:xfrm>
          <a:custGeom>
            <a:rect b="b" l="l" r="r" t="t"/>
            <a:pathLst>
              <a:path extrusionOk="0" h="519" w="618">
                <a:moveTo>
                  <a:pt x="349" y="1"/>
                </a:moveTo>
                <a:cubicBezTo>
                  <a:pt x="127" y="1"/>
                  <a:pt x="0" y="286"/>
                  <a:pt x="175" y="444"/>
                </a:cubicBezTo>
                <a:cubicBezTo>
                  <a:pt x="226" y="495"/>
                  <a:pt x="290" y="518"/>
                  <a:pt x="353" y="518"/>
                </a:cubicBezTo>
                <a:cubicBezTo>
                  <a:pt x="487" y="518"/>
                  <a:pt x="618" y="415"/>
                  <a:pt x="618" y="254"/>
                </a:cubicBezTo>
                <a:cubicBezTo>
                  <a:pt x="618" y="112"/>
                  <a:pt x="507" y="1"/>
                  <a:pt x="3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5"/>
          <p:cNvSpPr/>
          <p:nvPr/>
        </p:nvSpPr>
        <p:spPr>
          <a:xfrm>
            <a:off x="1027949" y="4579909"/>
            <a:ext cx="14739" cy="12610"/>
          </a:xfrm>
          <a:custGeom>
            <a:rect b="b" l="l" r="r" t="t"/>
            <a:pathLst>
              <a:path extrusionOk="0" h="610" w="713">
                <a:moveTo>
                  <a:pt x="412" y="0"/>
                </a:moveTo>
                <a:cubicBezTo>
                  <a:pt x="143" y="0"/>
                  <a:pt x="0" y="333"/>
                  <a:pt x="206" y="523"/>
                </a:cubicBezTo>
                <a:cubicBezTo>
                  <a:pt x="266" y="583"/>
                  <a:pt x="339" y="610"/>
                  <a:pt x="411" y="610"/>
                </a:cubicBezTo>
                <a:cubicBezTo>
                  <a:pt x="565" y="610"/>
                  <a:pt x="713" y="485"/>
                  <a:pt x="713" y="301"/>
                </a:cubicBezTo>
                <a:cubicBezTo>
                  <a:pt x="713" y="127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5"/>
          <p:cNvSpPr/>
          <p:nvPr/>
        </p:nvSpPr>
        <p:spPr>
          <a:xfrm>
            <a:off x="992598" y="4657165"/>
            <a:ext cx="13106" cy="11515"/>
          </a:xfrm>
          <a:custGeom>
            <a:rect b="b" l="l" r="r" t="t"/>
            <a:pathLst>
              <a:path extrusionOk="0" h="557" w="634">
                <a:moveTo>
                  <a:pt x="365" y="0"/>
                </a:moveTo>
                <a:cubicBezTo>
                  <a:pt x="111" y="0"/>
                  <a:pt x="0" y="301"/>
                  <a:pt x="159" y="475"/>
                </a:cubicBezTo>
                <a:cubicBezTo>
                  <a:pt x="215" y="531"/>
                  <a:pt x="284" y="556"/>
                  <a:pt x="352" y="556"/>
                </a:cubicBezTo>
                <a:cubicBezTo>
                  <a:pt x="496" y="556"/>
                  <a:pt x="634" y="446"/>
                  <a:pt x="634" y="285"/>
                </a:cubicBezTo>
                <a:cubicBezTo>
                  <a:pt x="634" y="127"/>
                  <a:pt x="507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5"/>
          <p:cNvSpPr/>
          <p:nvPr/>
        </p:nvSpPr>
        <p:spPr>
          <a:xfrm>
            <a:off x="782125" y="4709860"/>
            <a:ext cx="11473" cy="9923"/>
          </a:xfrm>
          <a:custGeom>
            <a:rect b="b" l="l" r="r" t="t"/>
            <a:pathLst>
              <a:path extrusionOk="0" h="480" w="555">
                <a:moveTo>
                  <a:pt x="317" y="0"/>
                </a:moveTo>
                <a:cubicBezTo>
                  <a:pt x="111" y="0"/>
                  <a:pt x="0" y="254"/>
                  <a:pt x="143" y="412"/>
                </a:cubicBezTo>
                <a:cubicBezTo>
                  <a:pt x="194" y="458"/>
                  <a:pt x="256" y="479"/>
                  <a:pt x="315" y="479"/>
                </a:cubicBezTo>
                <a:cubicBezTo>
                  <a:pt x="439" y="479"/>
                  <a:pt x="555" y="388"/>
                  <a:pt x="555" y="238"/>
                </a:cubicBezTo>
                <a:cubicBezTo>
                  <a:pt x="555" y="111"/>
                  <a:pt x="444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5"/>
          <p:cNvSpPr/>
          <p:nvPr/>
        </p:nvSpPr>
        <p:spPr>
          <a:xfrm>
            <a:off x="631542" y="4710832"/>
            <a:ext cx="11804" cy="11804"/>
          </a:xfrm>
          <a:custGeom>
            <a:rect b="b" l="l" r="r" t="t"/>
            <a:pathLst>
              <a:path extrusionOk="0" h="571" w="571">
                <a:moveTo>
                  <a:pt x="286" y="1"/>
                </a:moveTo>
                <a:cubicBezTo>
                  <a:pt x="128" y="1"/>
                  <a:pt x="1" y="127"/>
                  <a:pt x="1" y="286"/>
                </a:cubicBezTo>
                <a:cubicBezTo>
                  <a:pt x="1" y="444"/>
                  <a:pt x="128" y="571"/>
                  <a:pt x="286" y="571"/>
                </a:cubicBezTo>
                <a:cubicBezTo>
                  <a:pt x="444" y="571"/>
                  <a:pt x="571" y="444"/>
                  <a:pt x="571" y="286"/>
                </a:cubicBezTo>
                <a:cubicBezTo>
                  <a:pt x="571" y="127"/>
                  <a:pt x="444" y="1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5"/>
          <p:cNvSpPr/>
          <p:nvPr/>
        </p:nvSpPr>
        <p:spPr>
          <a:xfrm>
            <a:off x="656432" y="4632936"/>
            <a:ext cx="12135" cy="10398"/>
          </a:xfrm>
          <a:custGeom>
            <a:rect b="b" l="l" r="r" t="t"/>
            <a:pathLst>
              <a:path extrusionOk="0" h="503" w="587">
                <a:moveTo>
                  <a:pt x="333" y="0"/>
                </a:moveTo>
                <a:cubicBezTo>
                  <a:pt x="111" y="0"/>
                  <a:pt x="0" y="270"/>
                  <a:pt x="159" y="428"/>
                </a:cubicBezTo>
                <a:cubicBezTo>
                  <a:pt x="210" y="479"/>
                  <a:pt x="273" y="502"/>
                  <a:pt x="335" y="502"/>
                </a:cubicBezTo>
                <a:cubicBezTo>
                  <a:pt x="464" y="502"/>
                  <a:pt x="586" y="403"/>
                  <a:pt x="586" y="254"/>
                </a:cubicBezTo>
                <a:cubicBezTo>
                  <a:pt x="586" y="111"/>
                  <a:pt x="475" y="0"/>
                  <a:pt x="3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5"/>
          <p:cNvSpPr/>
          <p:nvPr/>
        </p:nvSpPr>
        <p:spPr>
          <a:xfrm>
            <a:off x="655771" y="4538005"/>
            <a:ext cx="13106" cy="11515"/>
          </a:xfrm>
          <a:custGeom>
            <a:rect b="b" l="l" r="r" t="t"/>
            <a:pathLst>
              <a:path extrusionOk="0" h="557" w="634">
                <a:moveTo>
                  <a:pt x="365" y="1"/>
                </a:moveTo>
                <a:cubicBezTo>
                  <a:pt x="111" y="1"/>
                  <a:pt x="1" y="302"/>
                  <a:pt x="159" y="476"/>
                </a:cubicBezTo>
                <a:cubicBezTo>
                  <a:pt x="215" y="532"/>
                  <a:pt x="284" y="557"/>
                  <a:pt x="352" y="557"/>
                </a:cubicBezTo>
                <a:cubicBezTo>
                  <a:pt x="496" y="557"/>
                  <a:pt x="634" y="447"/>
                  <a:pt x="634" y="286"/>
                </a:cubicBezTo>
                <a:cubicBezTo>
                  <a:pt x="634" y="127"/>
                  <a:pt x="507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15"/>
          <p:cNvSpPr/>
          <p:nvPr/>
        </p:nvSpPr>
        <p:spPr>
          <a:xfrm>
            <a:off x="712394" y="4526882"/>
            <a:ext cx="13127" cy="11184"/>
          </a:xfrm>
          <a:custGeom>
            <a:rect b="b" l="l" r="r" t="t"/>
            <a:pathLst>
              <a:path extrusionOk="0" h="541" w="635">
                <a:moveTo>
                  <a:pt x="365" y="0"/>
                </a:moveTo>
                <a:cubicBezTo>
                  <a:pt x="112" y="0"/>
                  <a:pt x="1" y="285"/>
                  <a:pt x="159" y="459"/>
                </a:cubicBezTo>
                <a:cubicBezTo>
                  <a:pt x="215" y="516"/>
                  <a:pt x="285" y="541"/>
                  <a:pt x="353" y="541"/>
                </a:cubicBezTo>
                <a:cubicBezTo>
                  <a:pt x="496" y="541"/>
                  <a:pt x="634" y="430"/>
                  <a:pt x="634" y="269"/>
                </a:cubicBezTo>
                <a:cubicBezTo>
                  <a:pt x="634" y="127"/>
                  <a:pt x="507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5"/>
          <p:cNvSpPr/>
          <p:nvPr/>
        </p:nvSpPr>
        <p:spPr>
          <a:xfrm>
            <a:off x="575580" y="4352422"/>
            <a:ext cx="13768" cy="11887"/>
          </a:xfrm>
          <a:custGeom>
            <a:rect b="b" l="l" r="r" t="t"/>
            <a:pathLst>
              <a:path extrusionOk="0" h="575" w="666">
                <a:moveTo>
                  <a:pt x="380" y="0"/>
                </a:moveTo>
                <a:cubicBezTo>
                  <a:pt x="127" y="0"/>
                  <a:pt x="0" y="301"/>
                  <a:pt x="175" y="491"/>
                </a:cubicBezTo>
                <a:cubicBezTo>
                  <a:pt x="232" y="548"/>
                  <a:pt x="305" y="575"/>
                  <a:pt x="377" y="575"/>
                </a:cubicBezTo>
                <a:cubicBezTo>
                  <a:pt x="523" y="575"/>
                  <a:pt x="665" y="465"/>
                  <a:pt x="665" y="285"/>
                </a:cubicBezTo>
                <a:cubicBezTo>
                  <a:pt x="665" y="127"/>
                  <a:pt x="539" y="0"/>
                  <a:pt x="3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5"/>
          <p:cNvSpPr/>
          <p:nvPr/>
        </p:nvSpPr>
        <p:spPr>
          <a:xfrm>
            <a:off x="515669" y="4421160"/>
            <a:ext cx="8538" cy="8517"/>
          </a:xfrm>
          <a:custGeom>
            <a:rect b="b" l="l" r="r" t="t"/>
            <a:pathLst>
              <a:path extrusionOk="0" h="412" w="413">
                <a:moveTo>
                  <a:pt x="207" y="0"/>
                </a:moveTo>
                <a:cubicBezTo>
                  <a:pt x="96" y="0"/>
                  <a:pt x="1" y="95"/>
                  <a:pt x="1" y="206"/>
                </a:cubicBezTo>
                <a:cubicBezTo>
                  <a:pt x="1" y="317"/>
                  <a:pt x="96" y="412"/>
                  <a:pt x="207" y="412"/>
                </a:cubicBezTo>
                <a:cubicBezTo>
                  <a:pt x="317" y="412"/>
                  <a:pt x="412" y="317"/>
                  <a:pt x="412" y="206"/>
                </a:cubicBezTo>
                <a:cubicBezTo>
                  <a:pt x="412" y="95"/>
                  <a:pt x="317" y="0"/>
                  <a:pt x="2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15"/>
          <p:cNvSpPr/>
          <p:nvPr/>
        </p:nvSpPr>
        <p:spPr>
          <a:xfrm>
            <a:off x="384084" y="4420829"/>
            <a:ext cx="10171" cy="8951"/>
          </a:xfrm>
          <a:custGeom>
            <a:rect b="b" l="l" r="r" t="t"/>
            <a:pathLst>
              <a:path extrusionOk="0" h="433" w="492">
                <a:moveTo>
                  <a:pt x="286" y="0"/>
                </a:moveTo>
                <a:cubicBezTo>
                  <a:pt x="96" y="0"/>
                  <a:pt x="1" y="222"/>
                  <a:pt x="127" y="364"/>
                </a:cubicBezTo>
                <a:cubicBezTo>
                  <a:pt x="174" y="411"/>
                  <a:pt x="230" y="432"/>
                  <a:pt x="283" y="432"/>
                </a:cubicBezTo>
                <a:cubicBezTo>
                  <a:pt x="392" y="432"/>
                  <a:pt x="492" y="344"/>
                  <a:pt x="492" y="206"/>
                </a:cubicBezTo>
                <a:cubicBezTo>
                  <a:pt x="492" y="95"/>
                  <a:pt x="397" y="0"/>
                  <a:pt x="2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5"/>
          <p:cNvSpPr/>
          <p:nvPr/>
        </p:nvSpPr>
        <p:spPr>
          <a:xfrm>
            <a:off x="326468" y="4408715"/>
            <a:ext cx="10502" cy="8951"/>
          </a:xfrm>
          <a:custGeom>
            <a:rect b="b" l="l" r="r" t="t"/>
            <a:pathLst>
              <a:path extrusionOk="0" h="433" w="508">
                <a:moveTo>
                  <a:pt x="286" y="0"/>
                </a:moveTo>
                <a:cubicBezTo>
                  <a:pt x="96" y="0"/>
                  <a:pt x="1" y="222"/>
                  <a:pt x="143" y="365"/>
                </a:cubicBezTo>
                <a:cubicBezTo>
                  <a:pt x="190" y="411"/>
                  <a:pt x="246" y="433"/>
                  <a:pt x="299" y="433"/>
                </a:cubicBezTo>
                <a:cubicBezTo>
                  <a:pt x="408" y="433"/>
                  <a:pt x="508" y="344"/>
                  <a:pt x="508" y="206"/>
                </a:cubicBezTo>
                <a:cubicBezTo>
                  <a:pt x="508" y="95"/>
                  <a:pt x="413" y="0"/>
                  <a:pt x="2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5"/>
          <p:cNvSpPr/>
          <p:nvPr/>
        </p:nvSpPr>
        <p:spPr>
          <a:xfrm>
            <a:off x="277370" y="4472533"/>
            <a:ext cx="13127" cy="13127"/>
          </a:xfrm>
          <a:custGeom>
            <a:rect b="b" l="l" r="r" t="t"/>
            <a:pathLst>
              <a:path extrusionOk="0" h="635" w="635">
                <a:moveTo>
                  <a:pt x="318" y="1"/>
                </a:moveTo>
                <a:cubicBezTo>
                  <a:pt x="143" y="1"/>
                  <a:pt x="1" y="143"/>
                  <a:pt x="1" y="318"/>
                </a:cubicBezTo>
                <a:cubicBezTo>
                  <a:pt x="1" y="492"/>
                  <a:pt x="143" y="634"/>
                  <a:pt x="318" y="634"/>
                </a:cubicBezTo>
                <a:cubicBezTo>
                  <a:pt x="492" y="634"/>
                  <a:pt x="634" y="492"/>
                  <a:pt x="634" y="318"/>
                </a:cubicBezTo>
                <a:cubicBezTo>
                  <a:pt x="634" y="143"/>
                  <a:pt x="492" y="1"/>
                  <a:pt x="3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5"/>
          <p:cNvSpPr/>
          <p:nvPr/>
        </p:nvSpPr>
        <p:spPr>
          <a:xfrm>
            <a:off x="243983" y="4721975"/>
            <a:ext cx="14429" cy="12300"/>
          </a:xfrm>
          <a:custGeom>
            <a:rect b="b" l="l" r="r" t="t"/>
            <a:pathLst>
              <a:path extrusionOk="0" h="595" w="698">
                <a:moveTo>
                  <a:pt x="397" y="0"/>
                </a:moveTo>
                <a:cubicBezTo>
                  <a:pt x="128" y="0"/>
                  <a:pt x="1" y="317"/>
                  <a:pt x="191" y="507"/>
                </a:cubicBezTo>
                <a:cubicBezTo>
                  <a:pt x="247" y="568"/>
                  <a:pt x="318" y="594"/>
                  <a:pt x="390" y="594"/>
                </a:cubicBezTo>
                <a:cubicBezTo>
                  <a:pt x="544" y="594"/>
                  <a:pt x="698" y="473"/>
                  <a:pt x="698" y="301"/>
                </a:cubicBezTo>
                <a:cubicBezTo>
                  <a:pt x="698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5"/>
          <p:cNvSpPr/>
          <p:nvPr/>
        </p:nvSpPr>
        <p:spPr>
          <a:xfrm>
            <a:off x="146116" y="4744881"/>
            <a:ext cx="12135" cy="10398"/>
          </a:xfrm>
          <a:custGeom>
            <a:rect b="b" l="l" r="r" t="t"/>
            <a:pathLst>
              <a:path extrusionOk="0" h="503" w="587">
                <a:moveTo>
                  <a:pt x="349" y="0"/>
                </a:moveTo>
                <a:cubicBezTo>
                  <a:pt x="111" y="0"/>
                  <a:pt x="1" y="270"/>
                  <a:pt x="159" y="428"/>
                </a:cubicBezTo>
                <a:cubicBezTo>
                  <a:pt x="210" y="479"/>
                  <a:pt x="274" y="503"/>
                  <a:pt x="336" y="503"/>
                </a:cubicBezTo>
                <a:cubicBezTo>
                  <a:pt x="464" y="503"/>
                  <a:pt x="586" y="403"/>
                  <a:pt x="586" y="254"/>
                </a:cubicBezTo>
                <a:cubicBezTo>
                  <a:pt x="586" y="111"/>
                  <a:pt x="476" y="0"/>
                  <a:pt x="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5"/>
          <p:cNvSpPr/>
          <p:nvPr/>
        </p:nvSpPr>
        <p:spPr>
          <a:xfrm>
            <a:off x="8113599" y="502367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5"/>
          <p:cNvSpPr/>
          <p:nvPr/>
        </p:nvSpPr>
        <p:spPr>
          <a:xfrm>
            <a:off x="2194374" y="126942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5"/>
          <p:cNvSpPr/>
          <p:nvPr/>
        </p:nvSpPr>
        <p:spPr>
          <a:xfrm>
            <a:off x="-57812" y="1608245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5"/>
          <p:cNvSpPr/>
          <p:nvPr/>
        </p:nvSpPr>
        <p:spPr>
          <a:xfrm>
            <a:off x="8184105" y="4120171"/>
            <a:ext cx="616578" cy="168977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5"/>
          <p:cNvSpPr txBox="1"/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MAIN_POINT_2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6"/>
          <p:cNvSpPr/>
          <p:nvPr/>
        </p:nvSpPr>
        <p:spPr>
          <a:xfrm>
            <a:off x="1562003" y="-438345"/>
            <a:ext cx="6019994" cy="6020189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6"/>
          <p:cNvSpPr/>
          <p:nvPr/>
        </p:nvSpPr>
        <p:spPr>
          <a:xfrm>
            <a:off x="6087204" y="2650736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6"/>
          <p:cNvSpPr/>
          <p:nvPr/>
        </p:nvSpPr>
        <p:spPr>
          <a:xfrm>
            <a:off x="7030275" y="195743"/>
            <a:ext cx="475682" cy="130138"/>
          </a:xfrm>
          <a:custGeom>
            <a:rect b="b" l="l" r="r" t="t"/>
            <a:pathLst>
              <a:path extrusionOk="0" h="4277" w="15632">
                <a:moveTo>
                  <a:pt x="7908" y="1"/>
                </a:moveTo>
                <a:cubicBezTo>
                  <a:pt x="7727" y="1"/>
                  <a:pt x="7536" y="53"/>
                  <a:pt x="7351" y="173"/>
                </a:cubicBezTo>
                <a:cubicBezTo>
                  <a:pt x="6869" y="484"/>
                  <a:pt x="6600" y="1314"/>
                  <a:pt x="5961" y="1314"/>
                </a:cubicBezTo>
                <a:cubicBezTo>
                  <a:pt x="5950" y="1314"/>
                  <a:pt x="5938" y="1313"/>
                  <a:pt x="5926" y="1313"/>
                </a:cubicBezTo>
                <a:cubicBezTo>
                  <a:pt x="5371" y="1265"/>
                  <a:pt x="5134" y="569"/>
                  <a:pt x="4627" y="347"/>
                </a:cubicBezTo>
                <a:cubicBezTo>
                  <a:pt x="4519" y="297"/>
                  <a:pt x="4404" y="274"/>
                  <a:pt x="4287" y="274"/>
                </a:cubicBezTo>
                <a:cubicBezTo>
                  <a:pt x="3929" y="274"/>
                  <a:pt x="3560" y="491"/>
                  <a:pt x="3345" y="790"/>
                </a:cubicBezTo>
                <a:cubicBezTo>
                  <a:pt x="3044" y="1186"/>
                  <a:pt x="2965" y="1693"/>
                  <a:pt x="2901" y="2184"/>
                </a:cubicBezTo>
                <a:cubicBezTo>
                  <a:pt x="2506" y="1740"/>
                  <a:pt x="1999" y="1408"/>
                  <a:pt x="1429" y="1234"/>
                </a:cubicBezTo>
                <a:cubicBezTo>
                  <a:pt x="1350" y="1214"/>
                  <a:pt x="1274" y="1205"/>
                  <a:pt x="1201" y="1205"/>
                </a:cubicBezTo>
                <a:cubicBezTo>
                  <a:pt x="397" y="1205"/>
                  <a:pt x="1" y="2337"/>
                  <a:pt x="843" y="2975"/>
                </a:cubicBezTo>
                <a:cubicBezTo>
                  <a:pt x="1254" y="3291"/>
                  <a:pt x="1776" y="3389"/>
                  <a:pt x="2268" y="3389"/>
                </a:cubicBezTo>
                <a:cubicBezTo>
                  <a:pt x="3086" y="3389"/>
                  <a:pt x="3820" y="3118"/>
                  <a:pt x="3820" y="3118"/>
                </a:cubicBezTo>
                <a:cubicBezTo>
                  <a:pt x="3832" y="3659"/>
                  <a:pt x="4301" y="3926"/>
                  <a:pt x="4914" y="3926"/>
                </a:cubicBezTo>
                <a:cubicBezTo>
                  <a:pt x="5108" y="3926"/>
                  <a:pt x="5317" y="3900"/>
                  <a:pt x="5530" y="3846"/>
                </a:cubicBezTo>
                <a:cubicBezTo>
                  <a:pt x="6113" y="3704"/>
                  <a:pt x="6750" y="3211"/>
                  <a:pt x="7379" y="3211"/>
                </a:cubicBezTo>
                <a:cubicBezTo>
                  <a:pt x="7518" y="3211"/>
                  <a:pt x="7656" y="3235"/>
                  <a:pt x="7794" y="3292"/>
                </a:cubicBezTo>
                <a:cubicBezTo>
                  <a:pt x="7534" y="3775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5"/>
                  <a:pt x="11483" y="3435"/>
                  <a:pt x="11167" y="3181"/>
                </a:cubicBezTo>
                <a:lnTo>
                  <a:pt x="11167" y="3181"/>
                </a:lnTo>
                <a:cubicBezTo>
                  <a:pt x="11256" y="3190"/>
                  <a:pt x="11345" y="3195"/>
                  <a:pt x="11435" y="3195"/>
                </a:cubicBezTo>
                <a:cubicBezTo>
                  <a:pt x="11823" y="3195"/>
                  <a:pt x="12213" y="3111"/>
                  <a:pt x="12560" y="2944"/>
                </a:cubicBezTo>
                <a:cubicBezTo>
                  <a:pt x="13083" y="2721"/>
                  <a:pt x="13617" y="2445"/>
                  <a:pt x="14162" y="2445"/>
                </a:cubicBezTo>
                <a:cubicBezTo>
                  <a:pt x="14277" y="2445"/>
                  <a:pt x="14392" y="2457"/>
                  <a:pt x="14507" y="2485"/>
                </a:cubicBezTo>
                <a:cubicBezTo>
                  <a:pt x="14673" y="2526"/>
                  <a:pt x="14927" y="2642"/>
                  <a:pt x="15158" y="2642"/>
                </a:cubicBezTo>
                <a:cubicBezTo>
                  <a:pt x="15280" y="2642"/>
                  <a:pt x="15396" y="2609"/>
                  <a:pt x="15489" y="2516"/>
                </a:cubicBezTo>
                <a:cubicBezTo>
                  <a:pt x="15632" y="2390"/>
                  <a:pt x="15616" y="2184"/>
                  <a:pt x="15473" y="2073"/>
                </a:cubicBezTo>
                <a:cubicBezTo>
                  <a:pt x="15407" y="2048"/>
                  <a:pt x="15332" y="2038"/>
                  <a:pt x="15248" y="2038"/>
                </a:cubicBezTo>
                <a:cubicBezTo>
                  <a:pt x="14803" y="2038"/>
                  <a:pt x="14111" y="2329"/>
                  <a:pt x="13158" y="2329"/>
                </a:cubicBezTo>
                <a:cubicBezTo>
                  <a:pt x="12447" y="2329"/>
                  <a:pt x="11589" y="2166"/>
                  <a:pt x="10581" y="1598"/>
                </a:cubicBezTo>
                <a:cubicBezTo>
                  <a:pt x="10338" y="1466"/>
                  <a:pt x="10014" y="1395"/>
                  <a:pt x="9692" y="1395"/>
                </a:cubicBezTo>
                <a:cubicBezTo>
                  <a:pt x="9319" y="1395"/>
                  <a:pt x="8950" y="1489"/>
                  <a:pt x="8712" y="1693"/>
                </a:cubicBezTo>
                <a:cubicBezTo>
                  <a:pt x="9303" y="961"/>
                  <a:pt x="8686" y="1"/>
                  <a:pt x="79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6"/>
          <p:cNvSpPr/>
          <p:nvPr/>
        </p:nvSpPr>
        <p:spPr>
          <a:xfrm>
            <a:off x="2415970" y="223702"/>
            <a:ext cx="907605" cy="248532"/>
          </a:xfrm>
          <a:custGeom>
            <a:rect b="b" l="l" r="r" t="t"/>
            <a:pathLst>
              <a:path extrusionOk="0" h="8168" w="29826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6"/>
          <p:cNvSpPr/>
          <p:nvPr/>
        </p:nvSpPr>
        <p:spPr>
          <a:xfrm>
            <a:off x="165279" y="1250886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6"/>
          <p:cNvSpPr/>
          <p:nvPr/>
        </p:nvSpPr>
        <p:spPr>
          <a:xfrm>
            <a:off x="8729808" y="123021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6"/>
          <p:cNvSpPr/>
          <p:nvPr/>
        </p:nvSpPr>
        <p:spPr>
          <a:xfrm>
            <a:off x="7582008" y="422778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6"/>
          <p:cNvSpPr/>
          <p:nvPr/>
        </p:nvSpPr>
        <p:spPr>
          <a:xfrm>
            <a:off x="934925" y="463682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6"/>
          <p:cNvSpPr txBox="1"/>
          <p:nvPr>
            <p:ph type="title"/>
          </p:nvPr>
        </p:nvSpPr>
        <p:spPr>
          <a:xfrm>
            <a:off x="2567100" y="542700"/>
            <a:ext cx="4009800" cy="1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44" name="Google Shape;944;p16"/>
          <p:cNvSpPr txBox="1"/>
          <p:nvPr>
            <p:ph idx="1" type="subTitle"/>
          </p:nvPr>
        </p:nvSpPr>
        <p:spPr>
          <a:xfrm>
            <a:off x="1681875" y="1977325"/>
            <a:ext cx="57801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2_1_1_1_1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7"/>
          <p:cNvSpPr txBox="1"/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7" name="Google Shape;947;p17"/>
          <p:cNvSpPr txBox="1"/>
          <p:nvPr>
            <p:ph idx="1" type="subTitle"/>
          </p:nvPr>
        </p:nvSpPr>
        <p:spPr>
          <a:xfrm>
            <a:off x="3790438" y="1292878"/>
            <a:ext cx="46449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8" name="Google Shape;948;p17"/>
          <p:cNvSpPr txBox="1"/>
          <p:nvPr>
            <p:ph idx="2" type="subTitle"/>
          </p:nvPr>
        </p:nvSpPr>
        <p:spPr>
          <a:xfrm>
            <a:off x="716675" y="1298448"/>
            <a:ext cx="28755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17"/>
          <p:cNvSpPr txBox="1"/>
          <p:nvPr>
            <p:ph idx="3" type="subTitle"/>
          </p:nvPr>
        </p:nvSpPr>
        <p:spPr>
          <a:xfrm>
            <a:off x="3790438" y="2111838"/>
            <a:ext cx="46449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0" name="Google Shape;950;p17"/>
          <p:cNvSpPr txBox="1"/>
          <p:nvPr>
            <p:ph idx="4" type="subTitle"/>
          </p:nvPr>
        </p:nvSpPr>
        <p:spPr>
          <a:xfrm>
            <a:off x="3790438" y="2930798"/>
            <a:ext cx="46449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17"/>
          <p:cNvSpPr txBox="1"/>
          <p:nvPr>
            <p:ph idx="5" type="subTitle"/>
          </p:nvPr>
        </p:nvSpPr>
        <p:spPr>
          <a:xfrm>
            <a:off x="3790438" y="3749758"/>
            <a:ext cx="46449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p17"/>
          <p:cNvSpPr/>
          <p:nvPr/>
        </p:nvSpPr>
        <p:spPr>
          <a:xfrm>
            <a:off x="291238" y="2658500"/>
            <a:ext cx="3027275" cy="3027275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rgbClr val="B9CC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17"/>
          <p:cNvGrpSpPr/>
          <p:nvPr/>
        </p:nvGrpSpPr>
        <p:grpSpPr>
          <a:xfrm rot="-1741540">
            <a:off x="654008" y="4165416"/>
            <a:ext cx="389524" cy="1033947"/>
            <a:chOff x="2836025" y="2549125"/>
            <a:chExt cx="389525" cy="1033950"/>
          </a:xfrm>
        </p:grpSpPr>
        <p:sp>
          <p:nvSpPr>
            <p:cNvPr id="954" name="Google Shape;954;p17"/>
            <p:cNvSpPr/>
            <p:nvPr/>
          </p:nvSpPr>
          <p:spPr>
            <a:xfrm>
              <a:off x="2883925" y="3046700"/>
              <a:ext cx="285025" cy="536375"/>
            </a:xfrm>
            <a:custGeom>
              <a:rect b="b" l="l" r="r" t="t"/>
              <a:pathLst>
                <a:path extrusionOk="0" h="21455" w="11401">
                  <a:moveTo>
                    <a:pt x="3325" y="3880"/>
                  </a:moveTo>
                  <a:cubicBezTo>
                    <a:pt x="0" y="808"/>
                    <a:pt x="792" y="0"/>
                    <a:pt x="871" y="2613"/>
                  </a:cubicBezTo>
                  <a:cubicBezTo>
                    <a:pt x="903" y="4355"/>
                    <a:pt x="681" y="5146"/>
                    <a:pt x="713" y="6286"/>
                  </a:cubicBezTo>
                  <a:cubicBezTo>
                    <a:pt x="1821" y="6065"/>
                    <a:pt x="2961" y="6160"/>
                    <a:pt x="4022" y="6571"/>
                  </a:cubicBezTo>
                  <a:cubicBezTo>
                    <a:pt x="4893" y="6951"/>
                    <a:pt x="3404" y="6001"/>
                    <a:pt x="776" y="6888"/>
                  </a:cubicBezTo>
                  <a:cubicBezTo>
                    <a:pt x="1378" y="9564"/>
                    <a:pt x="5684" y="8551"/>
                    <a:pt x="8297" y="12034"/>
                  </a:cubicBezTo>
                  <a:cubicBezTo>
                    <a:pt x="11195" y="18858"/>
                    <a:pt x="10830" y="21455"/>
                    <a:pt x="11400" y="21344"/>
                  </a:cubicBezTo>
                  <a:cubicBezTo>
                    <a:pt x="10276" y="15723"/>
                    <a:pt x="7474" y="7854"/>
                    <a:pt x="3325" y="3880"/>
                  </a:cubicBezTo>
                  <a:close/>
                </a:path>
              </a:pathLst>
            </a:custGeom>
            <a:solidFill>
              <a:srgbClr val="99D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2836025" y="2881625"/>
              <a:ext cx="287000" cy="546300"/>
            </a:xfrm>
            <a:custGeom>
              <a:rect b="b" l="l" r="r" t="t"/>
              <a:pathLst>
                <a:path extrusionOk="0" h="21852" w="11480">
                  <a:moveTo>
                    <a:pt x="8946" y="15549"/>
                  </a:moveTo>
                  <a:cubicBezTo>
                    <a:pt x="10720" y="18732"/>
                    <a:pt x="11480" y="21851"/>
                    <a:pt x="10941" y="19856"/>
                  </a:cubicBezTo>
                  <a:cubicBezTo>
                    <a:pt x="9785" y="15597"/>
                    <a:pt x="9580" y="10736"/>
                    <a:pt x="7379" y="6936"/>
                  </a:cubicBezTo>
                  <a:cubicBezTo>
                    <a:pt x="5020" y="3057"/>
                    <a:pt x="2375" y="3247"/>
                    <a:pt x="95" y="1"/>
                  </a:cubicBezTo>
                  <a:cubicBezTo>
                    <a:pt x="0" y="777"/>
                    <a:pt x="48" y="1584"/>
                    <a:pt x="206" y="2360"/>
                  </a:cubicBezTo>
                  <a:cubicBezTo>
                    <a:pt x="634" y="4466"/>
                    <a:pt x="444" y="3785"/>
                    <a:pt x="1979" y="3785"/>
                  </a:cubicBezTo>
                  <a:cubicBezTo>
                    <a:pt x="2375" y="3785"/>
                    <a:pt x="2755" y="3848"/>
                    <a:pt x="3120" y="3991"/>
                  </a:cubicBezTo>
                  <a:cubicBezTo>
                    <a:pt x="2312" y="3880"/>
                    <a:pt x="1504" y="4007"/>
                    <a:pt x="776" y="4323"/>
                  </a:cubicBezTo>
                  <a:cubicBezTo>
                    <a:pt x="3072" y="9818"/>
                    <a:pt x="5621" y="9438"/>
                    <a:pt x="8946" y="15549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3069175" y="2549125"/>
              <a:ext cx="156375" cy="726800"/>
            </a:xfrm>
            <a:custGeom>
              <a:rect b="b" l="l" r="r" t="t"/>
              <a:pathLst>
                <a:path extrusionOk="0" h="29072" w="6255">
                  <a:moveTo>
                    <a:pt x="2724" y="2645"/>
                  </a:moveTo>
                  <a:cubicBezTo>
                    <a:pt x="3167" y="3389"/>
                    <a:pt x="3753" y="4387"/>
                    <a:pt x="3848" y="5162"/>
                  </a:cubicBezTo>
                  <a:cubicBezTo>
                    <a:pt x="3531" y="4371"/>
                    <a:pt x="3040" y="3658"/>
                    <a:pt x="2391" y="3088"/>
                  </a:cubicBezTo>
                  <a:cubicBezTo>
                    <a:pt x="491" y="5748"/>
                    <a:pt x="0" y="9200"/>
                    <a:pt x="190" y="12446"/>
                  </a:cubicBezTo>
                  <a:cubicBezTo>
                    <a:pt x="744" y="23308"/>
                    <a:pt x="1710" y="29071"/>
                    <a:pt x="1457" y="26142"/>
                  </a:cubicBezTo>
                  <a:cubicBezTo>
                    <a:pt x="776" y="18653"/>
                    <a:pt x="4434" y="13792"/>
                    <a:pt x="4766" y="6461"/>
                  </a:cubicBezTo>
                  <a:cubicBezTo>
                    <a:pt x="4893" y="4434"/>
                    <a:pt x="4750" y="2471"/>
                    <a:pt x="6255" y="1"/>
                  </a:cubicBezTo>
                  <a:cubicBezTo>
                    <a:pt x="5431" y="206"/>
                    <a:pt x="3959" y="1077"/>
                    <a:pt x="2724" y="2645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7" name="Google Shape;957;p17"/>
          <p:cNvSpPr/>
          <p:nvPr/>
        </p:nvSpPr>
        <p:spPr>
          <a:xfrm flipH="1">
            <a:off x="1103668" y="5156468"/>
            <a:ext cx="182416" cy="52269"/>
          </a:xfrm>
          <a:custGeom>
            <a:rect b="b" l="l" r="r" t="t"/>
            <a:pathLst>
              <a:path extrusionOk="0" h="3227" w="11262">
                <a:moveTo>
                  <a:pt x="6360" y="1"/>
                </a:moveTo>
                <a:lnTo>
                  <a:pt x="1" y="3227"/>
                </a:lnTo>
                <a:lnTo>
                  <a:pt x="4964" y="3227"/>
                </a:lnTo>
                <a:lnTo>
                  <a:pt x="11261" y="1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7"/>
          <p:cNvSpPr/>
          <p:nvPr/>
        </p:nvSpPr>
        <p:spPr>
          <a:xfrm flipH="1">
            <a:off x="1269984" y="5159983"/>
            <a:ext cx="16602" cy="57809"/>
          </a:xfrm>
          <a:custGeom>
            <a:rect b="b" l="l" r="r" t="t"/>
            <a:pathLst>
              <a:path extrusionOk="0" h="3569" w="1025">
                <a:moveTo>
                  <a:pt x="1" y="1"/>
                </a:moveTo>
                <a:lnTo>
                  <a:pt x="1" y="3568"/>
                </a:lnTo>
                <a:lnTo>
                  <a:pt x="1024" y="3568"/>
                </a:lnTo>
                <a:lnTo>
                  <a:pt x="1024" y="1"/>
                </a:lnTo>
                <a:close/>
              </a:path>
            </a:pathLst>
          </a:custGeom>
          <a:solidFill>
            <a:srgbClr val="F25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17"/>
          <p:cNvSpPr/>
          <p:nvPr/>
        </p:nvSpPr>
        <p:spPr>
          <a:xfrm flipH="1">
            <a:off x="1095132" y="5093670"/>
            <a:ext cx="162817" cy="46746"/>
          </a:xfrm>
          <a:custGeom>
            <a:rect b="b" l="l" r="r" t="t"/>
            <a:pathLst>
              <a:path extrusionOk="0" h="2886" w="10052">
                <a:moveTo>
                  <a:pt x="5678" y="0"/>
                </a:moveTo>
                <a:lnTo>
                  <a:pt x="1" y="2885"/>
                </a:lnTo>
                <a:lnTo>
                  <a:pt x="4437" y="2885"/>
                </a:lnTo>
                <a:lnTo>
                  <a:pt x="10052" y="0"/>
                </a:lnTo>
                <a:close/>
              </a:path>
            </a:pathLst>
          </a:custGeom>
          <a:solidFill>
            <a:srgbClr val="F25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7"/>
          <p:cNvSpPr/>
          <p:nvPr/>
        </p:nvSpPr>
        <p:spPr>
          <a:xfrm flipH="1">
            <a:off x="1282051" y="4970553"/>
            <a:ext cx="16084" cy="183923"/>
          </a:xfrm>
          <a:custGeom>
            <a:rect b="b" l="l" r="r" t="t"/>
            <a:pathLst>
              <a:path extrusionOk="0" h="11355" w="993">
                <a:moveTo>
                  <a:pt x="0" y="1"/>
                </a:moveTo>
                <a:lnTo>
                  <a:pt x="0" y="11355"/>
                </a:lnTo>
                <a:lnTo>
                  <a:pt x="993" y="11355"/>
                </a:lnTo>
                <a:lnTo>
                  <a:pt x="993" y="1"/>
                </a:lnTo>
                <a:close/>
              </a:path>
            </a:pathLst>
          </a:custGeom>
          <a:solidFill>
            <a:srgbClr val="8364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7"/>
          <p:cNvSpPr/>
          <p:nvPr/>
        </p:nvSpPr>
        <p:spPr>
          <a:xfrm flipH="1">
            <a:off x="1231304" y="4970553"/>
            <a:ext cx="30662" cy="183923"/>
          </a:xfrm>
          <a:custGeom>
            <a:rect b="b" l="l" r="r" t="t"/>
            <a:pathLst>
              <a:path extrusionOk="0" h="11355" w="1893">
                <a:moveTo>
                  <a:pt x="1" y="1"/>
                </a:moveTo>
                <a:lnTo>
                  <a:pt x="1" y="11355"/>
                </a:lnTo>
                <a:lnTo>
                  <a:pt x="1893" y="11355"/>
                </a:lnTo>
                <a:lnTo>
                  <a:pt x="1893" y="1"/>
                </a:lnTo>
                <a:close/>
              </a:path>
            </a:pathLst>
          </a:custGeom>
          <a:solidFill>
            <a:srgbClr val="8364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7"/>
          <p:cNvSpPr/>
          <p:nvPr/>
        </p:nvSpPr>
        <p:spPr>
          <a:xfrm flipH="1">
            <a:off x="1135318" y="4904726"/>
            <a:ext cx="162817" cy="46244"/>
          </a:xfrm>
          <a:custGeom>
            <a:rect b="b" l="l" r="r" t="t"/>
            <a:pathLst>
              <a:path extrusionOk="0" h="2855" w="10052">
                <a:moveTo>
                  <a:pt x="5677" y="1"/>
                </a:moveTo>
                <a:lnTo>
                  <a:pt x="0" y="2855"/>
                </a:lnTo>
                <a:lnTo>
                  <a:pt x="4405" y="2855"/>
                </a:lnTo>
                <a:lnTo>
                  <a:pt x="10051" y="1"/>
                </a:lnTo>
                <a:close/>
              </a:path>
            </a:pathLst>
          </a:custGeom>
          <a:solidFill>
            <a:srgbClr val="8364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7"/>
          <p:cNvSpPr/>
          <p:nvPr/>
        </p:nvSpPr>
        <p:spPr>
          <a:xfrm flipH="1">
            <a:off x="1179035" y="4836907"/>
            <a:ext cx="162817" cy="46746"/>
          </a:xfrm>
          <a:custGeom>
            <a:rect b="b" l="l" r="r" t="t"/>
            <a:pathLst>
              <a:path extrusionOk="0" h="2886" w="10052">
                <a:moveTo>
                  <a:pt x="5677" y="0"/>
                </a:moveTo>
                <a:lnTo>
                  <a:pt x="0" y="2885"/>
                </a:lnTo>
                <a:lnTo>
                  <a:pt x="4436" y="2885"/>
                </a:lnTo>
                <a:lnTo>
                  <a:pt x="10051" y="0"/>
                </a:lnTo>
                <a:close/>
              </a:path>
            </a:pathLst>
          </a:custGeom>
          <a:solidFill>
            <a:srgbClr val="F58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17"/>
          <p:cNvSpPr/>
          <p:nvPr/>
        </p:nvSpPr>
        <p:spPr>
          <a:xfrm flipH="1">
            <a:off x="1927214" y="5454939"/>
            <a:ext cx="223623" cy="105025"/>
          </a:xfrm>
          <a:custGeom>
            <a:rect b="b" l="l" r="r" t="t"/>
            <a:pathLst>
              <a:path extrusionOk="0" h="6484" w="13806">
                <a:moveTo>
                  <a:pt x="1" y="0"/>
                </a:moveTo>
                <a:lnTo>
                  <a:pt x="2017" y="5926"/>
                </a:lnTo>
                <a:lnTo>
                  <a:pt x="4064" y="6484"/>
                </a:lnTo>
                <a:lnTo>
                  <a:pt x="13805" y="0"/>
                </a:lnTo>
                <a:close/>
              </a:path>
            </a:pathLst>
          </a:custGeom>
          <a:solidFill>
            <a:srgbClr val="0035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7"/>
          <p:cNvSpPr/>
          <p:nvPr/>
        </p:nvSpPr>
        <p:spPr>
          <a:xfrm flipH="1">
            <a:off x="1943800" y="5242396"/>
            <a:ext cx="193965" cy="308028"/>
          </a:xfrm>
          <a:custGeom>
            <a:rect b="b" l="l" r="r" t="t"/>
            <a:pathLst>
              <a:path extrusionOk="0" h="19017" w="11975">
                <a:moveTo>
                  <a:pt x="11975" y="0"/>
                </a:moveTo>
                <a:lnTo>
                  <a:pt x="5522" y="4002"/>
                </a:lnTo>
                <a:lnTo>
                  <a:pt x="2358" y="5956"/>
                </a:lnTo>
                <a:lnTo>
                  <a:pt x="0" y="7073"/>
                </a:lnTo>
                <a:lnTo>
                  <a:pt x="0" y="17652"/>
                </a:lnTo>
                <a:lnTo>
                  <a:pt x="2358" y="19017"/>
                </a:lnTo>
                <a:lnTo>
                  <a:pt x="2792" y="18551"/>
                </a:lnTo>
                <a:lnTo>
                  <a:pt x="4374" y="17621"/>
                </a:lnTo>
                <a:lnTo>
                  <a:pt x="5522" y="16938"/>
                </a:lnTo>
                <a:lnTo>
                  <a:pt x="11975" y="13122"/>
                </a:lnTo>
                <a:lnTo>
                  <a:pt x="11975" y="0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7"/>
          <p:cNvSpPr/>
          <p:nvPr/>
        </p:nvSpPr>
        <p:spPr>
          <a:xfrm flipH="1">
            <a:off x="1943800" y="5242396"/>
            <a:ext cx="200509" cy="166332"/>
          </a:xfrm>
          <a:custGeom>
            <a:rect b="b" l="l" r="r" t="t"/>
            <a:pathLst>
              <a:path extrusionOk="0" h="10269" w="12379">
                <a:moveTo>
                  <a:pt x="12379" y="0"/>
                </a:moveTo>
                <a:lnTo>
                  <a:pt x="2762" y="5956"/>
                </a:lnTo>
                <a:lnTo>
                  <a:pt x="2762" y="6515"/>
                </a:lnTo>
                <a:lnTo>
                  <a:pt x="683" y="6608"/>
                </a:lnTo>
                <a:lnTo>
                  <a:pt x="1" y="10268"/>
                </a:lnTo>
                <a:lnTo>
                  <a:pt x="2793" y="8500"/>
                </a:lnTo>
                <a:lnTo>
                  <a:pt x="12379" y="2575"/>
                </a:lnTo>
                <a:lnTo>
                  <a:pt x="12379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7"/>
          <p:cNvSpPr/>
          <p:nvPr/>
        </p:nvSpPr>
        <p:spPr>
          <a:xfrm flipH="1">
            <a:off x="1927214" y="5227818"/>
            <a:ext cx="168843" cy="114581"/>
          </a:xfrm>
          <a:custGeom>
            <a:rect b="b" l="l" r="r" t="t"/>
            <a:pathLst>
              <a:path extrusionOk="0" h="7074" w="10424">
                <a:moveTo>
                  <a:pt x="10423" y="1"/>
                </a:moveTo>
                <a:lnTo>
                  <a:pt x="403" y="5771"/>
                </a:lnTo>
                <a:lnTo>
                  <a:pt x="0" y="7074"/>
                </a:lnTo>
                <a:lnTo>
                  <a:pt x="0" y="7074"/>
                </a:lnTo>
                <a:lnTo>
                  <a:pt x="10423" y="590"/>
                </a:lnTo>
                <a:lnTo>
                  <a:pt x="10423" y="1"/>
                </a:lnTo>
                <a:close/>
              </a:path>
            </a:pathLst>
          </a:custGeom>
          <a:solidFill>
            <a:srgbClr val="095A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7"/>
          <p:cNvSpPr/>
          <p:nvPr/>
        </p:nvSpPr>
        <p:spPr>
          <a:xfrm flipH="1">
            <a:off x="1927214" y="5227818"/>
            <a:ext cx="1139122" cy="123117"/>
          </a:xfrm>
          <a:custGeom>
            <a:rect b="b" l="l" r="r" t="t"/>
            <a:pathLst>
              <a:path extrusionOk="0" h="7601" w="70327">
                <a:moveTo>
                  <a:pt x="13185" y="1"/>
                </a:moveTo>
                <a:lnTo>
                  <a:pt x="1" y="6081"/>
                </a:lnTo>
                <a:lnTo>
                  <a:pt x="838" y="7136"/>
                </a:lnTo>
                <a:lnTo>
                  <a:pt x="59686" y="7601"/>
                </a:lnTo>
                <a:lnTo>
                  <a:pt x="60585" y="6081"/>
                </a:lnTo>
                <a:lnTo>
                  <a:pt x="703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7"/>
          <p:cNvSpPr/>
          <p:nvPr/>
        </p:nvSpPr>
        <p:spPr>
          <a:xfrm flipH="1">
            <a:off x="1927214" y="5454939"/>
            <a:ext cx="165830" cy="105025"/>
          </a:xfrm>
          <a:custGeom>
            <a:rect b="b" l="l" r="r" t="t"/>
            <a:pathLst>
              <a:path extrusionOk="0" h="6484" w="10238">
                <a:moveTo>
                  <a:pt x="10237" y="0"/>
                </a:moveTo>
                <a:lnTo>
                  <a:pt x="0" y="6050"/>
                </a:lnTo>
                <a:lnTo>
                  <a:pt x="496" y="6484"/>
                </a:lnTo>
                <a:lnTo>
                  <a:pt x="10237" y="714"/>
                </a:lnTo>
                <a:lnTo>
                  <a:pt x="10237" y="0"/>
                </a:lnTo>
                <a:close/>
              </a:path>
            </a:pathLst>
          </a:custGeom>
          <a:solidFill>
            <a:srgbClr val="095A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7"/>
          <p:cNvSpPr/>
          <p:nvPr/>
        </p:nvSpPr>
        <p:spPr>
          <a:xfrm flipH="1">
            <a:off x="2633684" y="5242396"/>
            <a:ext cx="206534" cy="59299"/>
          </a:xfrm>
          <a:custGeom>
            <a:rect b="b" l="l" r="r" t="t"/>
            <a:pathLst>
              <a:path extrusionOk="0" h="3661" w="12751">
                <a:moveTo>
                  <a:pt x="7197" y="0"/>
                </a:moveTo>
                <a:lnTo>
                  <a:pt x="0" y="3661"/>
                </a:lnTo>
                <a:lnTo>
                  <a:pt x="5615" y="3661"/>
                </a:lnTo>
                <a:lnTo>
                  <a:pt x="12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7"/>
          <p:cNvSpPr/>
          <p:nvPr/>
        </p:nvSpPr>
        <p:spPr>
          <a:xfrm flipH="1">
            <a:off x="2084994" y="5326801"/>
            <a:ext cx="1008473" cy="233163"/>
          </a:xfrm>
          <a:custGeom>
            <a:rect b="b" l="l" r="r" t="t"/>
            <a:pathLst>
              <a:path extrusionOk="0" h="14395" w="62261">
                <a:moveTo>
                  <a:pt x="1676" y="1"/>
                </a:moveTo>
                <a:cubicBezTo>
                  <a:pt x="993" y="1180"/>
                  <a:pt x="528" y="2514"/>
                  <a:pt x="342" y="3879"/>
                </a:cubicBezTo>
                <a:cubicBezTo>
                  <a:pt x="0" y="5864"/>
                  <a:pt x="31" y="7880"/>
                  <a:pt x="404" y="9866"/>
                </a:cubicBezTo>
                <a:cubicBezTo>
                  <a:pt x="652" y="11417"/>
                  <a:pt x="1086" y="12937"/>
                  <a:pt x="1676" y="14395"/>
                </a:cubicBezTo>
                <a:lnTo>
                  <a:pt x="62260" y="14395"/>
                </a:lnTo>
                <a:cubicBezTo>
                  <a:pt x="61547" y="12968"/>
                  <a:pt x="61082" y="11448"/>
                  <a:pt x="60833" y="9866"/>
                </a:cubicBezTo>
                <a:cubicBezTo>
                  <a:pt x="60523" y="7880"/>
                  <a:pt x="60554" y="5864"/>
                  <a:pt x="60958" y="3879"/>
                </a:cubicBezTo>
                <a:cubicBezTo>
                  <a:pt x="61237" y="2545"/>
                  <a:pt x="61671" y="1211"/>
                  <a:pt x="622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7"/>
          <p:cNvSpPr/>
          <p:nvPr/>
        </p:nvSpPr>
        <p:spPr>
          <a:xfrm flipH="1">
            <a:off x="2309102" y="5389615"/>
            <a:ext cx="560272" cy="96991"/>
          </a:xfrm>
          <a:custGeom>
            <a:rect b="b" l="l" r="r" t="t"/>
            <a:pathLst>
              <a:path extrusionOk="0" h="5988" w="34590">
                <a:moveTo>
                  <a:pt x="342" y="1"/>
                </a:moveTo>
                <a:cubicBezTo>
                  <a:pt x="1" y="1986"/>
                  <a:pt x="32" y="4002"/>
                  <a:pt x="404" y="5988"/>
                </a:cubicBezTo>
                <a:lnTo>
                  <a:pt x="34466" y="5988"/>
                </a:lnTo>
                <a:cubicBezTo>
                  <a:pt x="34156" y="4002"/>
                  <a:pt x="34187" y="1986"/>
                  <a:pt x="34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7"/>
          <p:cNvSpPr/>
          <p:nvPr/>
        </p:nvSpPr>
        <p:spPr>
          <a:xfrm flipH="1">
            <a:off x="1957876" y="5218277"/>
            <a:ext cx="199488" cy="93476"/>
          </a:xfrm>
          <a:custGeom>
            <a:rect b="b" l="l" r="r" t="t"/>
            <a:pathLst>
              <a:path extrusionOk="0" h="5771" w="12316">
                <a:moveTo>
                  <a:pt x="0" y="0"/>
                </a:moveTo>
                <a:lnTo>
                  <a:pt x="1769" y="5274"/>
                </a:lnTo>
                <a:lnTo>
                  <a:pt x="3630" y="5770"/>
                </a:lnTo>
                <a:lnTo>
                  <a:pt x="12316" y="0"/>
                </a:lnTo>
                <a:close/>
              </a:path>
            </a:pathLst>
          </a:custGeom>
          <a:solidFill>
            <a:srgbClr val="6304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7"/>
          <p:cNvSpPr/>
          <p:nvPr/>
        </p:nvSpPr>
        <p:spPr>
          <a:xfrm flipH="1">
            <a:off x="1972939" y="5171046"/>
            <a:ext cx="132172" cy="125126"/>
          </a:xfrm>
          <a:custGeom>
            <a:rect b="b" l="l" r="r" t="t"/>
            <a:pathLst>
              <a:path extrusionOk="0" h="7725" w="8160">
                <a:moveTo>
                  <a:pt x="8159" y="0"/>
                </a:moveTo>
                <a:lnTo>
                  <a:pt x="2420" y="3568"/>
                </a:lnTo>
                <a:lnTo>
                  <a:pt x="1" y="5057"/>
                </a:lnTo>
                <a:lnTo>
                  <a:pt x="1" y="7725"/>
                </a:lnTo>
                <a:lnTo>
                  <a:pt x="1366" y="6918"/>
                </a:lnTo>
                <a:lnTo>
                  <a:pt x="2420" y="6298"/>
                </a:lnTo>
                <a:lnTo>
                  <a:pt x="8159" y="2916"/>
                </a:lnTo>
                <a:lnTo>
                  <a:pt x="8159" y="0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7"/>
          <p:cNvSpPr/>
          <p:nvPr/>
        </p:nvSpPr>
        <p:spPr>
          <a:xfrm flipH="1">
            <a:off x="1972939" y="5171046"/>
            <a:ext cx="132172" cy="98497"/>
          </a:xfrm>
          <a:custGeom>
            <a:rect b="b" l="l" r="r" t="t"/>
            <a:pathLst>
              <a:path extrusionOk="0" h="6081" w="8160">
                <a:moveTo>
                  <a:pt x="8159" y="0"/>
                </a:moveTo>
                <a:lnTo>
                  <a:pt x="2420" y="3568"/>
                </a:lnTo>
                <a:lnTo>
                  <a:pt x="1" y="5057"/>
                </a:lnTo>
                <a:lnTo>
                  <a:pt x="1" y="6081"/>
                </a:lnTo>
                <a:lnTo>
                  <a:pt x="8159" y="1117"/>
                </a:lnTo>
                <a:lnTo>
                  <a:pt x="8159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7"/>
          <p:cNvSpPr/>
          <p:nvPr/>
        </p:nvSpPr>
        <p:spPr>
          <a:xfrm flipH="1">
            <a:off x="1957876" y="5157974"/>
            <a:ext cx="151252" cy="102530"/>
          </a:xfrm>
          <a:custGeom>
            <a:rect b="b" l="l" r="r" t="t"/>
            <a:pathLst>
              <a:path extrusionOk="0" h="6330" w="9338">
                <a:moveTo>
                  <a:pt x="9338" y="1"/>
                </a:moveTo>
                <a:lnTo>
                  <a:pt x="373" y="5150"/>
                </a:lnTo>
                <a:lnTo>
                  <a:pt x="0" y="6329"/>
                </a:lnTo>
                <a:lnTo>
                  <a:pt x="9338" y="528"/>
                </a:lnTo>
                <a:lnTo>
                  <a:pt x="9338" y="1"/>
                </a:lnTo>
                <a:close/>
              </a:path>
            </a:pathLst>
          </a:custGeom>
          <a:solidFill>
            <a:srgbClr val="891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17"/>
          <p:cNvSpPr/>
          <p:nvPr/>
        </p:nvSpPr>
        <p:spPr>
          <a:xfrm flipH="1">
            <a:off x="1957876" y="5157974"/>
            <a:ext cx="1018013" cy="110062"/>
          </a:xfrm>
          <a:custGeom>
            <a:rect b="b" l="l" r="r" t="t"/>
            <a:pathLst>
              <a:path extrusionOk="0" h="6795" w="62850">
                <a:moveTo>
                  <a:pt x="11789" y="1"/>
                </a:moveTo>
                <a:lnTo>
                  <a:pt x="0" y="5461"/>
                </a:lnTo>
                <a:lnTo>
                  <a:pt x="745" y="6391"/>
                </a:lnTo>
                <a:lnTo>
                  <a:pt x="53326" y="6794"/>
                </a:lnTo>
                <a:lnTo>
                  <a:pt x="54164" y="5461"/>
                </a:lnTo>
                <a:lnTo>
                  <a:pt x="62850" y="1"/>
                </a:lnTo>
                <a:close/>
              </a:path>
            </a:pathLst>
          </a:custGeom>
          <a:solidFill>
            <a:srgbClr val="C1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17"/>
          <p:cNvSpPr/>
          <p:nvPr/>
        </p:nvSpPr>
        <p:spPr>
          <a:xfrm flipH="1">
            <a:off x="2098567" y="5246413"/>
            <a:ext cx="877321" cy="65341"/>
          </a:xfrm>
          <a:custGeom>
            <a:rect b="b" l="l" r="r" t="t"/>
            <a:pathLst>
              <a:path extrusionOk="0" h="4034" w="54164">
                <a:moveTo>
                  <a:pt x="0" y="1"/>
                </a:moveTo>
                <a:lnTo>
                  <a:pt x="0" y="4033"/>
                </a:lnTo>
                <a:lnTo>
                  <a:pt x="54164" y="4033"/>
                </a:lnTo>
                <a:lnTo>
                  <a:pt x="541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7"/>
          <p:cNvSpPr/>
          <p:nvPr/>
        </p:nvSpPr>
        <p:spPr>
          <a:xfrm flipH="1">
            <a:off x="2822628" y="5246413"/>
            <a:ext cx="18595" cy="65341"/>
          </a:xfrm>
          <a:custGeom>
            <a:rect b="b" l="l" r="r" t="t"/>
            <a:pathLst>
              <a:path extrusionOk="0" h="4034" w="1148">
                <a:moveTo>
                  <a:pt x="0" y="1"/>
                </a:moveTo>
                <a:lnTo>
                  <a:pt x="0" y="4033"/>
                </a:lnTo>
                <a:lnTo>
                  <a:pt x="1148" y="4033"/>
                </a:lnTo>
                <a:lnTo>
                  <a:pt x="11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17"/>
          <p:cNvSpPr/>
          <p:nvPr/>
        </p:nvSpPr>
        <p:spPr>
          <a:xfrm flipH="1">
            <a:off x="2211107" y="5246413"/>
            <a:ext cx="18611" cy="65341"/>
          </a:xfrm>
          <a:custGeom>
            <a:rect b="b" l="l" r="r" t="t"/>
            <a:pathLst>
              <a:path extrusionOk="0" h="4034" w="1149">
                <a:moveTo>
                  <a:pt x="0" y="1"/>
                </a:moveTo>
                <a:lnTo>
                  <a:pt x="0" y="4033"/>
                </a:lnTo>
                <a:lnTo>
                  <a:pt x="1148" y="4033"/>
                </a:lnTo>
                <a:lnTo>
                  <a:pt x="1148" y="1"/>
                </a:lnTo>
                <a:close/>
              </a:path>
            </a:pathLst>
          </a:custGeom>
          <a:solidFill>
            <a:srgbClr val="F25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17"/>
          <p:cNvSpPr/>
          <p:nvPr/>
        </p:nvSpPr>
        <p:spPr>
          <a:xfrm flipH="1">
            <a:off x="1957876" y="5218277"/>
            <a:ext cx="140708" cy="93476"/>
          </a:xfrm>
          <a:custGeom>
            <a:rect b="b" l="l" r="r" t="t"/>
            <a:pathLst>
              <a:path extrusionOk="0" h="5771" w="8687">
                <a:moveTo>
                  <a:pt x="8687" y="0"/>
                </a:moveTo>
                <a:lnTo>
                  <a:pt x="1" y="5088"/>
                </a:lnTo>
                <a:lnTo>
                  <a:pt x="1" y="5770"/>
                </a:lnTo>
                <a:lnTo>
                  <a:pt x="8687" y="621"/>
                </a:lnTo>
                <a:lnTo>
                  <a:pt x="8687" y="0"/>
                </a:lnTo>
                <a:close/>
              </a:path>
            </a:pathLst>
          </a:custGeom>
          <a:solidFill>
            <a:srgbClr val="891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7"/>
          <p:cNvSpPr/>
          <p:nvPr/>
        </p:nvSpPr>
        <p:spPr>
          <a:xfrm flipH="1">
            <a:off x="2623642" y="5171046"/>
            <a:ext cx="184927" cy="53274"/>
          </a:xfrm>
          <a:custGeom>
            <a:rect b="b" l="l" r="r" t="t"/>
            <a:pathLst>
              <a:path extrusionOk="0" h="3289" w="11417">
                <a:moveTo>
                  <a:pt x="6453" y="0"/>
                </a:moveTo>
                <a:lnTo>
                  <a:pt x="1" y="3289"/>
                </a:lnTo>
                <a:lnTo>
                  <a:pt x="5026" y="3289"/>
                </a:lnTo>
                <a:lnTo>
                  <a:pt x="11416" y="0"/>
                </a:lnTo>
                <a:close/>
              </a:path>
            </a:pathLst>
          </a:custGeom>
          <a:solidFill>
            <a:srgbClr val="F25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7"/>
          <p:cNvSpPr/>
          <p:nvPr/>
        </p:nvSpPr>
        <p:spPr>
          <a:xfrm flipH="1">
            <a:off x="2003601" y="5146425"/>
            <a:ext cx="199488" cy="93978"/>
          </a:xfrm>
          <a:custGeom>
            <a:rect b="b" l="l" r="r" t="t"/>
            <a:pathLst>
              <a:path extrusionOk="0" h="5802" w="12316">
                <a:moveTo>
                  <a:pt x="0" y="0"/>
                </a:moveTo>
                <a:lnTo>
                  <a:pt x="1769" y="5305"/>
                </a:lnTo>
                <a:lnTo>
                  <a:pt x="3630" y="5801"/>
                </a:lnTo>
                <a:lnTo>
                  <a:pt x="12316" y="0"/>
                </a:lnTo>
                <a:close/>
              </a:path>
            </a:pathLst>
          </a:custGeom>
          <a:solidFill>
            <a:srgbClr val="3E24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7"/>
          <p:cNvSpPr/>
          <p:nvPr/>
        </p:nvSpPr>
        <p:spPr>
          <a:xfrm flipH="1">
            <a:off x="2018665" y="4956493"/>
            <a:ext cx="139201" cy="270336"/>
          </a:xfrm>
          <a:custGeom>
            <a:rect b="b" l="l" r="r" t="t"/>
            <a:pathLst>
              <a:path extrusionOk="0" h="16690" w="8594">
                <a:moveTo>
                  <a:pt x="8593" y="0"/>
                </a:moveTo>
                <a:lnTo>
                  <a:pt x="2854" y="3568"/>
                </a:lnTo>
                <a:lnTo>
                  <a:pt x="0" y="5305"/>
                </a:lnTo>
                <a:lnTo>
                  <a:pt x="31" y="6018"/>
                </a:lnTo>
                <a:lnTo>
                  <a:pt x="31" y="6298"/>
                </a:lnTo>
                <a:lnTo>
                  <a:pt x="31" y="7042"/>
                </a:lnTo>
                <a:lnTo>
                  <a:pt x="31" y="7321"/>
                </a:lnTo>
                <a:lnTo>
                  <a:pt x="62" y="8035"/>
                </a:lnTo>
                <a:lnTo>
                  <a:pt x="62" y="8314"/>
                </a:lnTo>
                <a:lnTo>
                  <a:pt x="62" y="8903"/>
                </a:lnTo>
                <a:lnTo>
                  <a:pt x="62" y="9027"/>
                </a:lnTo>
                <a:lnTo>
                  <a:pt x="93" y="9338"/>
                </a:lnTo>
                <a:lnTo>
                  <a:pt x="93" y="10051"/>
                </a:lnTo>
                <a:lnTo>
                  <a:pt x="93" y="10330"/>
                </a:lnTo>
                <a:lnTo>
                  <a:pt x="93" y="11044"/>
                </a:lnTo>
                <a:lnTo>
                  <a:pt x="124" y="11323"/>
                </a:lnTo>
                <a:lnTo>
                  <a:pt x="124" y="12068"/>
                </a:lnTo>
                <a:lnTo>
                  <a:pt x="124" y="12347"/>
                </a:lnTo>
                <a:lnTo>
                  <a:pt x="155" y="13060"/>
                </a:lnTo>
                <a:lnTo>
                  <a:pt x="155" y="13339"/>
                </a:lnTo>
                <a:lnTo>
                  <a:pt x="155" y="14053"/>
                </a:lnTo>
                <a:lnTo>
                  <a:pt x="155" y="14363"/>
                </a:lnTo>
                <a:lnTo>
                  <a:pt x="187" y="15077"/>
                </a:lnTo>
                <a:lnTo>
                  <a:pt x="187" y="15356"/>
                </a:lnTo>
                <a:lnTo>
                  <a:pt x="187" y="16069"/>
                </a:lnTo>
                <a:lnTo>
                  <a:pt x="187" y="16348"/>
                </a:lnTo>
                <a:lnTo>
                  <a:pt x="187" y="16690"/>
                </a:lnTo>
                <a:lnTo>
                  <a:pt x="1800" y="15728"/>
                </a:lnTo>
                <a:lnTo>
                  <a:pt x="2854" y="15139"/>
                </a:lnTo>
                <a:lnTo>
                  <a:pt x="8593" y="11726"/>
                </a:lnTo>
                <a:lnTo>
                  <a:pt x="8593" y="0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7"/>
          <p:cNvSpPr/>
          <p:nvPr/>
        </p:nvSpPr>
        <p:spPr>
          <a:xfrm flipH="1">
            <a:off x="2018665" y="4956493"/>
            <a:ext cx="139201" cy="123117"/>
          </a:xfrm>
          <a:custGeom>
            <a:rect b="b" l="l" r="r" t="t"/>
            <a:pathLst>
              <a:path extrusionOk="0" h="7601" w="8594">
                <a:moveTo>
                  <a:pt x="8593" y="0"/>
                </a:moveTo>
                <a:lnTo>
                  <a:pt x="0" y="5305"/>
                </a:lnTo>
                <a:lnTo>
                  <a:pt x="31" y="6018"/>
                </a:lnTo>
                <a:lnTo>
                  <a:pt x="31" y="6298"/>
                </a:lnTo>
                <a:lnTo>
                  <a:pt x="31" y="7042"/>
                </a:lnTo>
                <a:lnTo>
                  <a:pt x="31" y="7321"/>
                </a:lnTo>
                <a:lnTo>
                  <a:pt x="62" y="7600"/>
                </a:lnTo>
                <a:lnTo>
                  <a:pt x="8593" y="2296"/>
                </a:lnTo>
                <a:lnTo>
                  <a:pt x="8593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7"/>
          <p:cNvSpPr/>
          <p:nvPr/>
        </p:nvSpPr>
        <p:spPr>
          <a:xfrm flipH="1">
            <a:off x="2003601" y="4942920"/>
            <a:ext cx="151252" cy="103016"/>
          </a:xfrm>
          <a:custGeom>
            <a:rect b="b" l="l" r="r" t="t"/>
            <a:pathLst>
              <a:path extrusionOk="0" h="6360" w="9338">
                <a:moveTo>
                  <a:pt x="9338" y="1"/>
                </a:moveTo>
                <a:lnTo>
                  <a:pt x="373" y="5181"/>
                </a:lnTo>
                <a:lnTo>
                  <a:pt x="1" y="6360"/>
                </a:lnTo>
                <a:lnTo>
                  <a:pt x="9338" y="559"/>
                </a:lnTo>
                <a:lnTo>
                  <a:pt x="9338" y="1"/>
                </a:lnTo>
                <a:close/>
              </a:path>
            </a:pathLst>
          </a:custGeom>
          <a:solidFill>
            <a:srgbClr val="5135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7"/>
          <p:cNvSpPr/>
          <p:nvPr/>
        </p:nvSpPr>
        <p:spPr>
          <a:xfrm flipH="1">
            <a:off x="2003601" y="4942920"/>
            <a:ext cx="1018013" cy="110062"/>
          </a:xfrm>
          <a:custGeom>
            <a:rect b="b" l="l" r="r" t="t"/>
            <a:pathLst>
              <a:path extrusionOk="0" h="6795" w="62850">
                <a:moveTo>
                  <a:pt x="11789" y="1"/>
                </a:moveTo>
                <a:lnTo>
                  <a:pt x="0" y="5460"/>
                </a:lnTo>
                <a:lnTo>
                  <a:pt x="745" y="6391"/>
                </a:lnTo>
                <a:lnTo>
                  <a:pt x="53326" y="6794"/>
                </a:lnTo>
                <a:lnTo>
                  <a:pt x="54164" y="5460"/>
                </a:lnTo>
                <a:lnTo>
                  <a:pt x="62850" y="1"/>
                </a:lnTo>
                <a:close/>
              </a:path>
            </a:pathLst>
          </a:custGeom>
          <a:solidFill>
            <a:srgbClr val="6444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7"/>
          <p:cNvSpPr/>
          <p:nvPr/>
        </p:nvSpPr>
        <p:spPr>
          <a:xfrm flipH="1">
            <a:off x="2144293" y="5031358"/>
            <a:ext cx="877321" cy="209045"/>
          </a:xfrm>
          <a:custGeom>
            <a:rect b="b" l="l" r="r" t="t"/>
            <a:pathLst>
              <a:path extrusionOk="0" h="12906" w="54164">
                <a:moveTo>
                  <a:pt x="0" y="0"/>
                </a:moveTo>
                <a:lnTo>
                  <a:pt x="0" y="12905"/>
                </a:lnTo>
                <a:lnTo>
                  <a:pt x="54164" y="12905"/>
                </a:lnTo>
                <a:lnTo>
                  <a:pt x="541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7"/>
          <p:cNvSpPr/>
          <p:nvPr/>
        </p:nvSpPr>
        <p:spPr>
          <a:xfrm flipH="1">
            <a:off x="2003601" y="5146425"/>
            <a:ext cx="140708" cy="93978"/>
          </a:xfrm>
          <a:custGeom>
            <a:rect b="b" l="l" r="r" t="t"/>
            <a:pathLst>
              <a:path extrusionOk="0" h="5802" w="8687">
                <a:moveTo>
                  <a:pt x="8687" y="0"/>
                </a:moveTo>
                <a:lnTo>
                  <a:pt x="1" y="5119"/>
                </a:lnTo>
                <a:lnTo>
                  <a:pt x="1" y="5801"/>
                </a:lnTo>
                <a:lnTo>
                  <a:pt x="8687" y="621"/>
                </a:lnTo>
                <a:lnTo>
                  <a:pt x="8687" y="0"/>
                </a:lnTo>
                <a:close/>
              </a:path>
            </a:pathLst>
          </a:custGeom>
          <a:solidFill>
            <a:srgbClr val="5135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7"/>
          <p:cNvSpPr/>
          <p:nvPr/>
        </p:nvSpPr>
        <p:spPr>
          <a:xfrm flipH="1">
            <a:off x="2356836" y="5081101"/>
            <a:ext cx="305517" cy="109560"/>
          </a:xfrm>
          <a:custGeom>
            <a:rect b="b" l="l" r="r" t="t"/>
            <a:pathLst>
              <a:path extrusionOk="0" h="6764" w="18862">
                <a:moveTo>
                  <a:pt x="1" y="0"/>
                </a:moveTo>
                <a:lnTo>
                  <a:pt x="1" y="6763"/>
                </a:lnTo>
                <a:lnTo>
                  <a:pt x="18862" y="6763"/>
                </a:lnTo>
                <a:lnTo>
                  <a:pt x="188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7"/>
          <p:cNvSpPr/>
          <p:nvPr/>
        </p:nvSpPr>
        <p:spPr>
          <a:xfrm flipH="1">
            <a:off x="2669367" y="4956493"/>
            <a:ext cx="184927" cy="52771"/>
          </a:xfrm>
          <a:custGeom>
            <a:rect b="b" l="l" r="r" t="t"/>
            <a:pathLst>
              <a:path extrusionOk="0" h="3258" w="11417">
                <a:moveTo>
                  <a:pt x="6453" y="0"/>
                </a:moveTo>
                <a:lnTo>
                  <a:pt x="1" y="3257"/>
                </a:lnTo>
                <a:lnTo>
                  <a:pt x="5026" y="3257"/>
                </a:lnTo>
                <a:lnTo>
                  <a:pt x="11417" y="0"/>
                </a:lnTo>
                <a:close/>
              </a:path>
            </a:pathLst>
          </a:custGeom>
          <a:solidFill>
            <a:srgbClr val="8364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17"/>
          <p:cNvSpPr/>
          <p:nvPr/>
        </p:nvSpPr>
        <p:spPr>
          <a:xfrm flipH="1">
            <a:off x="2110116" y="5163514"/>
            <a:ext cx="28151" cy="37692"/>
          </a:xfrm>
          <a:custGeom>
            <a:rect b="b" l="l" r="r" t="t"/>
            <a:pathLst>
              <a:path extrusionOk="0" h="2327" w="1738">
                <a:moveTo>
                  <a:pt x="0" y="0"/>
                </a:moveTo>
                <a:cubicBezTo>
                  <a:pt x="0" y="0"/>
                  <a:pt x="0" y="1613"/>
                  <a:pt x="1086" y="2327"/>
                </a:cubicBezTo>
                <a:lnTo>
                  <a:pt x="1737" y="1923"/>
                </a:lnTo>
                <a:lnTo>
                  <a:pt x="341" y="31"/>
                </a:lnTo>
                <a:lnTo>
                  <a:pt x="0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7"/>
          <p:cNvSpPr/>
          <p:nvPr/>
        </p:nvSpPr>
        <p:spPr>
          <a:xfrm flipH="1">
            <a:off x="2094032" y="5151949"/>
            <a:ext cx="43733" cy="46244"/>
          </a:xfrm>
          <a:custGeom>
            <a:rect b="b" l="l" r="r" t="t"/>
            <a:pathLst>
              <a:path extrusionOk="0" h="2855" w="2700">
                <a:moveTo>
                  <a:pt x="1272" y="1"/>
                </a:moveTo>
                <a:lnTo>
                  <a:pt x="0" y="714"/>
                </a:lnTo>
                <a:cubicBezTo>
                  <a:pt x="372" y="2389"/>
                  <a:pt x="1427" y="2854"/>
                  <a:pt x="1427" y="2854"/>
                </a:cubicBezTo>
                <a:lnTo>
                  <a:pt x="2699" y="2110"/>
                </a:lnTo>
                <a:cubicBezTo>
                  <a:pt x="1706" y="1893"/>
                  <a:pt x="1272" y="1"/>
                  <a:pt x="1272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17"/>
          <p:cNvSpPr/>
          <p:nvPr/>
        </p:nvSpPr>
        <p:spPr>
          <a:xfrm flipH="1">
            <a:off x="2052842" y="4926334"/>
            <a:ext cx="199991" cy="93978"/>
          </a:xfrm>
          <a:custGeom>
            <a:rect b="b" l="l" r="r" t="t"/>
            <a:pathLst>
              <a:path extrusionOk="0" h="5802" w="12347">
                <a:moveTo>
                  <a:pt x="0" y="1"/>
                </a:moveTo>
                <a:lnTo>
                  <a:pt x="1769" y="5275"/>
                </a:lnTo>
                <a:lnTo>
                  <a:pt x="3630" y="5802"/>
                </a:lnTo>
                <a:lnTo>
                  <a:pt x="12347" y="1"/>
                </a:lnTo>
                <a:close/>
              </a:path>
            </a:pathLst>
          </a:custGeom>
          <a:solidFill>
            <a:srgbClr val="AF5C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7"/>
          <p:cNvSpPr/>
          <p:nvPr/>
        </p:nvSpPr>
        <p:spPr>
          <a:xfrm flipH="1">
            <a:off x="2067905" y="4879604"/>
            <a:ext cx="132674" cy="124640"/>
          </a:xfrm>
          <a:custGeom>
            <a:rect b="b" l="l" r="r" t="t"/>
            <a:pathLst>
              <a:path extrusionOk="0" h="7695" w="8191">
                <a:moveTo>
                  <a:pt x="8190" y="1"/>
                </a:moveTo>
                <a:lnTo>
                  <a:pt x="2420" y="3568"/>
                </a:lnTo>
                <a:lnTo>
                  <a:pt x="1" y="5057"/>
                </a:lnTo>
                <a:lnTo>
                  <a:pt x="1" y="7694"/>
                </a:lnTo>
                <a:lnTo>
                  <a:pt x="1397" y="6888"/>
                </a:lnTo>
                <a:lnTo>
                  <a:pt x="2420" y="6298"/>
                </a:lnTo>
                <a:lnTo>
                  <a:pt x="8190" y="2886"/>
                </a:lnTo>
                <a:lnTo>
                  <a:pt x="8190" y="1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7"/>
          <p:cNvSpPr/>
          <p:nvPr/>
        </p:nvSpPr>
        <p:spPr>
          <a:xfrm flipH="1">
            <a:off x="2067905" y="4879604"/>
            <a:ext cx="132674" cy="98011"/>
          </a:xfrm>
          <a:custGeom>
            <a:rect b="b" l="l" r="r" t="t"/>
            <a:pathLst>
              <a:path extrusionOk="0" h="6051" w="8191">
                <a:moveTo>
                  <a:pt x="8190" y="1"/>
                </a:moveTo>
                <a:lnTo>
                  <a:pt x="2420" y="3568"/>
                </a:lnTo>
                <a:lnTo>
                  <a:pt x="1" y="5057"/>
                </a:lnTo>
                <a:lnTo>
                  <a:pt x="1" y="6050"/>
                </a:lnTo>
                <a:lnTo>
                  <a:pt x="8190" y="1118"/>
                </a:lnTo>
                <a:lnTo>
                  <a:pt x="8190" y="1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17"/>
          <p:cNvSpPr/>
          <p:nvPr/>
        </p:nvSpPr>
        <p:spPr>
          <a:xfrm flipH="1">
            <a:off x="2052842" y="4866047"/>
            <a:ext cx="151252" cy="103016"/>
          </a:xfrm>
          <a:custGeom>
            <a:rect b="b" l="l" r="r" t="t"/>
            <a:pathLst>
              <a:path extrusionOk="0" h="6360" w="9338">
                <a:moveTo>
                  <a:pt x="9338" y="0"/>
                </a:moveTo>
                <a:lnTo>
                  <a:pt x="373" y="5150"/>
                </a:lnTo>
                <a:lnTo>
                  <a:pt x="0" y="6360"/>
                </a:lnTo>
                <a:lnTo>
                  <a:pt x="9338" y="528"/>
                </a:lnTo>
                <a:lnTo>
                  <a:pt x="9338" y="0"/>
                </a:lnTo>
                <a:close/>
              </a:path>
            </a:pathLst>
          </a:custGeom>
          <a:solidFill>
            <a:srgbClr val="F58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17"/>
          <p:cNvSpPr/>
          <p:nvPr/>
        </p:nvSpPr>
        <p:spPr>
          <a:xfrm flipH="1">
            <a:off x="2052842" y="4866047"/>
            <a:ext cx="1018515" cy="110046"/>
          </a:xfrm>
          <a:custGeom>
            <a:rect b="b" l="l" r="r" t="t"/>
            <a:pathLst>
              <a:path extrusionOk="0" h="6794" w="62881">
                <a:moveTo>
                  <a:pt x="11789" y="0"/>
                </a:moveTo>
                <a:lnTo>
                  <a:pt x="0" y="5460"/>
                </a:lnTo>
                <a:lnTo>
                  <a:pt x="745" y="6391"/>
                </a:lnTo>
                <a:lnTo>
                  <a:pt x="53326" y="6794"/>
                </a:lnTo>
                <a:lnTo>
                  <a:pt x="54164" y="5460"/>
                </a:lnTo>
                <a:lnTo>
                  <a:pt x="62881" y="0"/>
                </a:lnTo>
                <a:close/>
              </a:path>
            </a:pathLst>
          </a:custGeom>
          <a:solidFill>
            <a:srgbClr val="FBB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17"/>
          <p:cNvSpPr/>
          <p:nvPr/>
        </p:nvSpPr>
        <p:spPr>
          <a:xfrm flipH="1">
            <a:off x="2194035" y="4954485"/>
            <a:ext cx="877321" cy="65827"/>
          </a:xfrm>
          <a:custGeom>
            <a:rect b="b" l="l" r="r" t="t"/>
            <a:pathLst>
              <a:path extrusionOk="0" h="4064" w="54164">
                <a:moveTo>
                  <a:pt x="0" y="0"/>
                </a:moveTo>
                <a:lnTo>
                  <a:pt x="0" y="4064"/>
                </a:lnTo>
                <a:lnTo>
                  <a:pt x="54164" y="4064"/>
                </a:lnTo>
                <a:lnTo>
                  <a:pt x="541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17"/>
          <p:cNvSpPr/>
          <p:nvPr/>
        </p:nvSpPr>
        <p:spPr>
          <a:xfrm flipH="1">
            <a:off x="2052842" y="4926334"/>
            <a:ext cx="141210" cy="93978"/>
          </a:xfrm>
          <a:custGeom>
            <a:rect b="b" l="l" r="r" t="t"/>
            <a:pathLst>
              <a:path extrusionOk="0" h="5802" w="8718">
                <a:moveTo>
                  <a:pt x="8718" y="1"/>
                </a:moveTo>
                <a:lnTo>
                  <a:pt x="1" y="5088"/>
                </a:lnTo>
                <a:lnTo>
                  <a:pt x="1" y="5802"/>
                </a:lnTo>
                <a:lnTo>
                  <a:pt x="8718" y="621"/>
                </a:lnTo>
                <a:lnTo>
                  <a:pt x="8718" y="1"/>
                </a:lnTo>
                <a:close/>
              </a:path>
            </a:pathLst>
          </a:custGeom>
          <a:solidFill>
            <a:srgbClr val="F58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17"/>
          <p:cNvSpPr/>
          <p:nvPr/>
        </p:nvSpPr>
        <p:spPr>
          <a:xfrm flipH="1">
            <a:off x="2719110" y="4879604"/>
            <a:ext cx="184927" cy="52788"/>
          </a:xfrm>
          <a:custGeom>
            <a:rect b="b" l="l" r="r" t="t"/>
            <a:pathLst>
              <a:path extrusionOk="0" h="3259" w="11417">
                <a:moveTo>
                  <a:pt x="6453" y="1"/>
                </a:moveTo>
                <a:lnTo>
                  <a:pt x="0" y="3258"/>
                </a:lnTo>
                <a:lnTo>
                  <a:pt x="5026" y="3258"/>
                </a:lnTo>
                <a:lnTo>
                  <a:pt x="11416" y="1"/>
                </a:lnTo>
                <a:close/>
              </a:path>
            </a:pathLst>
          </a:custGeom>
          <a:solidFill>
            <a:srgbClr val="F58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17"/>
          <p:cNvSpPr/>
          <p:nvPr/>
        </p:nvSpPr>
        <p:spPr>
          <a:xfrm flipH="1">
            <a:off x="801682" y="5442370"/>
            <a:ext cx="250753" cy="117594"/>
          </a:xfrm>
          <a:custGeom>
            <a:rect b="b" l="l" r="r" t="t"/>
            <a:pathLst>
              <a:path extrusionOk="0" h="7260" w="15481">
                <a:moveTo>
                  <a:pt x="1" y="1"/>
                </a:moveTo>
                <a:lnTo>
                  <a:pt x="2265" y="6640"/>
                </a:lnTo>
                <a:lnTo>
                  <a:pt x="4561" y="7260"/>
                </a:lnTo>
                <a:lnTo>
                  <a:pt x="15480" y="1"/>
                </a:lnTo>
                <a:close/>
              </a:path>
            </a:pathLst>
          </a:custGeom>
          <a:solidFill>
            <a:srgbClr val="208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17"/>
          <p:cNvSpPr/>
          <p:nvPr/>
        </p:nvSpPr>
        <p:spPr>
          <a:xfrm flipH="1">
            <a:off x="820277" y="5383589"/>
            <a:ext cx="166332" cy="156792"/>
          </a:xfrm>
          <a:custGeom>
            <a:rect b="b" l="l" r="r" t="t"/>
            <a:pathLst>
              <a:path extrusionOk="0" h="9680" w="10269">
                <a:moveTo>
                  <a:pt x="10269" y="0"/>
                </a:moveTo>
                <a:lnTo>
                  <a:pt x="3041" y="4468"/>
                </a:lnTo>
                <a:lnTo>
                  <a:pt x="0" y="6329"/>
                </a:lnTo>
                <a:lnTo>
                  <a:pt x="0" y="9679"/>
                </a:lnTo>
                <a:lnTo>
                  <a:pt x="1738" y="8655"/>
                </a:lnTo>
                <a:lnTo>
                  <a:pt x="3041" y="7880"/>
                </a:lnTo>
                <a:lnTo>
                  <a:pt x="10269" y="3630"/>
                </a:lnTo>
                <a:lnTo>
                  <a:pt x="10269" y="0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7"/>
          <p:cNvSpPr/>
          <p:nvPr/>
        </p:nvSpPr>
        <p:spPr>
          <a:xfrm flipH="1">
            <a:off x="820277" y="5383589"/>
            <a:ext cx="166332" cy="123117"/>
          </a:xfrm>
          <a:custGeom>
            <a:rect b="b" l="l" r="r" t="t"/>
            <a:pathLst>
              <a:path extrusionOk="0" h="7601" w="10269">
                <a:moveTo>
                  <a:pt x="10269" y="0"/>
                </a:moveTo>
                <a:lnTo>
                  <a:pt x="3041" y="4468"/>
                </a:lnTo>
                <a:lnTo>
                  <a:pt x="0" y="6329"/>
                </a:lnTo>
                <a:lnTo>
                  <a:pt x="0" y="7601"/>
                </a:lnTo>
                <a:lnTo>
                  <a:pt x="10269" y="1396"/>
                </a:lnTo>
                <a:lnTo>
                  <a:pt x="10269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17"/>
          <p:cNvSpPr/>
          <p:nvPr/>
        </p:nvSpPr>
        <p:spPr>
          <a:xfrm flipH="1">
            <a:off x="801682" y="5367003"/>
            <a:ext cx="189446" cy="128657"/>
          </a:xfrm>
          <a:custGeom>
            <a:rect b="b" l="l" r="r" t="t"/>
            <a:pathLst>
              <a:path extrusionOk="0" h="7943" w="11696">
                <a:moveTo>
                  <a:pt x="11695" y="1"/>
                </a:moveTo>
                <a:lnTo>
                  <a:pt x="466" y="6453"/>
                </a:lnTo>
                <a:lnTo>
                  <a:pt x="0" y="7942"/>
                </a:lnTo>
                <a:lnTo>
                  <a:pt x="11695" y="652"/>
                </a:lnTo>
                <a:lnTo>
                  <a:pt x="116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17"/>
          <p:cNvSpPr/>
          <p:nvPr/>
        </p:nvSpPr>
        <p:spPr>
          <a:xfrm flipH="1">
            <a:off x="801682" y="5367003"/>
            <a:ext cx="1277302" cy="137695"/>
          </a:xfrm>
          <a:custGeom>
            <a:rect b="b" l="l" r="r" t="t"/>
            <a:pathLst>
              <a:path extrusionOk="0" h="8501" w="78858">
                <a:moveTo>
                  <a:pt x="14767" y="1"/>
                </a:moveTo>
                <a:lnTo>
                  <a:pt x="1" y="6825"/>
                </a:lnTo>
                <a:lnTo>
                  <a:pt x="931" y="8004"/>
                </a:lnTo>
                <a:lnTo>
                  <a:pt x="66914" y="8501"/>
                </a:lnTo>
                <a:lnTo>
                  <a:pt x="67938" y="6825"/>
                </a:lnTo>
                <a:lnTo>
                  <a:pt x="788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17"/>
          <p:cNvSpPr/>
          <p:nvPr/>
        </p:nvSpPr>
        <p:spPr>
          <a:xfrm flipH="1">
            <a:off x="978559" y="5477551"/>
            <a:ext cx="1100426" cy="82413"/>
          </a:xfrm>
          <a:custGeom>
            <a:rect b="b" l="l" r="r" t="t"/>
            <a:pathLst>
              <a:path extrusionOk="0" h="5088" w="67938">
                <a:moveTo>
                  <a:pt x="1" y="0"/>
                </a:moveTo>
                <a:lnTo>
                  <a:pt x="1" y="5088"/>
                </a:lnTo>
                <a:lnTo>
                  <a:pt x="67938" y="5088"/>
                </a:lnTo>
                <a:lnTo>
                  <a:pt x="679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17"/>
          <p:cNvSpPr/>
          <p:nvPr/>
        </p:nvSpPr>
        <p:spPr>
          <a:xfrm flipH="1">
            <a:off x="801682" y="5442370"/>
            <a:ext cx="176893" cy="117594"/>
          </a:xfrm>
          <a:custGeom>
            <a:rect b="b" l="l" r="r" t="t"/>
            <a:pathLst>
              <a:path extrusionOk="0" h="7260" w="10921">
                <a:moveTo>
                  <a:pt x="10920" y="1"/>
                </a:moveTo>
                <a:lnTo>
                  <a:pt x="1" y="6391"/>
                </a:lnTo>
                <a:lnTo>
                  <a:pt x="1" y="7260"/>
                </a:lnTo>
                <a:lnTo>
                  <a:pt x="10920" y="776"/>
                </a:lnTo>
                <a:lnTo>
                  <a:pt x="109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17"/>
          <p:cNvSpPr/>
          <p:nvPr/>
        </p:nvSpPr>
        <p:spPr>
          <a:xfrm flipH="1">
            <a:off x="1636793" y="5383589"/>
            <a:ext cx="232159" cy="66345"/>
          </a:xfrm>
          <a:custGeom>
            <a:rect b="b" l="l" r="r" t="t"/>
            <a:pathLst>
              <a:path extrusionOk="0" h="4096" w="14333">
                <a:moveTo>
                  <a:pt x="8097" y="0"/>
                </a:moveTo>
                <a:lnTo>
                  <a:pt x="1" y="4095"/>
                </a:lnTo>
                <a:lnTo>
                  <a:pt x="6298" y="4095"/>
                </a:lnTo>
                <a:lnTo>
                  <a:pt x="14333" y="0"/>
                </a:lnTo>
                <a:close/>
              </a:path>
            </a:pathLst>
          </a:custGeom>
          <a:solidFill>
            <a:srgbClr val="D9E0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17"/>
          <p:cNvSpPr/>
          <p:nvPr/>
        </p:nvSpPr>
        <p:spPr>
          <a:xfrm flipH="1">
            <a:off x="1910644" y="4830364"/>
            <a:ext cx="240193" cy="113075"/>
          </a:xfrm>
          <a:custGeom>
            <a:rect b="b" l="l" r="r" t="t"/>
            <a:pathLst>
              <a:path extrusionOk="0" h="6981" w="14829">
                <a:moveTo>
                  <a:pt x="1" y="1"/>
                </a:moveTo>
                <a:lnTo>
                  <a:pt x="2141" y="6360"/>
                </a:lnTo>
                <a:lnTo>
                  <a:pt x="4375" y="6981"/>
                </a:lnTo>
                <a:lnTo>
                  <a:pt x="14829" y="1"/>
                </a:lnTo>
                <a:close/>
              </a:path>
            </a:pathLst>
          </a:custGeom>
          <a:solidFill>
            <a:srgbClr val="208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17"/>
          <p:cNvSpPr/>
          <p:nvPr/>
        </p:nvSpPr>
        <p:spPr>
          <a:xfrm flipH="1">
            <a:off x="1928720" y="4774093"/>
            <a:ext cx="159302" cy="150248"/>
          </a:xfrm>
          <a:custGeom>
            <a:rect b="b" l="l" r="r" t="t"/>
            <a:pathLst>
              <a:path extrusionOk="0" h="9276" w="9835">
                <a:moveTo>
                  <a:pt x="9834" y="0"/>
                </a:moveTo>
                <a:lnTo>
                  <a:pt x="2916" y="4281"/>
                </a:lnTo>
                <a:lnTo>
                  <a:pt x="0" y="6081"/>
                </a:lnTo>
                <a:lnTo>
                  <a:pt x="0" y="9276"/>
                </a:lnTo>
                <a:lnTo>
                  <a:pt x="1676" y="8314"/>
                </a:lnTo>
                <a:lnTo>
                  <a:pt x="2916" y="7570"/>
                </a:lnTo>
                <a:lnTo>
                  <a:pt x="9834" y="3475"/>
                </a:lnTo>
                <a:lnTo>
                  <a:pt x="9834" y="0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17"/>
          <p:cNvSpPr/>
          <p:nvPr/>
        </p:nvSpPr>
        <p:spPr>
          <a:xfrm flipH="1">
            <a:off x="1928720" y="4774093"/>
            <a:ext cx="159302" cy="118096"/>
          </a:xfrm>
          <a:custGeom>
            <a:rect b="b" l="l" r="r" t="t"/>
            <a:pathLst>
              <a:path extrusionOk="0" h="7291" w="9835">
                <a:moveTo>
                  <a:pt x="9834" y="0"/>
                </a:moveTo>
                <a:lnTo>
                  <a:pt x="2916" y="4281"/>
                </a:lnTo>
                <a:lnTo>
                  <a:pt x="0" y="6081"/>
                </a:lnTo>
                <a:lnTo>
                  <a:pt x="0" y="7290"/>
                </a:lnTo>
                <a:lnTo>
                  <a:pt x="9834" y="1334"/>
                </a:lnTo>
                <a:lnTo>
                  <a:pt x="9834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7"/>
          <p:cNvSpPr/>
          <p:nvPr/>
        </p:nvSpPr>
        <p:spPr>
          <a:xfrm flipH="1">
            <a:off x="1910644" y="4758009"/>
            <a:ext cx="181898" cy="123619"/>
          </a:xfrm>
          <a:custGeom>
            <a:rect b="b" l="l" r="r" t="t"/>
            <a:pathLst>
              <a:path extrusionOk="0" h="7632" w="11230">
                <a:moveTo>
                  <a:pt x="11230" y="1"/>
                </a:moveTo>
                <a:lnTo>
                  <a:pt x="465" y="6205"/>
                </a:lnTo>
                <a:lnTo>
                  <a:pt x="0" y="7632"/>
                </a:lnTo>
                <a:lnTo>
                  <a:pt x="0" y="7632"/>
                </a:lnTo>
                <a:lnTo>
                  <a:pt x="11230" y="652"/>
                </a:lnTo>
                <a:lnTo>
                  <a:pt x="11230" y="1"/>
                </a:lnTo>
                <a:close/>
              </a:path>
            </a:pathLst>
          </a:custGeom>
          <a:solidFill>
            <a:srgbClr val="39B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17"/>
          <p:cNvSpPr/>
          <p:nvPr/>
        </p:nvSpPr>
        <p:spPr>
          <a:xfrm flipH="1">
            <a:off x="1910644" y="4758009"/>
            <a:ext cx="1224531" cy="132172"/>
          </a:xfrm>
          <a:custGeom>
            <a:rect b="b" l="l" r="r" t="t"/>
            <a:pathLst>
              <a:path extrusionOk="0" h="8160" w="75600">
                <a:moveTo>
                  <a:pt x="14177" y="1"/>
                </a:moveTo>
                <a:lnTo>
                  <a:pt x="1" y="6577"/>
                </a:lnTo>
                <a:lnTo>
                  <a:pt x="869" y="7663"/>
                </a:lnTo>
                <a:lnTo>
                  <a:pt x="64153" y="8159"/>
                </a:lnTo>
                <a:lnTo>
                  <a:pt x="65146" y="6577"/>
                </a:lnTo>
                <a:lnTo>
                  <a:pt x="756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17"/>
          <p:cNvSpPr/>
          <p:nvPr/>
        </p:nvSpPr>
        <p:spPr>
          <a:xfrm flipH="1">
            <a:off x="2079972" y="4864038"/>
            <a:ext cx="1055202" cy="78898"/>
          </a:xfrm>
          <a:custGeom>
            <a:rect b="b" l="l" r="r" t="t"/>
            <a:pathLst>
              <a:path extrusionOk="0" h="4871" w="65146">
                <a:moveTo>
                  <a:pt x="1" y="0"/>
                </a:moveTo>
                <a:lnTo>
                  <a:pt x="1" y="4871"/>
                </a:lnTo>
                <a:lnTo>
                  <a:pt x="65146" y="4871"/>
                </a:lnTo>
                <a:lnTo>
                  <a:pt x="651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17"/>
          <p:cNvSpPr/>
          <p:nvPr/>
        </p:nvSpPr>
        <p:spPr>
          <a:xfrm flipH="1">
            <a:off x="1910644" y="4830364"/>
            <a:ext cx="169345" cy="113075"/>
          </a:xfrm>
          <a:custGeom>
            <a:rect b="b" l="l" r="r" t="t"/>
            <a:pathLst>
              <a:path extrusionOk="0" h="6981" w="10455">
                <a:moveTo>
                  <a:pt x="10455" y="1"/>
                </a:moveTo>
                <a:lnTo>
                  <a:pt x="1" y="6143"/>
                </a:lnTo>
                <a:lnTo>
                  <a:pt x="1" y="6981"/>
                </a:lnTo>
                <a:lnTo>
                  <a:pt x="10455" y="745"/>
                </a:lnTo>
                <a:lnTo>
                  <a:pt x="10455" y="1"/>
                </a:lnTo>
                <a:close/>
              </a:path>
            </a:pathLst>
          </a:custGeom>
          <a:solidFill>
            <a:srgbClr val="39B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17"/>
          <p:cNvSpPr/>
          <p:nvPr/>
        </p:nvSpPr>
        <p:spPr>
          <a:xfrm flipH="1">
            <a:off x="980065" y="5357965"/>
            <a:ext cx="199488" cy="93978"/>
          </a:xfrm>
          <a:custGeom>
            <a:rect b="b" l="l" r="r" t="t"/>
            <a:pathLst>
              <a:path extrusionOk="0" h="5802" w="12316">
                <a:moveTo>
                  <a:pt x="0" y="0"/>
                </a:moveTo>
                <a:lnTo>
                  <a:pt x="1768" y="5305"/>
                </a:lnTo>
                <a:lnTo>
                  <a:pt x="3630" y="5801"/>
                </a:lnTo>
                <a:lnTo>
                  <a:pt x="12316" y="0"/>
                </a:lnTo>
                <a:close/>
              </a:path>
            </a:pathLst>
          </a:custGeom>
          <a:solidFill>
            <a:srgbClr val="AF5C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7"/>
          <p:cNvSpPr/>
          <p:nvPr/>
        </p:nvSpPr>
        <p:spPr>
          <a:xfrm flipH="1">
            <a:off x="995129" y="5168033"/>
            <a:ext cx="172876" cy="274855"/>
          </a:xfrm>
          <a:custGeom>
            <a:rect b="b" l="l" r="r" t="t"/>
            <a:pathLst>
              <a:path extrusionOk="0" h="16969" w="10673">
                <a:moveTo>
                  <a:pt x="10672" y="0"/>
                </a:moveTo>
                <a:lnTo>
                  <a:pt x="4933" y="3568"/>
                </a:lnTo>
                <a:lnTo>
                  <a:pt x="2079" y="5305"/>
                </a:lnTo>
                <a:lnTo>
                  <a:pt x="1" y="6298"/>
                </a:lnTo>
                <a:lnTo>
                  <a:pt x="1" y="15759"/>
                </a:lnTo>
                <a:lnTo>
                  <a:pt x="2079" y="16969"/>
                </a:lnTo>
                <a:lnTo>
                  <a:pt x="2482" y="16566"/>
                </a:lnTo>
                <a:lnTo>
                  <a:pt x="3878" y="15728"/>
                </a:lnTo>
                <a:lnTo>
                  <a:pt x="4933" y="15139"/>
                </a:lnTo>
                <a:lnTo>
                  <a:pt x="10672" y="11726"/>
                </a:lnTo>
                <a:lnTo>
                  <a:pt x="10672" y="0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7"/>
          <p:cNvSpPr/>
          <p:nvPr/>
        </p:nvSpPr>
        <p:spPr>
          <a:xfrm flipH="1">
            <a:off x="995129" y="5168033"/>
            <a:ext cx="178901" cy="148742"/>
          </a:xfrm>
          <a:custGeom>
            <a:rect b="b" l="l" r="r" t="t"/>
            <a:pathLst>
              <a:path extrusionOk="0" h="9183" w="11045">
                <a:moveTo>
                  <a:pt x="11044" y="0"/>
                </a:moveTo>
                <a:lnTo>
                  <a:pt x="2451" y="5305"/>
                </a:lnTo>
                <a:lnTo>
                  <a:pt x="2482" y="5832"/>
                </a:lnTo>
                <a:lnTo>
                  <a:pt x="621" y="5894"/>
                </a:lnTo>
                <a:lnTo>
                  <a:pt x="0" y="9183"/>
                </a:lnTo>
                <a:lnTo>
                  <a:pt x="0" y="9183"/>
                </a:lnTo>
                <a:lnTo>
                  <a:pt x="2513" y="7600"/>
                </a:lnTo>
                <a:lnTo>
                  <a:pt x="11044" y="2296"/>
                </a:lnTo>
                <a:lnTo>
                  <a:pt x="11044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17"/>
          <p:cNvSpPr/>
          <p:nvPr/>
        </p:nvSpPr>
        <p:spPr>
          <a:xfrm flipH="1">
            <a:off x="980065" y="5154459"/>
            <a:ext cx="150750" cy="103032"/>
          </a:xfrm>
          <a:custGeom>
            <a:rect b="b" l="l" r="r" t="t"/>
            <a:pathLst>
              <a:path extrusionOk="0" h="6361" w="9307">
                <a:moveTo>
                  <a:pt x="9307" y="1"/>
                </a:moveTo>
                <a:lnTo>
                  <a:pt x="341" y="5181"/>
                </a:lnTo>
                <a:lnTo>
                  <a:pt x="0" y="6360"/>
                </a:lnTo>
                <a:lnTo>
                  <a:pt x="9307" y="559"/>
                </a:lnTo>
                <a:lnTo>
                  <a:pt x="9307" y="1"/>
                </a:lnTo>
                <a:close/>
              </a:path>
            </a:pathLst>
          </a:custGeom>
          <a:solidFill>
            <a:srgbClr val="F58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7"/>
          <p:cNvSpPr/>
          <p:nvPr/>
        </p:nvSpPr>
        <p:spPr>
          <a:xfrm flipH="1">
            <a:off x="980065" y="5154459"/>
            <a:ext cx="1018013" cy="110062"/>
          </a:xfrm>
          <a:custGeom>
            <a:rect b="b" l="l" r="r" t="t"/>
            <a:pathLst>
              <a:path extrusionOk="0" h="6795" w="62850">
                <a:moveTo>
                  <a:pt x="11788" y="1"/>
                </a:moveTo>
                <a:lnTo>
                  <a:pt x="0" y="5460"/>
                </a:lnTo>
                <a:lnTo>
                  <a:pt x="745" y="6391"/>
                </a:lnTo>
                <a:lnTo>
                  <a:pt x="53326" y="6794"/>
                </a:lnTo>
                <a:lnTo>
                  <a:pt x="54164" y="5460"/>
                </a:lnTo>
                <a:lnTo>
                  <a:pt x="62850" y="1"/>
                </a:lnTo>
                <a:close/>
              </a:path>
            </a:pathLst>
          </a:custGeom>
          <a:solidFill>
            <a:srgbClr val="FBB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7"/>
          <p:cNvSpPr/>
          <p:nvPr/>
        </p:nvSpPr>
        <p:spPr>
          <a:xfrm flipH="1">
            <a:off x="980065" y="5357965"/>
            <a:ext cx="147737" cy="93978"/>
          </a:xfrm>
          <a:custGeom>
            <a:rect b="b" l="l" r="r" t="t"/>
            <a:pathLst>
              <a:path extrusionOk="0" h="5802" w="9121">
                <a:moveTo>
                  <a:pt x="9121" y="0"/>
                </a:moveTo>
                <a:lnTo>
                  <a:pt x="0" y="5398"/>
                </a:lnTo>
                <a:lnTo>
                  <a:pt x="435" y="5801"/>
                </a:lnTo>
                <a:lnTo>
                  <a:pt x="9121" y="621"/>
                </a:lnTo>
                <a:lnTo>
                  <a:pt x="912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7"/>
          <p:cNvSpPr/>
          <p:nvPr/>
        </p:nvSpPr>
        <p:spPr>
          <a:xfrm flipH="1">
            <a:off x="1611168" y="5168033"/>
            <a:ext cx="184927" cy="52771"/>
          </a:xfrm>
          <a:custGeom>
            <a:rect b="b" l="l" r="r" t="t"/>
            <a:pathLst>
              <a:path extrusionOk="0" h="3258" w="11417">
                <a:moveTo>
                  <a:pt x="6453" y="0"/>
                </a:moveTo>
                <a:lnTo>
                  <a:pt x="1" y="3257"/>
                </a:lnTo>
                <a:lnTo>
                  <a:pt x="4995" y="3257"/>
                </a:lnTo>
                <a:lnTo>
                  <a:pt x="11417" y="0"/>
                </a:lnTo>
                <a:close/>
              </a:path>
            </a:pathLst>
          </a:custGeom>
          <a:solidFill>
            <a:srgbClr val="F58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7"/>
          <p:cNvSpPr/>
          <p:nvPr/>
        </p:nvSpPr>
        <p:spPr>
          <a:xfrm flipH="1">
            <a:off x="1120757" y="5242898"/>
            <a:ext cx="901942" cy="209045"/>
          </a:xfrm>
          <a:custGeom>
            <a:rect b="b" l="l" r="r" t="t"/>
            <a:pathLst>
              <a:path extrusionOk="0" h="12906" w="55684">
                <a:moveTo>
                  <a:pt x="1520" y="0"/>
                </a:moveTo>
                <a:cubicBezTo>
                  <a:pt x="900" y="1086"/>
                  <a:pt x="496" y="2265"/>
                  <a:pt x="310" y="3506"/>
                </a:cubicBezTo>
                <a:cubicBezTo>
                  <a:pt x="0" y="5274"/>
                  <a:pt x="31" y="7073"/>
                  <a:pt x="341" y="8842"/>
                </a:cubicBezTo>
                <a:cubicBezTo>
                  <a:pt x="590" y="10237"/>
                  <a:pt x="993" y="11602"/>
                  <a:pt x="1520" y="12905"/>
                </a:cubicBezTo>
                <a:lnTo>
                  <a:pt x="55684" y="12905"/>
                </a:lnTo>
                <a:cubicBezTo>
                  <a:pt x="55032" y="11633"/>
                  <a:pt x="54598" y="10237"/>
                  <a:pt x="54381" y="8842"/>
                </a:cubicBezTo>
                <a:cubicBezTo>
                  <a:pt x="54102" y="7073"/>
                  <a:pt x="54133" y="5243"/>
                  <a:pt x="54505" y="3506"/>
                </a:cubicBezTo>
                <a:cubicBezTo>
                  <a:pt x="54753" y="2296"/>
                  <a:pt x="55125" y="1117"/>
                  <a:pt x="5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17"/>
          <p:cNvSpPr/>
          <p:nvPr/>
        </p:nvSpPr>
        <p:spPr>
          <a:xfrm flipH="1">
            <a:off x="1321233" y="5299670"/>
            <a:ext cx="500989" cy="86446"/>
          </a:xfrm>
          <a:custGeom>
            <a:rect b="b" l="l" r="r" t="t"/>
            <a:pathLst>
              <a:path extrusionOk="0" h="5337" w="30930">
                <a:moveTo>
                  <a:pt x="311" y="1"/>
                </a:moveTo>
                <a:cubicBezTo>
                  <a:pt x="1" y="1769"/>
                  <a:pt x="32" y="3568"/>
                  <a:pt x="342" y="5337"/>
                </a:cubicBezTo>
                <a:lnTo>
                  <a:pt x="30805" y="5337"/>
                </a:lnTo>
                <a:cubicBezTo>
                  <a:pt x="30526" y="3568"/>
                  <a:pt x="30557" y="1738"/>
                  <a:pt x="30929" y="1"/>
                </a:cubicBezTo>
                <a:close/>
              </a:path>
            </a:pathLst>
          </a:custGeom>
          <a:solidFill>
            <a:srgbClr val="FBB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7"/>
          <p:cNvSpPr/>
          <p:nvPr/>
        </p:nvSpPr>
        <p:spPr>
          <a:xfrm flipH="1">
            <a:off x="1108187" y="5371020"/>
            <a:ext cx="22628" cy="47750"/>
          </a:xfrm>
          <a:custGeom>
            <a:rect b="b" l="l" r="r" t="t"/>
            <a:pathLst>
              <a:path extrusionOk="0" h="2948" w="1397">
                <a:moveTo>
                  <a:pt x="621" y="1"/>
                </a:moveTo>
                <a:lnTo>
                  <a:pt x="0" y="32"/>
                </a:lnTo>
                <a:cubicBezTo>
                  <a:pt x="0" y="32"/>
                  <a:pt x="962" y="963"/>
                  <a:pt x="186" y="2948"/>
                </a:cubicBezTo>
                <a:lnTo>
                  <a:pt x="962" y="2390"/>
                </a:lnTo>
                <a:cubicBezTo>
                  <a:pt x="962" y="2390"/>
                  <a:pt x="1396" y="838"/>
                  <a:pt x="621" y="1"/>
                </a:cubicBez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17"/>
          <p:cNvSpPr/>
          <p:nvPr/>
        </p:nvSpPr>
        <p:spPr>
          <a:xfrm flipH="1">
            <a:off x="1096638" y="5360475"/>
            <a:ext cx="34177" cy="56286"/>
          </a:xfrm>
          <a:custGeom>
            <a:rect b="b" l="l" r="r" t="t"/>
            <a:pathLst>
              <a:path extrusionOk="0" h="3475" w="2110">
                <a:moveTo>
                  <a:pt x="1117" y="0"/>
                </a:moveTo>
                <a:lnTo>
                  <a:pt x="0" y="683"/>
                </a:lnTo>
                <a:cubicBezTo>
                  <a:pt x="1179" y="1583"/>
                  <a:pt x="621" y="3475"/>
                  <a:pt x="621" y="3475"/>
                </a:cubicBezTo>
                <a:lnTo>
                  <a:pt x="1831" y="2730"/>
                </a:lnTo>
                <a:cubicBezTo>
                  <a:pt x="2110" y="1769"/>
                  <a:pt x="1831" y="714"/>
                  <a:pt x="1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7"/>
          <p:cNvSpPr/>
          <p:nvPr/>
        </p:nvSpPr>
        <p:spPr>
          <a:xfrm flipH="1">
            <a:off x="991112" y="5140400"/>
            <a:ext cx="200007" cy="93460"/>
          </a:xfrm>
          <a:custGeom>
            <a:rect b="b" l="l" r="r" t="t"/>
            <a:pathLst>
              <a:path extrusionOk="0" h="5770" w="12348">
                <a:moveTo>
                  <a:pt x="1" y="0"/>
                </a:moveTo>
                <a:lnTo>
                  <a:pt x="1769" y="5274"/>
                </a:lnTo>
                <a:lnTo>
                  <a:pt x="3630" y="5770"/>
                </a:lnTo>
                <a:lnTo>
                  <a:pt x="12347" y="0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7"/>
          <p:cNvSpPr/>
          <p:nvPr/>
        </p:nvSpPr>
        <p:spPr>
          <a:xfrm flipH="1">
            <a:off x="1006192" y="5093168"/>
            <a:ext cx="132674" cy="125126"/>
          </a:xfrm>
          <a:custGeom>
            <a:rect b="b" l="l" r="r" t="t"/>
            <a:pathLst>
              <a:path extrusionOk="0" h="7725" w="8191">
                <a:moveTo>
                  <a:pt x="8191" y="0"/>
                </a:moveTo>
                <a:lnTo>
                  <a:pt x="2421" y="3567"/>
                </a:lnTo>
                <a:lnTo>
                  <a:pt x="1" y="5057"/>
                </a:lnTo>
                <a:lnTo>
                  <a:pt x="1" y="7724"/>
                </a:lnTo>
                <a:lnTo>
                  <a:pt x="1397" y="6918"/>
                </a:lnTo>
                <a:lnTo>
                  <a:pt x="2421" y="6297"/>
                </a:lnTo>
                <a:lnTo>
                  <a:pt x="8191" y="2916"/>
                </a:lnTo>
                <a:lnTo>
                  <a:pt x="8191" y="0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7"/>
          <p:cNvSpPr/>
          <p:nvPr/>
        </p:nvSpPr>
        <p:spPr>
          <a:xfrm flipH="1">
            <a:off x="1006192" y="5093168"/>
            <a:ext cx="132674" cy="98497"/>
          </a:xfrm>
          <a:custGeom>
            <a:rect b="b" l="l" r="r" t="t"/>
            <a:pathLst>
              <a:path extrusionOk="0" h="6081" w="8191">
                <a:moveTo>
                  <a:pt x="8191" y="0"/>
                </a:moveTo>
                <a:lnTo>
                  <a:pt x="2421" y="3567"/>
                </a:lnTo>
                <a:lnTo>
                  <a:pt x="1" y="5057"/>
                </a:lnTo>
                <a:lnTo>
                  <a:pt x="1" y="6080"/>
                </a:lnTo>
                <a:lnTo>
                  <a:pt x="8191" y="1117"/>
                </a:lnTo>
                <a:lnTo>
                  <a:pt x="8191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7"/>
          <p:cNvSpPr/>
          <p:nvPr/>
        </p:nvSpPr>
        <p:spPr>
          <a:xfrm flipH="1">
            <a:off x="991112" y="5080097"/>
            <a:ext cx="151268" cy="102514"/>
          </a:xfrm>
          <a:custGeom>
            <a:rect b="b" l="l" r="r" t="t"/>
            <a:pathLst>
              <a:path extrusionOk="0" h="6329" w="9339">
                <a:moveTo>
                  <a:pt x="9338" y="0"/>
                </a:moveTo>
                <a:lnTo>
                  <a:pt x="373" y="5150"/>
                </a:lnTo>
                <a:lnTo>
                  <a:pt x="1" y="6329"/>
                </a:lnTo>
                <a:lnTo>
                  <a:pt x="9338" y="528"/>
                </a:lnTo>
                <a:lnTo>
                  <a:pt x="9338" y="0"/>
                </a:lnTo>
                <a:close/>
              </a:path>
            </a:pathLst>
          </a:custGeom>
          <a:solidFill>
            <a:srgbClr val="095A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7"/>
          <p:cNvSpPr/>
          <p:nvPr/>
        </p:nvSpPr>
        <p:spPr>
          <a:xfrm flipH="1">
            <a:off x="991112" y="5080097"/>
            <a:ext cx="1018531" cy="110062"/>
          </a:xfrm>
          <a:custGeom>
            <a:rect b="b" l="l" r="r" t="t"/>
            <a:pathLst>
              <a:path extrusionOk="0" h="6795" w="62882">
                <a:moveTo>
                  <a:pt x="11789" y="0"/>
                </a:moveTo>
                <a:lnTo>
                  <a:pt x="1" y="5460"/>
                </a:lnTo>
                <a:lnTo>
                  <a:pt x="745" y="6391"/>
                </a:lnTo>
                <a:lnTo>
                  <a:pt x="53327" y="6794"/>
                </a:lnTo>
                <a:lnTo>
                  <a:pt x="54164" y="5460"/>
                </a:lnTo>
                <a:lnTo>
                  <a:pt x="62881" y="0"/>
                </a:lnTo>
                <a:close/>
              </a:path>
            </a:pathLst>
          </a:custGeom>
          <a:solidFill>
            <a:srgbClr val="007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7"/>
          <p:cNvSpPr/>
          <p:nvPr/>
        </p:nvSpPr>
        <p:spPr>
          <a:xfrm flipH="1">
            <a:off x="1132305" y="5168535"/>
            <a:ext cx="877338" cy="65325"/>
          </a:xfrm>
          <a:custGeom>
            <a:rect b="b" l="l" r="r" t="t"/>
            <a:pathLst>
              <a:path extrusionOk="0" h="4033" w="54165">
                <a:moveTo>
                  <a:pt x="1" y="0"/>
                </a:moveTo>
                <a:lnTo>
                  <a:pt x="1" y="4033"/>
                </a:lnTo>
                <a:lnTo>
                  <a:pt x="54164" y="4033"/>
                </a:lnTo>
                <a:lnTo>
                  <a:pt x="54164" y="0"/>
                </a:lnTo>
                <a:close/>
              </a:path>
            </a:pathLst>
          </a:custGeom>
          <a:solidFill>
            <a:srgbClr val="095A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7"/>
          <p:cNvSpPr/>
          <p:nvPr/>
        </p:nvSpPr>
        <p:spPr>
          <a:xfrm flipH="1">
            <a:off x="991112" y="5140400"/>
            <a:ext cx="141210" cy="93460"/>
          </a:xfrm>
          <a:custGeom>
            <a:rect b="b" l="l" r="r" t="t"/>
            <a:pathLst>
              <a:path extrusionOk="0" h="5770" w="8718">
                <a:moveTo>
                  <a:pt x="8717" y="0"/>
                </a:moveTo>
                <a:lnTo>
                  <a:pt x="0" y="5088"/>
                </a:lnTo>
                <a:lnTo>
                  <a:pt x="0" y="5770"/>
                </a:lnTo>
                <a:lnTo>
                  <a:pt x="8717" y="620"/>
                </a:lnTo>
                <a:lnTo>
                  <a:pt x="8717" y="0"/>
                </a:lnTo>
                <a:close/>
              </a:path>
            </a:pathLst>
          </a:custGeom>
          <a:solidFill>
            <a:srgbClr val="095A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7"/>
          <p:cNvSpPr/>
          <p:nvPr/>
        </p:nvSpPr>
        <p:spPr>
          <a:xfrm flipH="1">
            <a:off x="1657396" y="5093168"/>
            <a:ext cx="184927" cy="53274"/>
          </a:xfrm>
          <a:custGeom>
            <a:rect b="b" l="l" r="r" t="t"/>
            <a:pathLst>
              <a:path extrusionOk="0" h="3289" w="11417">
                <a:moveTo>
                  <a:pt x="6453" y="0"/>
                </a:moveTo>
                <a:lnTo>
                  <a:pt x="1" y="3288"/>
                </a:lnTo>
                <a:lnTo>
                  <a:pt x="5026" y="3288"/>
                </a:lnTo>
                <a:lnTo>
                  <a:pt x="11417" y="0"/>
                </a:lnTo>
                <a:close/>
              </a:path>
            </a:pathLst>
          </a:custGeom>
          <a:solidFill>
            <a:srgbClr val="095A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7"/>
          <p:cNvSpPr/>
          <p:nvPr/>
        </p:nvSpPr>
        <p:spPr>
          <a:xfrm flipH="1">
            <a:off x="1031314" y="5064012"/>
            <a:ext cx="199505" cy="93978"/>
          </a:xfrm>
          <a:custGeom>
            <a:rect b="b" l="l" r="r" t="t"/>
            <a:pathLst>
              <a:path extrusionOk="0" h="5802" w="12317">
                <a:moveTo>
                  <a:pt x="1" y="1"/>
                </a:moveTo>
                <a:lnTo>
                  <a:pt x="1769" y="5305"/>
                </a:lnTo>
                <a:lnTo>
                  <a:pt x="3630" y="5802"/>
                </a:lnTo>
                <a:lnTo>
                  <a:pt x="12316" y="1"/>
                </a:lnTo>
                <a:close/>
              </a:path>
            </a:pathLst>
          </a:custGeom>
          <a:solidFill>
            <a:srgbClr val="6304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7"/>
          <p:cNvSpPr/>
          <p:nvPr/>
        </p:nvSpPr>
        <p:spPr>
          <a:xfrm flipH="1">
            <a:off x="1045892" y="4874081"/>
            <a:ext cx="139201" cy="270352"/>
          </a:xfrm>
          <a:custGeom>
            <a:rect b="b" l="l" r="r" t="t"/>
            <a:pathLst>
              <a:path extrusionOk="0" h="16691" w="8594">
                <a:moveTo>
                  <a:pt x="8594" y="1"/>
                </a:moveTo>
                <a:lnTo>
                  <a:pt x="2824" y="3568"/>
                </a:lnTo>
                <a:lnTo>
                  <a:pt x="1" y="5305"/>
                </a:lnTo>
                <a:lnTo>
                  <a:pt x="1" y="6019"/>
                </a:lnTo>
                <a:lnTo>
                  <a:pt x="1" y="6298"/>
                </a:lnTo>
                <a:lnTo>
                  <a:pt x="32" y="7043"/>
                </a:lnTo>
                <a:lnTo>
                  <a:pt x="32" y="7322"/>
                </a:lnTo>
                <a:lnTo>
                  <a:pt x="32" y="8035"/>
                </a:lnTo>
                <a:lnTo>
                  <a:pt x="32" y="8314"/>
                </a:lnTo>
                <a:lnTo>
                  <a:pt x="32" y="8935"/>
                </a:lnTo>
                <a:lnTo>
                  <a:pt x="63" y="9059"/>
                </a:lnTo>
                <a:lnTo>
                  <a:pt x="63" y="9338"/>
                </a:lnTo>
                <a:lnTo>
                  <a:pt x="63" y="10052"/>
                </a:lnTo>
                <a:lnTo>
                  <a:pt x="63" y="10331"/>
                </a:lnTo>
                <a:lnTo>
                  <a:pt x="94" y="11044"/>
                </a:lnTo>
                <a:lnTo>
                  <a:pt x="94" y="11323"/>
                </a:lnTo>
                <a:lnTo>
                  <a:pt x="94" y="12068"/>
                </a:lnTo>
                <a:lnTo>
                  <a:pt x="94" y="12347"/>
                </a:lnTo>
                <a:lnTo>
                  <a:pt x="125" y="13061"/>
                </a:lnTo>
                <a:lnTo>
                  <a:pt x="125" y="13340"/>
                </a:lnTo>
                <a:lnTo>
                  <a:pt x="125" y="14053"/>
                </a:lnTo>
                <a:lnTo>
                  <a:pt x="125" y="14364"/>
                </a:lnTo>
                <a:lnTo>
                  <a:pt x="156" y="15077"/>
                </a:lnTo>
                <a:lnTo>
                  <a:pt x="156" y="15356"/>
                </a:lnTo>
                <a:lnTo>
                  <a:pt x="156" y="16070"/>
                </a:lnTo>
                <a:lnTo>
                  <a:pt x="156" y="16349"/>
                </a:lnTo>
                <a:lnTo>
                  <a:pt x="187" y="16690"/>
                </a:lnTo>
                <a:lnTo>
                  <a:pt x="1800" y="15760"/>
                </a:lnTo>
                <a:lnTo>
                  <a:pt x="2824" y="15139"/>
                </a:lnTo>
                <a:lnTo>
                  <a:pt x="8594" y="11727"/>
                </a:lnTo>
                <a:lnTo>
                  <a:pt x="8594" y="1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7"/>
          <p:cNvSpPr/>
          <p:nvPr/>
        </p:nvSpPr>
        <p:spPr>
          <a:xfrm flipH="1">
            <a:off x="1045892" y="4874081"/>
            <a:ext cx="139201" cy="123117"/>
          </a:xfrm>
          <a:custGeom>
            <a:rect b="b" l="l" r="r" t="t"/>
            <a:pathLst>
              <a:path extrusionOk="0" h="7601" w="8594">
                <a:moveTo>
                  <a:pt x="8594" y="1"/>
                </a:moveTo>
                <a:lnTo>
                  <a:pt x="1" y="5305"/>
                </a:lnTo>
                <a:lnTo>
                  <a:pt x="1" y="6019"/>
                </a:lnTo>
                <a:lnTo>
                  <a:pt x="1" y="6298"/>
                </a:lnTo>
                <a:lnTo>
                  <a:pt x="32" y="7043"/>
                </a:lnTo>
                <a:lnTo>
                  <a:pt x="32" y="7322"/>
                </a:lnTo>
                <a:lnTo>
                  <a:pt x="32" y="7601"/>
                </a:lnTo>
                <a:lnTo>
                  <a:pt x="8594" y="2296"/>
                </a:lnTo>
                <a:lnTo>
                  <a:pt x="8594" y="1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7"/>
          <p:cNvSpPr/>
          <p:nvPr/>
        </p:nvSpPr>
        <p:spPr>
          <a:xfrm flipH="1">
            <a:off x="1031314" y="4861025"/>
            <a:ext cx="150750" cy="102514"/>
          </a:xfrm>
          <a:custGeom>
            <a:rect b="b" l="l" r="r" t="t"/>
            <a:pathLst>
              <a:path extrusionOk="0" h="6329" w="9307">
                <a:moveTo>
                  <a:pt x="9306" y="0"/>
                </a:moveTo>
                <a:lnTo>
                  <a:pt x="372" y="5150"/>
                </a:lnTo>
                <a:lnTo>
                  <a:pt x="0" y="6328"/>
                </a:lnTo>
                <a:lnTo>
                  <a:pt x="9306" y="527"/>
                </a:lnTo>
                <a:lnTo>
                  <a:pt x="9306" y="0"/>
                </a:lnTo>
                <a:close/>
              </a:path>
            </a:pathLst>
          </a:custGeom>
          <a:solidFill>
            <a:srgbClr val="891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7"/>
          <p:cNvSpPr/>
          <p:nvPr/>
        </p:nvSpPr>
        <p:spPr>
          <a:xfrm flipH="1">
            <a:off x="1031314" y="4861025"/>
            <a:ext cx="1018013" cy="109544"/>
          </a:xfrm>
          <a:custGeom>
            <a:rect b="b" l="l" r="r" t="t"/>
            <a:pathLst>
              <a:path extrusionOk="0" h="6763" w="62850">
                <a:moveTo>
                  <a:pt x="11788" y="0"/>
                </a:moveTo>
                <a:lnTo>
                  <a:pt x="0" y="5429"/>
                </a:lnTo>
                <a:lnTo>
                  <a:pt x="745" y="6359"/>
                </a:lnTo>
                <a:lnTo>
                  <a:pt x="53326" y="6763"/>
                </a:lnTo>
                <a:lnTo>
                  <a:pt x="54163" y="5429"/>
                </a:lnTo>
                <a:lnTo>
                  <a:pt x="62849" y="0"/>
                </a:lnTo>
                <a:close/>
              </a:path>
            </a:pathLst>
          </a:custGeom>
          <a:solidFill>
            <a:srgbClr val="C1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7"/>
          <p:cNvSpPr/>
          <p:nvPr/>
        </p:nvSpPr>
        <p:spPr>
          <a:xfrm flipH="1">
            <a:off x="1172005" y="4948945"/>
            <a:ext cx="877321" cy="209045"/>
          </a:xfrm>
          <a:custGeom>
            <a:rect b="b" l="l" r="r" t="t"/>
            <a:pathLst>
              <a:path extrusionOk="0" h="12906" w="54164">
                <a:moveTo>
                  <a:pt x="0" y="1"/>
                </a:moveTo>
                <a:lnTo>
                  <a:pt x="0" y="12906"/>
                </a:lnTo>
                <a:lnTo>
                  <a:pt x="54163" y="12906"/>
                </a:lnTo>
                <a:lnTo>
                  <a:pt x="5416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7"/>
          <p:cNvSpPr/>
          <p:nvPr/>
        </p:nvSpPr>
        <p:spPr>
          <a:xfrm flipH="1">
            <a:off x="1863412" y="4948945"/>
            <a:ext cx="18595" cy="209045"/>
          </a:xfrm>
          <a:custGeom>
            <a:rect b="b" l="l" r="r" t="t"/>
            <a:pathLst>
              <a:path extrusionOk="0" h="12906" w="1148">
                <a:moveTo>
                  <a:pt x="0" y="1"/>
                </a:moveTo>
                <a:lnTo>
                  <a:pt x="0" y="12906"/>
                </a:lnTo>
                <a:lnTo>
                  <a:pt x="1148" y="12906"/>
                </a:lnTo>
                <a:lnTo>
                  <a:pt x="114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17"/>
          <p:cNvSpPr/>
          <p:nvPr/>
        </p:nvSpPr>
        <p:spPr>
          <a:xfrm flipH="1">
            <a:off x="1806121" y="4948945"/>
            <a:ext cx="34695" cy="209045"/>
          </a:xfrm>
          <a:custGeom>
            <a:rect b="b" l="l" r="r" t="t"/>
            <a:pathLst>
              <a:path extrusionOk="0" h="12906" w="2142">
                <a:moveTo>
                  <a:pt x="1" y="1"/>
                </a:moveTo>
                <a:lnTo>
                  <a:pt x="1" y="12906"/>
                </a:lnTo>
                <a:lnTo>
                  <a:pt x="2141" y="12906"/>
                </a:lnTo>
                <a:lnTo>
                  <a:pt x="21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7"/>
          <p:cNvSpPr/>
          <p:nvPr/>
        </p:nvSpPr>
        <p:spPr>
          <a:xfrm flipH="1">
            <a:off x="1378524" y="4948945"/>
            <a:ext cx="18611" cy="209045"/>
          </a:xfrm>
          <a:custGeom>
            <a:rect b="b" l="l" r="r" t="t"/>
            <a:pathLst>
              <a:path extrusionOk="0" h="12906" w="1149">
                <a:moveTo>
                  <a:pt x="1" y="1"/>
                </a:moveTo>
                <a:lnTo>
                  <a:pt x="1" y="12906"/>
                </a:lnTo>
                <a:lnTo>
                  <a:pt x="1149" y="12906"/>
                </a:lnTo>
                <a:lnTo>
                  <a:pt x="1149" y="1"/>
                </a:lnTo>
                <a:close/>
              </a:path>
            </a:pathLst>
          </a:custGeom>
          <a:solidFill>
            <a:srgbClr val="F25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7"/>
          <p:cNvSpPr/>
          <p:nvPr/>
        </p:nvSpPr>
        <p:spPr>
          <a:xfrm flipH="1">
            <a:off x="1321233" y="4948945"/>
            <a:ext cx="34695" cy="209045"/>
          </a:xfrm>
          <a:custGeom>
            <a:rect b="b" l="l" r="r" t="t"/>
            <a:pathLst>
              <a:path extrusionOk="0" h="12906" w="2142">
                <a:moveTo>
                  <a:pt x="1" y="1"/>
                </a:moveTo>
                <a:lnTo>
                  <a:pt x="1" y="12906"/>
                </a:lnTo>
                <a:lnTo>
                  <a:pt x="2141" y="12906"/>
                </a:lnTo>
                <a:lnTo>
                  <a:pt x="2141" y="1"/>
                </a:lnTo>
                <a:close/>
              </a:path>
            </a:pathLst>
          </a:custGeom>
          <a:solidFill>
            <a:srgbClr val="F25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17"/>
          <p:cNvSpPr/>
          <p:nvPr/>
        </p:nvSpPr>
        <p:spPr>
          <a:xfrm flipH="1">
            <a:off x="1031314" y="5064012"/>
            <a:ext cx="140708" cy="93978"/>
          </a:xfrm>
          <a:custGeom>
            <a:rect b="b" l="l" r="r" t="t"/>
            <a:pathLst>
              <a:path extrusionOk="0" h="5802" w="8687">
                <a:moveTo>
                  <a:pt x="8686" y="1"/>
                </a:moveTo>
                <a:lnTo>
                  <a:pt x="0" y="5119"/>
                </a:lnTo>
                <a:lnTo>
                  <a:pt x="0" y="5802"/>
                </a:lnTo>
                <a:lnTo>
                  <a:pt x="8686" y="621"/>
                </a:lnTo>
                <a:lnTo>
                  <a:pt x="8686" y="1"/>
                </a:lnTo>
                <a:close/>
              </a:path>
            </a:pathLst>
          </a:custGeom>
          <a:solidFill>
            <a:srgbClr val="891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17"/>
          <p:cNvSpPr/>
          <p:nvPr/>
        </p:nvSpPr>
        <p:spPr>
          <a:xfrm flipH="1">
            <a:off x="1697080" y="4874081"/>
            <a:ext cx="184927" cy="52771"/>
          </a:xfrm>
          <a:custGeom>
            <a:rect b="b" l="l" r="r" t="t"/>
            <a:pathLst>
              <a:path extrusionOk="0" h="3258" w="11417">
                <a:moveTo>
                  <a:pt x="6453" y="1"/>
                </a:moveTo>
                <a:lnTo>
                  <a:pt x="0" y="3258"/>
                </a:lnTo>
                <a:lnTo>
                  <a:pt x="5026" y="3258"/>
                </a:lnTo>
                <a:lnTo>
                  <a:pt x="11416" y="1"/>
                </a:lnTo>
                <a:close/>
              </a:path>
            </a:pathLst>
          </a:custGeom>
          <a:solidFill>
            <a:srgbClr val="F25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7"/>
          <p:cNvSpPr/>
          <p:nvPr/>
        </p:nvSpPr>
        <p:spPr>
          <a:xfrm flipH="1">
            <a:off x="1138347" y="5081101"/>
            <a:ext cx="27649" cy="37708"/>
          </a:xfrm>
          <a:custGeom>
            <a:rect b="b" l="l" r="r" t="t"/>
            <a:pathLst>
              <a:path extrusionOk="0" h="2328" w="1707">
                <a:moveTo>
                  <a:pt x="32" y="0"/>
                </a:moveTo>
                <a:cubicBezTo>
                  <a:pt x="32" y="1"/>
                  <a:pt x="1" y="1614"/>
                  <a:pt x="1086" y="2327"/>
                </a:cubicBezTo>
                <a:lnTo>
                  <a:pt x="1707" y="1893"/>
                </a:lnTo>
                <a:lnTo>
                  <a:pt x="342" y="32"/>
                </a:lnTo>
                <a:lnTo>
                  <a:pt x="32" y="0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17"/>
          <p:cNvSpPr/>
          <p:nvPr/>
        </p:nvSpPr>
        <p:spPr>
          <a:xfrm flipH="1">
            <a:off x="1121761" y="5069536"/>
            <a:ext cx="43733" cy="46746"/>
          </a:xfrm>
          <a:custGeom>
            <a:rect b="b" l="l" r="r" t="t"/>
            <a:pathLst>
              <a:path extrusionOk="0" h="2886" w="2700">
                <a:moveTo>
                  <a:pt x="1273" y="1"/>
                </a:moveTo>
                <a:lnTo>
                  <a:pt x="1" y="714"/>
                </a:lnTo>
                <a:cubicBezTo>
                  <a:pt x="373" y="2390"/>
                  <a:pt x="1428" y="2886"/>
                  <a:pt x="1428" y="2886"/>
                </a:cubicBezTo>
                <a:lnTo>
                  <a:pt x="2700" y="2141"/>
                </a:lnTo>
                <a:cubicBezTo>
                  <a:pt x="1707" y="1924"/>
                  <a:pt x="1273" y="1"/>
                  <a:pt x="12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17"/>
          <p:cNvSpPr/>
          <p:nvPr/>
        </p:nvSpPr>
        <p:spPr>
          <a:xfrm flipH="1">
            <a:off x="980065" y="4832372"/>
            <a:ext cx="199488" cy="93978"/>
          </a:xfrm>
          <a:custGeom>
            <a:rect b="b" l="l" r="r" t="t"/>
            <a:pathLst>
              <a:path extrusionOk="0" h="5802" w="12316">
                <a:moveTo>
                  <a:pt x="0" y="1"/>
                </a:moveTo>
                <a:lnTo>
                  <a:pt x="1768" y="5275"/>
                </a:lnTo>
                <a:lnTo>
                  <a:pt x="3630" y="5802"/>
                </a:lnTo>
                <a:lnTo>
                  <a:pt x="1231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17"/>
          <p:cNvSpPr/>
          <p:nvPr/>
        </p:nvSpPr>
        <p:spPr>
          <a:xfrm flipH="1">
            <a:off x="994627" y="4785642"/>
            <a:ext cx="132674" cy="124640"/>
          </a:xfrm>
          <a:custGeom>
            <a:rect b="b" l="l" r="r" t="t"/>
            <a:pathLst>
              <a:path extrusionOk="0" h="7695" w="8191">
                <a:moveTo>
                  <a:pt x="8190" y="1"/>
                </a:moveTo>
                <a:lnTo>
                  <a:pt x="2420" y="3537"/>
                </a:lnTo>
                <a:lnTo>
                  <a:pt x="0" y="5026"/>
                </a:lnTo>
                <a:lnTo>
                  <a:pt x="0" y="7694"/>
                </a:lnTo>
                <a:lnTo>
                  <a:pt x="1396" y="6888"/>
                </a:lnTo>
                <a:lnTo>
                  <a:pt x="2420" y="6267"/>
                </a:lnTo>
                <a:lnTo>
                  <a:pt x="8190" y="2886"/>
                </a:lnTo>
                <a:lnTo>
                  <a:pt x="8190" y="1"/>
                </a:lnTo>
                <a:close/>
              </a:path>
            </a:pathLst>
          </a:custGeom>
          <a:solidFill>
            <a:srgbClr val="FFFC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7"/>
          <p:cNvSpPr/>
          <p:nvPr/>
        </p:nvSpPr>
        <p:spPr>
          <a:xfrm flipH="1">
            <a:off x="994627" y="4785642"/>
            <a:ext cx="132674" cy="98011"/>
          </a:xfrm>
          <a:custGeom>
            <a:rect b="b" l="l" r="r" t="t"/>
            <a:pathLst>
              <a:path extrusionOk="0" h="6051" w="8191">
                <a:moveTo>
                  <a:pt x="8190" y="1"/>
                </a:moveTo>
                <a:lnTo>
                  <a:pt x="2420" y="3537"/>
                </a:lnTo>
                <a:lnTo>
                  <a:pt x="0" y="5026"/>
                </a:lnTo>
                <a:lnTo>
                  <a:pt x="0" y="6050"/>
                </a:lnTo>
                <a:lnTo>
                  <a:pt x="8190" y="1118"/>
                </a:lnTo>
                <a:lnTo>
                  <a:pt x="8190" y="1"/>
                </a:lnTo>
                <a:close/>
              </a:path>
            </a:pathLst>
          </a:custGeom>
          <a:solidFill>
            <a:srgbClr val="D3D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7"/>
          <p:cNvSpPr/>
          <p:nvPr/>
        </p:nvSpPr>
        <p:spPr>
          <a:xfrm flipH="1">
            <a:off x="980065" y="4772085"/>
            <a:ext cx="150750" cy="103016"/>
          </a:xfrm>
          <a:custGeom>
            <a:rect b="b" l="l" r="r" t="t"/>
            <a:pathLst>
              <a:path extrusionOk="0" h="6360" w="9307">
                <a:moveTo>
                  <a:pt x="9307" y="0"/>
                </a:moveTo>
                <a:lnTo>
                  <a:pt x="341" y="5150"/>
                </a:lnTo>
                <a:lnTo>
                  <a:pt x="0" y="6360"/>
                </a:lnTo>
                <a:lnTo>
                  <a:pt x="9307" y="528"/>
                </a:lnTo>
                <a:lnTo>
                  <a:pt x="93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7"/>
          <p:cNvSpPr/>
          <p:nvPr/>
        </p:nvSpPr>
        <p:spPr>
          <a:xfrm flipH="1">
            <a:off x="980065" y="4772085"/>
            <a:ext cx="1018013" cy="110046"/>
          </a:xfrm>
          <a:custGeom>
            <a:rect b="b" l="l" r="r" t="t"/>
            <a:pathLst>
              <a:path extrusionOk="0" h="6794" w="62850">
                <a:moveTo>
                  <a:pt x="11788" y="0"/>
                </a:moveTo>
                <a:lnTo>
                  <a:pt x="0" y="5460"/>
                </a:lnTo>
                <a:lnTo>
                  <a:pt x="745" y="6391"/>
                </a:lnTo>
                <a:lnTo>
                  <a:pt x="53326" y="6794"/>
                </a:lnTo>
                <a:lnTo>
                  <a:pt x="54164" y="5460"/>
                </a:lnTo>
                <a:lnTo>
                  <a:pt x="62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7"/>
          <p:cNvSpPr/>
          <p:nvPr/>
        </p:nvSpPr>
        <p:spPr>
          <a:xfrm flipH="1">
            <a:off x="1120757" y="4860523"/>
            <a:ext cx="877321" cy="65325"/>
          </a:xfrm>
          <a:custGeom>
            <a:rect b="b" l="l" r="r" t="t"/>
            <a:pathLst>
              <a:path extrusionOk="0" h="4033" w="54164">
                <a:moveTo>
                  <a:pt x="0" y="0"/>
                </a:moveTo>
                <a:lnTo>
                  <a:pt x="0" y="4033"/>
                </a:lnTo>
                <a:lnTo>
                  <a:pt x="54164" y="4033"/>
                </a:lnTo>
                <a:lnTo>
                  <a:pt x="5416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7"/>
          <p:cNvSpPr/>
          <p:nvPr/>
        </p:nvSpPr>
        <p:spPr>
          <a:xfrm flipH="1">
            <a:off x="980078" y="4831122"/>
            <a:ext cx="140708" cy="93978"/>
          </a:xfrm>
          <a:custGeom>
            <a:rect b="b" l="l" r="r" t="t"/>
            <a:pathLst>
              <a:path extrusionOk="0" h="5802" w="8687">
                <a:moveTo>
                  <a:pt x="8687" y="1"/>
                </a:moveTo>
                <a:lnTo>
                  <a:pt x="1" y="5088"/>
                </a:lnTo>
                <a:lnTo>
                  <a:pt x="1" y="5802"/>
                </a:lnTo>
                <a:lnTo>
                  <a:pt x="8687" y="621"/>
                </a:lnTo>
                <a:lnTo>
                  <a:pt x="86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7"/>
          <p:cNvSpPr/>
          <p:nvPr/>
        </p:nvSpPr>
        <p:spPr>
          <a:xfrm flipH="1">
            <a:off x="1645831" y="4785642"/>
            <a:ext cx="184927" cy="52788"/>
          </a:xfrm>
          <a:custGeom>
            <a:rect b="b" l="l" r="r" t="t"/>
            <a:pathLst>
              <a:path extrusionOk="0" h="3259" w="11417">
                <a:moveTo>
                  <a:pt x="6453" y="1"/>
                </a:moveTo>
                <a:lnTo>
                  <a:pt x="0" y="3258"/>
                </a:lnTo>
                <a:lnTo>
                  <a:pt x="5026" y="3258"/>
                </a:lnTo>
                <a:lnTo>
                  <a:pt x="11416" y="1"/>
                </a:lnTo>
                <a:close/>
              </a:path>
            </a:pathLst>
          </a:custGeom>
          <a:solidFill>
            <a:srgbClr val="8364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17"/>
          <p:cNvSpPr/>
          <p:nvPr/>
        </p:nvSpPr>
        <p:spPr>
          <a:xfrm flipH="1">
            <a:off x="1409169" y="4880106"/>
            <a:ext cx="300998" cy="26661"/>
          </a:xfrm>
          <a:custGeom>
            <a:rect b="b" l="l" r="r" t="t"/>
            <a:pathLst>
              <a:path extrusionOk="0" h="1646" w="18583">
                <a:moveTo>
                  <a:pt x="0" y="1"/>
                </a:moveTo>
                <a:lnTo>
                  <a:pt x="0" y="1645"/>
                </a:lnTo>
                <a:lnTo>
                  <a:pt x="18582" y="1645"/>
                </a:lnTo>
                <a:lnTo>
                  <a:pt x="18582" y="1"/>
                </a:lnTo>
                <a:close/>
              </a:path>
            </a:pathLst>
          </a:custGeom>
          <a:solidFill>
            <a:srgbClr val="8364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7"/>
          <p:cNvSpPr/>
          <p:nvPr/>
        </p:nvSpPr>
        <p:spPr>
          <a:xfrm flipH="1">
            <a:off x="1372498" y="4738410"/>
            <a:ext cx="16084" cy="57809"/>
          </a:xfrm>
          <a:custGeom>
            <a:rect b="b" l="l" r="r" t="t"/>
            <a:pathLst>
              <a:path extrusionOk="0" h="3569" w="993">
                <a:moveTo>
                  <a:pt x="0" y="1"/>
                </a:moveTo>
                <a:lnTo>
                  <a:pt x="0" y="3568"/>
                </a:lnTo>
                <a:lnTo>
                  <a:pt x="993" y="3568"/>
                </a:lnTo>
                <a:lnTo>
                  <a:pt x="993" y="1"/>
                </a:lnTo>
                <a:close/>
              </a:path>
            </a:pathLst>
          </a:custGeom>
          <a:solidFill>
            <a:srgbClr val="F25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7"/>
          <p:cNvSpPr/>
          <p:nvPr/>
        </p:nvSpPr>
        <p:spPr>
          <a:xfrm flipH="1">
            <a:off x="1193613" y="4457529"/>
            <a:ext cx="162817" cy="46746"/>
          </a:xfrm>
          <a:custGeom>
            <a:rect b="b" l="l" r="r" t="t"/>
            <a:pathLst>
              <a:path extrusionOk="0" h="2886" w="10052">
                <a:moveTo>
                  <a:pt x="5678" y="1"/>
                </a:moveTo>
                <a:lnTo>
                  <a:pt x="1" y="2886"/>
                </a:lnTo>
                <a:lnTo>
                  <a:pt x="4406" y="2886"/>
                </a:lnTo>
                <a:lnTo>
                  <a:pt x="10052" y="1"/>
                </a:lnTo>
                <a:close/>
              </a:path>
            </a:pathLst>
          </a:custGeom>
          <a:solidFill>
            <a:srgbClr val="8364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17"/>
          <p:cNvSpPr/>
          <p:nvPr/>
        </p:nvSpPr>
        <p:spPr>
          <a:xfrm flipH="1">
            <a:off x="2294525" y="4664550"/>
            <a:ext cx="51767" cy="41725"/>
          </a:xfrm>
          <a:custGeom>
            <a:rect b="b" l="l" r="r" t="t"/>
            <a:pathLst>
              <a:path extrusionOk="0" h="2576" w="3196">
                <a:moveTo>
                  <a:pt x="1489" y="1"/>
                </a:moveTo>
                <a:cubicBezTo>
                  <a:pt x="1055" y="528"/>
                  <a:pt x="652" y="1117"/>
                  <a:pt x="311" y="1738"/>
                </a:cubicBezTo>
                <a:cubicBezTo>
                  <a:pt x="0" y="2389"/>
                  <a:pt x="3196" y="2575"/>
                  <a:pt x="3196" y="2575"/>
                </a:cubicBezTo>
                <a:lnTo>
                  <a:pt x="1489" y="1"/>
                </a:lnTo>
                <a:close/>
              </a:path>
            </a:pathLst>
          </a:custGeom>
          <a:solidFill>
            <a:srgbClr val="296F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7"/>
          <p:cNvSpPr/>
          <p:nvPr/>
        </p:nvSpPr>
        <p:spPr>
          <a:xfrm flipH="1">
            <a:off x="1395612" y="4592698"/>
            <a:ext cx="42713" cy="54278"/>
          </a:xfrm>
          <a:custGeom>
            <a:rect b="b" l="l" r="r" t="t"/>
            <a:pathLst>
              <a:path extrusionOk="0" h="3351" w="2637">
                <a:moveTo>
                  <a:pt x="1892" y="1"/>
                </a:moveTo>
                <a:lnTo>
                  <a:pt x="0" y="280"/>
                </a:lnTo>
                <a:lnTo>
                  <a:pt x="2017" y="3351"/>
                </a:lnTo>
                <a:cubicBezTo>
                  <a:pt x="2017" y="3351"/>
                  <a:pt x="2637" y="1893"/>
                  <a:pt x="2575" y="1552"/>
                </a:cubicBezTo>
                <a:cubicBezTo>
                  <a:pt x="2389" y="1024"/>
                  <a:pt x="2141" y="497"/>
                  <a:pt x="1892" y="1"/>
                </a:cubicBezTo>
                <a:close/>
              </a:path>
            </a:pathLst>
          </a:custGeom>
          <a:solidFill>
            <a:srgbClr val="296F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7"/>
          <p:cNvSpPr/>
          <p:nvPr/>
        </p:nvSpPr>
        <p:spPr>
          <a:xfrm flipH="1">
            <a:off x="1204660" y="4539942"/>
            <a:ext cx="1320517" cy="994397"/>
          </a:xfrm>
          <a:custGeom>
            <a:rect b="b" l="l" r="r" t="t"/>
            <a:pathLst>
              <a:path extrusionOk="0" h="61392" w="81526">
                <a:moveTo>
                  <a:pt x="58786" y="0"/>
                </a:moveTo>
                <a:cubicBezTo>
                  <a:pt x="58786" y="0"/>
                  <a:pt x="14115" y="2079"/>
                  <a:pt x="13154" y="6267"/>
                </a:cubicBezTo>
                <a:cubicBezTo>
                  <a:pt x="12875" y="7321"/>
                  <a:pt x="12471" y="8314"/>
                  <a:pt x="11944" y="9276"/>
                </a:cubicBezTo>
                <a:cubicBezTo>
                  <a:pt x="10238" y="12471"/>
                  <a:pt x="7260" y="15511"/>
                  <a:pt x="5305" y="17496"/>
                </a:cubicBezTo>
                <a:cubicBezTo>
                  <a:pt x="2700" y="20071"/>
                  <a:pt x="1" y="23329"/>
                  <a:pt x="745" y="26245"/>
                </a:cubicBezTo>
                <a:cubicBezTo>
                  <a:pt x="1490" y="29161"/>
                  <a:pt x="4096" y="60399"/>
                  <a:pt x="4096" y="60399"/>
                </a:cubicBezTo>
                <a:lnTo>
                  <a:pt x="30836" y="60771"/>
                </a:lnTo>
                <a:cubicBezTo>
                  <a:pt x="33349" y="50689"/>
                  <a:pt x="27579" y="38994"/>
                  <a:pt x="27331" y="36885"/>
                </a:cubicBezTo>
                <a:cubicBezTo>
                  <a:pt x="27113" y="34775"/>
                  <a:pt x="29068" y="34279"/>
                  <a:pt x="31922" y="33131"/>
                </a:cubicBezTo>
                <a:cubicBezTo>
                  <a:pt x="34745" y="31983"/>
                  <a:pt x="37444" y="28602"/>
                  <a:pt x="39181" y="26400"/>
                </a:cubicBezTo>
                <a:cubicBezTo>
                  <a:pt x="40887" y="24197"/>
                  <a:pt x="45571" y="21622"/>
                  <a:pt x="45571" y="21622"/>
                </a:cubicBezTo>
                <a:lnTo>
                  <a:pt x="51248" y="26555"/>
                </a:lnTo>
                <a:cubicBezTo>
                  <a:pt x="51248" y="26555"/>
                  <a:pt x="50411" y="33379"/>
                  <a:pt x="50876" y="37474"/>
                </a:cubicBezTo>
                <a:cubicBezTo>
                  <a:pt x="51310" y="41569"/>
                  <a:pt x="52117" y="44609"/>
                  <a:pt x="50938" y="49976"/>
                </a:cubicBezTo>
                <a:cubicBezTo>
                  <a:pt x="49759" y="55374"/>
                  <a:pt x="52675" y="61082"/>
                  <a:pt x="52675" y="61082"/>
                </a:cubicBezTo>
                <a:lnTo>
                  <a:pt x="75073" y="61392"/>
                </a:lnTo>
                <a:cubicBezTo>
                  <a:pt x="75073" y="61392"/>
                  <a:pt x="74638" y="54784"/>
                  <a:pt x="76282" y="48766"/>
                </a:cubicBezTo>
                <a:cubicBezTo>
                  <a:pt x="77958" y="42717"/>
                  <a:pt x="80315" y="32759"/>
                  <a:pt x="80905" y="28013"/>
                </a:cubicBezTo>
                <a:cubicBezTo>
                  <a:pt x="81525" y="23297"/>
                  <a:pt x="78547" y="19048"/>
                  <a:pt x="74918" y="14487"/>
                </a:cubicBezTo>
                <a:cubicBezTo>
                  <a:pt x="74235" y="13619"/>
                  <a:pt x="73615" y="12781"/>
                  <a:pt x="73025" y="11975"/>
                </a:cubicBezTo>
                <a:cubicBezTo>
                  <a:pt x="70575" y="8562"/>
                  <a:pt x="69023" y="5739"/>
                  <a:pt x="67596" y="4033"/>
                </a:cubicBezTo>
                <a:cubicBezTo>
                  <a:pt x="65828" y="1955"/>
                  <a:pt x="58786" y="0"/>
                  <a:pt x="587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17"/>
          <p:cNvSpPr/>
          <p:nvPr/>
        </p:nvSpPr>
        <p:spPr>
          <a:xfrm flipH="1">
            <a:off x="1640810" y="3592777"/>
            <a:ext cx="409035" cy="291960"/>
          </a:xfrm>
          <a:custGeom>
            <a:rect b="b" l="l" r="r" t="t"/>
            <a:pathLst>
              <a:path extrusionOk="0" h="18025" w="25253">
                <a:moveTo>
                  <a:pt x="22212" y="1"/>
                </a:moveTo>
                <a:lnTo>
                  <a:pt x="6174" y="311"/>
                </a:lnTo>
                <a:lnTo>
                  <a:pt x="1" y="5740"/>
                </a:lnTo>
                <a:lnTo>
                  <a:pt x="2017" y="9649"/>
                </a:lnTo>
                <a:cubicBezTo>
                  <a:pt x="6081" y="15667"/>
                  <a:pt x="14922" y="18024"/>
                  <a:pt x="14922" y="18024"/>
                </a:cubicBezTo>
                <a:cubicBezTo>
                  <a:pt x="14922" y="18024"/>
                  <a:pt x="21375" y="13495"/>
                  <a:pt x="22057" y="12378"/>
                </a:cubicBezTo>
                <a:cubicBezTo>
                  <a:pt x="22740" y="11262"/>
                  <a:pt x="24601" y="6981"/>
                  <a:pt x="24601" y="6981"/>
                </a:cubicBezTo>
                <a:cubicBezTo>
                  <a:pt x="24601" y="6981"/>
                  <a:pt x="25252" y="4344"/>
                  <a:pt x="25035" y="3599"/>
                </a:cubicBezTo>
                <a:cubicBezTo>
                  <a:pt x="24818" y="2824"/>
                  <a:pt x="23577" y="1180"/>
                  <a:pt x="23577" y="1180"/>
                </a:cubicBezTo>
                <a:lnTo>
                  <a:pt x="22212" y="1"/>
                </a:lnTo>
                <a:close/>
              </a:path>
            </a:pathLst>
          </a:custGeom>
          <a:solidFill>
            <a:srgbClr val="EDA0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7"/>
          <p:cNvSpPr/>
          <p:nvPr/>
        </p:nvSpPr>
        <p:spPr>
          <a:xfrm flipH="1">
            <a:off x="1640810" y="3592777"/>
            <a:ext cx="409035" cy="291960"/>
          </a:xfrm>
          <a:custGeom>
            <a:rect b="b" l="l" r="r" t="t"/>
            <a:pathLst>
              <a:path extrusionOk="0" h="18025" w="25253">
                <a:moveTo>
                  <a:pt x="22212" y="1"/>
                </a:moveTo>
                <a:lnTo>
                  <a:pt x="6174" y="342"/>
                </a:lnTo>
                <a:lnTo>
                  <a:pt x="1" y="5740"/>
                </a:lnTo>
                <a:lnTo>
                  <a:pt x="2017" y="9649"/>
                </a:lnTo>
                <a:cubicBezTo>
                  <a:pt x="4375" y="13154"/>
                  <a:pt x="8501" y="15450"/>
                  <a:pt x="11386" y="16721"/>
                </a:cubicBezTo>
                <a:cubicBezTo>
                  <a:pt x="12534" y="17249"/>
                  <a:pt x="13712" y="17683"/>
                  <a:pt x="14922" y="18024"/>
                </a:cubicBezTo>
                <a:cubicBezTo>
                  <a:pt x="14922" y="18024"/>
                  <a:pt x="21375" y="13526"/>
                  <a:pt x="22057" y="12378"/>
                </a:cubicBezTo>
                <a:cubicBezTo>
                  <a:pt x="22740" y="11262"/>
                  <a:pt x="24601" y="7012"/>
                  <a:pt x="24601" y="7012"/>
                </a:cubicBezTo>
                <a:cubicBezTo>
                  <a:pt x="24601" y="7012"/>
                  <a:pt x="25252" y="4375"/>
                  <a:pt x="25035" y="3599"/>
                </a:cubicBezTo>
                <a:cubicBezTo>
                  <a:pt x="25004" y="3506"/>
                  <a:pt x="24973" y="3413"/>
                  <a:pt x="24942" y="3351"/>
                </a:cubicBezTo>
                <a:cubicBezTo>
                  <a:pt x="24539" y="2576"/>
                  <a:pt x="24105" y="1862"/>
                  <a:pt x="23577" y="1211"/>
                </a:cubicBezTo>
                <a:lnTo>
                  <a:pt x="22212" y="1"/>
                </a:ln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7"/>
          <p:cNvSpPr/>
          <p:nvPr/>
        </p:nvSpPr>
        <p:spPr>
          <a:xfrm flipH="1">
            <a:off x="1645831" y="3592275"/>
            <a:ext cx="404014" cy="264311"/>
          </a:xfrm>
          <a:custGeom>
            <a:rect b="b" l="l" r="r" t="t"/>
            <a:pathLst>
              <a:path extrusionOk="0" h="16318" w="24943">
                <a:moveTo>
                  <a:pt x="22212" y="1"/>
                </a:moveTo>
                <a:lnTo>
                  <a:pt x="6174" y="342"/>
                </a:lnTo>
                <a:lnTo>
                  <a:pt x="1" y="5771"/>
                </a:lnTo>
                <a:lnTo>
                  <a:pt x="2017" y="9680"/>
                </a:lnTo>
                <a:cubicBezTo>
                  <a:pt x="4125" y="12813"/>
                  <a:pt x="6529" y="16318"/>
                  <a:pt x="9165" y="16318"/>
                </a:cubicBezTo>
                <a:cubicBezTo>
                  <a:pt x="9478" y="16318"/>
                  <a:pt x="9795" y="16268"/>
                  <a:pt x="10114" y="16163"/>
                </a:cubicBezTo>
                <a:cubicBezTo>
                  <a:pt x="19545" y="13061"/>
                  <a:pt x="23484" y="6608"/>
                  <a:pt x="24942" y="3351"/>
                </a:cubicBezTo>
                <a:cubicBezTo>
                  <a:pt x="24539" y="2607"/>
                  <a:pt x="24105" y="1893"/>
                  <a:pt x="23577" y="1211"/>
                </a:cubicBezTo>
                <a:lnTo>
                  <a:pt x="22212" y="1"/>
                </a:ln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7"/>
          <p:cNvSpPr/>
          <p:nvPr/>
        </p:nvSpPr>
        <p:spPr>
          <a:xfrm flipH="1">
            <a:off x="1240845" y="3706338"/>
            <a:ext cx="594934" cy="956219"/>
          </a:xfrm>
          <a:custGeom>
            <a:rect b="b" l="l" r="r" t="t"/>
            <a:pathLst>
              <a:path extrusionOk="0" h="59035" w="36730">
                <a:moveTo>
                  <a:pt x="12595" y="1"/>
                </a:moveTo>
                <a:lnTo>
                  <a:pt x="10268" y="3103"/>
                </a:lnTo>
                <a:lnTo>
                  <a:pt x="279" y="9835"/>
                </a:lnTo>
                <a:lnTo>
                  <a:pt x="0" y="10052"/>
                </a:lnTo>
                <a:lnTo>
                  <a:pt x="1737" y="13371"/>
                </a:lnTo>
                <a:lnTo>
                  <a:pt x="1148" y="55529"/>
                </a:lnTo>
                <a:lnTo>
                  <a:pt x="3226" y="58197"/>
                </a:lnTo>
                <a:lnTo>
                  <a:pt x="3878" y="59035"/>
                </a:lnTo>
                <a:cubicBezTo>
                  <a:pt x="3878" y="59035"/>
                  <a:pt x="12223" y="55312"/>
                  <a:pt x="17651" y="54785"/>
                </a:cubicBezTo>
                <a:cubicBezTo>
                  <a:pt x="18292" y="54717"/>
                  <a:pt x="18934" y="54683"/>
                  <a:pt x="19574" y="54683"/>
                </a:cubicBezTo>
                <a:cubicBezTo>
                  <a:pt x="22160" y="54683"/>
                  <a:pt x="24726" y="55229"/>
                  <a:pt x="27113" y="56274"/>
                </a:cubicBezTo>
                <a:lnTo>
                  <a:pt x="23235" y="31457"/>
                </a:lnTo>
                <a:lnTo>
                  <a:pt x="24414" y="30960"/>
                </a:lnTo>
                <a:lnTo>
                  <a:pt x="36730" y="25811"/>
                </a:lnTo>
                <a:cubicBezTo>
                  <a:pt x="31487" y="4313"/>
                  <a:pt x="12595" y="1"/>
                  <a:pt x="125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7"/>
          <p:cNvSpPr/>
          <p:nvPr/>
        </p:nvSpPr>
        <p:spPr>
          <a:xfrm flipH="1">
            <a:off x="1546848" y="3744661"/>
            <a:ext cx="269850" cy="112945"/>
          </a:xfrm>
          <a:custGeom>
            <a:rect b="b" l="l" r="r" t="t"/>
            <a:pathLst>
              <a:path extrusionOk="0" h="6973" w="16660">
                <a:moveTo>
                  <a:pt x="10371" y="1"/>
                </a:moveTo>
                <a:cubicBezTo>
                  <a:pt x="10089" y="1"/>
                  <a:pt x="9928" y="23"/>
                  <a:pt x="9928" y="23"/>
                </a:cubicBezTo>
                <a:lnTo>
                  <a:pt x="1" y="6972"/>
                </a:lnTo>
                <a:cubicBezTo>
                  <a:pt x="6360" y="6631"/>
                  <a:pt x="10486" y="2815"/>
                  <a:pt x="12161" y="2474"/>
                </a:cubicBezTo>
                <a:cubicBezTo>
                  <a:pt x="12347" y="2437"/>
                  <a:pt x="12546" y="2420"/>
                  <a:pt x="12752" y="2420"/>
                </a:cubicBezTo>
                <a:cubicBezTo>
                  <a:pt x="14443" y="2420"/>
                  <a:pt x="16659" y="3529"/>
                  <a:pt x="16659" y="3529"/>
                </a:cubicBezTo>
                <a:cubicBezTo>
                  <a:pt x="14299" y="332"/>
                  <a:pt x="11451" y="1"/>
                  <a:pt x="10371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7"/>
          <p:cNvSpPr/>
          <p:nvPr/>
        </p:nvSpPr>
        <p:spPr>
          <a:xfrm flipH="1">
            <a:off x="1773969" y="3866126"/>
            <a:ext cx="61810" cy="782874"/>
          </a:xfrm>
          <a:custGeom>
            <a:rect b="b" l="l" r="r" t="t"/>
            <a:pathLst>
              <a:path extrusionOk="0" h="48333" w="3816">
                <a:moveTo>
                  <a:pt x="279" y="1"/>
                </a:moveTo>
                <a:lnTo>
                  <a:pt x="0" y="187"/>
                </a:lnTo>
                <a:lnTo>
                  <a:pt x="1737" y="3506"/>
                </a:lnTo>
                <a:lnTo>
                  <a:pt x="1148" y="45664"/>
                </a:lnTo>
                <a:lnTo>
                  <a:pt x="3226" y="48332"/>
                </a:lnTo>
                <a:lnTo>
                  <a:pt x="3816" y="3971"/>
                </a:lnTo>
                <a:cubicBezTo>
                  <a:pt x="3381" y="2358"/>
                  <a:pt x="1799" y="962"/>
                  <a:pt x="279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7"/>
          <p:cNvSpPr/>
          <p:nvPr/>
        </p:nvSpPr>
        <p:spPr>
          <a:xfrm flipH="1">
            <a:off x="1795075" y="3718907"/>
            <a:ext cx="668293" cy="973794"/>
          </a:xfrm>
          <a:custGeom>
            <a:rect b="b" l="l" r="r" t="t"/>
            <a:pathLst>
              <a:path extrusionOk="0" h="60120" w="41259">
                <a:moveTo>
                  <a:pt x="26058" y="0"/>
                </a:moveTo>
                <a:cubicBezTo>
                  <a:pt x="5181" y="4374"/>
                  <a:pt x="0" y="28819"/>
                  <a:pt x="0" y="28819"/>
                </a:cubicBezTo>
                <a:lnTo>
                  <a:pt x="10734" y="30587"/>
                </a:lnTo>
                <a:lnTo>
                  <a:pt x="12068" y="30805"/>
                </a:lnTo>
                <a:lnTo>
                  <a:pt x="7570" y="60120"/>
                </a:lnTo>
                <a:cubicBezTo>
                  <a:pt x="7570" y="60120"/>
                  <a:pt x="10237" y="58041"/>
                  <a:pt x="11416" y="57669"/>
                </a:cubicBezTo>
                <a:cubicBezTo>
                  <a:pt x="12234" y="57418"/>
                  <a:pt x="14906" y="56345"/>
                  <a:pt x="18371" y="56345"/>
                </a:cubicBezTo>
                <a:cubicBezTo>
                  <a:pt x="20035" y="56345"/>
                  <a:pt x="21882" y="56592"/>
                  <a:pt x="23794" y="57297"/>
                </a:cubicBezTo>
                <a:cubicBezTo>
                  <a:pt x="28021" y="58877"/>
                  <a:pt x="33173" y="59100"/>
                  <a:pt x="35750" y="59100"/>
                </a:cubicBezTo>
                <a:cubicBezTo>
                  <a:pt x="36766" y="59100"/>
                  <a:pt x="37381" y="59065"/>
                  <a:pt x="37381" y="59065"/>
                </a:cubicBezTo>
                <a:lnTo>
                  <a:pt x="40669" y="55032"/>
                </a:lnTo>
                <a:lnTo>
                  <a:pt x="41259" y="13153"/>
                </a:lnTo>
                <a:cubicBezTo>
                  <a:pt x="41042" y="9617"/>
                  <a:pt x="37257" y="8593"/>
                  <a:pt x="37257" y="8593"/>
                </a:cubicBezTo>
                <a:cubicBezTo>
                  <a:pt x="28075" y="5677"/>
                  <a:pt x="26058" y="0"/>
                  <a:pt x="2605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7"/>
          <p:cNvSpPr/>
          <p:nvPr/>
        </p:nvSpPr>
        <p:spPr>
          <a:xfrm flipH="1">
            <a:off x="1858877" y="3722876"/>
            <a:ext cx="263825" cy="139250"/>
          </a:xfrm>
          <a:custGeom>
            <a:rect b="b" l="l" r="r" t="t"/>
            <a:pathLst>
              <a:path extrusionOk="0" h="8597" w="16288">
                <a:moveTo>
                  <a:pt x="3950" y="0"/>
                </a:moveTo>
                <a:cubicBezTo>
                  <a:pt x="3128" y="0"/>
                  <a:pt x="2098" y="815"/>
                  <a:pt x="1180" y="2795"/>
                </a:cubicBezTo>
                <a:cubicBezTo>
                  <a:pt x="1" y="5308"/>
                  <a:pt x="838" y="8596"/>
                  <a:pt x="838" y="8596"/>
                </a:cubicBezTo>
                <a:cubicBezTo>
                  <a:pt x="838" y="8596"/>
                  <a:pt x="2669" y="3586"/>
                  <a:pt x="5013" y="3586"/>
                </a:cubicBezTo>
                <a:cubicBezTo>
                  <a:pt x="5399" y="3586"/>
                  <a:pt x="5798" y="3721"/>
                  <a:pt x="6205" y="4036"/>
                </a:cubicBezTo>
                <a:cubicBezTo>
                  <a:pt x="9090" y="6301"/>
                  <a:pt x="16287" y="8379"/>
                  <a:pt x="16287" y="8379"/>
                </a:cubicBezTo>
                <a:cubicBezTo>
                  <a:pt x="8656" y="5525"/>
                  <a:pt x="7415" y="2826"/>
                  <a:pt x="7415" y="2826"/>
                </a:cubicBezTo>
                <a:cubicBezTo>
                  <a:pt x="7415" y="2826"/>
                  <a:pt x="5492" y="779"/>
                  <a:pt x="4592" y="190"/>
                </a:cubicBezTo>
                <a:cubicBezTo>
                  <a:pt x="4400" y="66"/>
                  <a:pt x="4183" y="0"/>
                  <a:pt x="3950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7"/>
          <p:cNvSpPr/>
          <p:nvPr/>
        </p:nvSpPr>
        <p:spPr>
          <a:xfrm flipH="1">
            <a:off x="1834256" y="4311315"/>
            <a:ext cx="23632" cy="34193"/>
          </a:xfrm>
          <a:custGeom>
            <a:rect b="b" l="l" r="r" t="t"/>
            <a:pathLst>
              <a:path extrusionOk="0" h="2111" w="1459">
                <a:moveTo>
                  <a:pt x="745" y="1"/>
                </a:moveTo>
                <a:cubicBezTo>
                  <a:pt x="341" y="1"/>
                  <a:pt x="0" y="466"/>
                  <a:pt x="0" y="1055"/>
                </a:cubicBezTo>
                <a:cubicBezTo>
                  <a:pt x="0" y="1645"/>
                  <a:pt x="310" y="2110"/>
                  <a:pt x="714" y="2110"/>
                </a:cubicBezTo>
                <a:cubicBezTo>
                  <a:pt x="1117" y="2110"/>
                  <a:pt x="1458" y="1645"/>
                  <a:pt x="1458" y="1055"/>
                </a:cubicBezTo>
                <a:cubicBezTo>
                  <a:pt x="1458" y="497"/>
                  <a:pt x="1148" y="1"/>
                  <a:pt x="745" y="1"/>
                </a:cubicBezTo>
                <a:close/>
              </a:path>
            </a:pathLst>
          </a:custGeom>
          <a:solidFill>
            <a:srgbClr val="296F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7"/>
          <p:cNvSpPr/>
          <p:nvPr/>
        </p:nvSpPr>
        <p:spPr>
          <a:xfrm flipH="1">
            <a:off x="1836767" y="4508260"/>
            <a:ext cx="24134" cy="34209"/>
          </a:xfrm>
          <a:custGeom>
            <a:rect b="b" l="l" r="r" t="t"/>
            <a:pathLst>
              <a:path extrusionOk="0" h="2112" w="1490">
                <a:moveTo>
                  <a:pt x="740" y="1"/>
                </a:moveTo>
                <a:cubicBezTo>
                  <a:pt x="352" y="1"/>
                  <a:pt x="30" y="484"/>
                  <a:pt x="0" y="1026"/>
                </a:cubicBezTo>
                <a:cubicBezTo>
                  <a:pt x="0" y="1615"/>
                  <a:pt x="310" y="2111"/>
                  <a:pt x="745" y="2111"/>
                </a:cubicBezTo>
                <a:cubicBezTo>
                  <a:pt x="1148" y="2111"/>
                  <a:pt x="1489" y="1646"/>
                  <a:pt x="1489" y="1057"/>
                </a:cubicBezTo>
                <a:cubicBezTo>
                  <a:pt x="1489" y="467"/>
                  <a:pt x="1179" y="2"/>
                  <a:pt x="776" y="2"/>
                </a:cubicBezTo>
                <a:cubicBezTo>
                  <a:pt x="764" y="1"/>
                  <a:pt x="752" y="1"/>
                  <a:pt x="740" y="1"/>
                </a:cubicBezTo>
                <a:close/>
              </a:path>
            </a:pathLst>
          </a:custGeom>
          <a:solidFill>
            <a:srgbClr val="296F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7"/>
          <p:cNvSpPr/>
          <p:nvPr/>
        </p:nvSpPr>
        <p:spPr>
          <a:xfrm flipH="1">
            <a:off x="1538814" y="3614385"/>
            <a:ext cx="280395" cy="244728"/>
          </a:xfrm>
          <a:custGeom>
            <a:rect b="b" l="l" r="r" t="t"/>
            <a:pathLst>
              <a:path extrusionOk="0" h="15109" w="17311">
                <a:moveTo>
                  <a:pt x="8873" y="1"/>
                </a:moveTo>
                <a:lnTo>
                  <a:pt x="9649" y="1707"/>
                </a:lnTo>
                <a:lnTo>
                  <a:pt x="8501" y="6205"/>
                </a:lnTo>
                <a:lnTo>
                  <a:pt x="7787" y="8966"/>
                </a:lnTo>
                <a:lnTo>
                  <a:pt x="1" y="15108"/>
                </a:lnTo>
                <a:cubicBezTo>
                  <a:pt x="7942" y="11944"/>
                  <a:pt x="9369" y="8997"/>
                  <a:pt x="11044" y="8718"/>
                </a:cubicBezTo>
                <a:cubicBezTo>
                  <a:pt x="11096" y="8710"/>
                  <a:pt x="11150" y="8707"/>
                  <a:pt x="11207" y="8707"/>
                </a:cubicBezTo>
                <a:cubicBezTo>
                  <a:pt x="12998" y="8707"/>
                  <a:pt x="17311" y="12378"/>
                  <a:pt x="17311" y="12378"/>
                </a:cubicBezTo>
                <a:cubicBezTo>
                  <a:pt x="16473" y="7663"/>
                  <a:pt x="13464" y="4065"/>
                  <a:pt x="11293" y="2017"/>
                </a:cubicBezTo>
                <a:cubicBezTo>
                  <a:pt x="10517" y="1273"/>
                  <a:pt x="9742" y="621"/>
                  <a:pt x="88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7"/>
          <p:cNvSpPr/>
          <p:nvPr/>
        </p:nvSpPr>
        <p:spPr>
          <a:xfrm flipH="1">
            <a:off x="1636793" y="3614385"/>
            <a:ext cx="44737" cy="100522"/>
          </a:xfrm>
          <a:custGeom>
            <a:rect b="b" l="l" r="r" t="t"/>
            <a:pathLst>
              <a:path extrusionOk="0" h="6206" w="2762">
                <a:moveTo>
                  <a:pt x="373" y="1"/>
                </a:moveTo>
                <a:lnTo>
                  <a:pt x="1149" y="1707"/>
                </a:lnTo>
                <a:lnTo>
                  <a:pt x="1" y="6205"/>
                </a:lnTo>
                <a:cubicBezTo>
                  <a:pt x="1117" y="4933"/>
                  <a:pt x="2048" y="3537"/>
                  <a:pt x="2762" y="1986"/>
                </a:cubicBezTo>
                <a:cubicBezTo>
                  <a:pt x="2017" y="1273"/>
                  <a:pt x="1211" y="621"/>
                  <a:pt x="373" y="1"/>
                </a:cubicBezTo>
                <a:close/>
              </a:path>
            </a:pathLst>
          </a:custGeom>
          <a:solidFill>
            <a:srgbClr val="FCD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7"/>
          <p:cNvSpPr/>
          <p:nvPr/>
        </p:nvSpPr>
        <p:spPr>
          <a:xfrm flipH="1">
            <a:off x="1858877" y="3668663"/>
            <a:ext cx="271859" cy="189948"/>
          </a:xfrm>
          <a:custGeom>
            <a:rect b="b" l="l" r="r" t="t"/>
            <a:pathLst>
              <a:path extrusionOk="0" h="11727" w="16784">
                <a:moveTo>
                  <a:pt x="5553" y="0"/>
                </a:moveTo>
                <a:cubicBezTo>
                  <a:pt x="4219" y="1055"/>
                  <a:pt x="3134" y="2389"/>
                  <a:pt x="2327" y="3909"/>
                </a:cubicBezTo>
                <a:cubicBezTo>
                  <a:pt x="1428" y="5770"/>
                  <a:pt x="652" y="7724"/>
                  <a:pt x="1" y="9710"/>
                </a:cubicBezTo>
                <a:lnTo>
                  <a:pt x="3258" y="4529"/>
                </a:lnTo>
                <a:cubicBezTo>
                  <a:pt x="3475" y="4157"/>
                  <a:pt x="3909" y="3940"/>
                  <a:pt x="4344" y="3940"/>
                </a:cubicBezTo>
                <a:lnTo>
                  <a:pt x="4375" y="3940"/>
                </a:lnTo>
                <a:cubicBezTo>
                  <a:pt x="4871" y="3940"/>
                  <a:pt x="5367" y="4188"/>
                  <a:pt x="5677" y="4560"/>
                </a:cubicBezTo>
                <a:cubicBezTo>
                  <a:pt x="6546" y="5646"/>
                  <a:pt x="8469" y="7849"/>
                  <a:pt x="10393" y="8965"/>
                </a:cubicBezTo>
                <a:cubicBezTo>
                  <a:pt x="12440" y="10051"/>
                  <a:pt x="14581" y="10982"/>
                  <a:pt x="16783" y="11726"/>
                </a:cubicBezTo>
                <a:cubicBezTo>
                  <a:pt x="16783" y="11726"/>
                  <a:pt x="13619" y="10299"/>
                  <a:pt x="11385" y="8965"/>
                </a:cubicBezTo>
                <a:cubicBezTo>
                  <a:pt x="9121" y="7662"/>
                  <a:pt x="5833" y="3537"/>
                  <a:pt x="55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7"/>
          <p:cNvSpPr/>
          <p:nvPr/>
        </p:nvSpPr>
        <p:spPr>
          <a:xfrm flipH="1">
            <a:off x="1841804" y="4305289"/>
            <a:ext cx="24134" cy="34177"/>
          </a:xfrm>
          <a:custGeom>
            <a:rect b="b" l="l" r="r" t="t"/>
            <a:pathLst>
              <a:path extrusionOk="0" h="2110" w="1490">
                <a:moveTo>
                  <a:pt x="745" y="0"/>
                </a:moveTo>
                <a:cubicBezTo>
                  <a:pt x="342" y="0"/>
                  <a:pt x="32" y="466"/>
                  <a:pt x="1" y="1055"/>
                </a:cubicBezTo>
                <a:cubicBezTo>
                  <a:pt x="1" y="1644"/>
                  <a:pt x="311" y="2110"/>
                  <a:pt x="714" y="2110"/>
                </a:cubicBezTo>
                <a:cubicBezTo>
                  <a:pt x="1149" y="2110"/>
                  <a:pt x="1459" y="1644"/>
                  <a:pt x="1490" y="1086"/>
                </a:cubicBezTo>
                <a:cubicBezTo>
                  <a:pt x="1490" y="497"/>
                  <a:pt x="1180" y="0"/>
                  <a:pt x="745" y="0"/>
                </a:cubicBezTo>
                <a:close/>
              </a:path>
            </a:pathLst>
          </a:custGeom>
          <a:solidFill>
            <a:srgbClr val="508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7"/>
          <p:cNvSpPr/>
          <p:nvPr/>
        </p:nvSpPr>
        <p:spPr>
          <a:xfrm flipH="1">
            <a:off x="1844315" y="4502251"/>
            <a:ext cx="24134" cy="34193"/>
          </a:xfrm>
          <a:custGeom>
            <a:rect b="b" l="l" r="r" t="t"/>
            <a:pathLst>
              <a:path extrusionOk="0" h="2111" w="1490">
                <a:moveTo>
                  <a:pt x="745" y="1"/>
                </a:moveTo>
                <a:cubicBezTo>
                  <a:pt x="342" y="1"/>
                  <a:pt x="1" y="466"/>
                  <a:pt x="1" y="1055"/>
                </a:cubicBezTo>
                <a:cubicBezTo>
                  <a:pt x="1" y="1614"/>
                  <a:pt x="311" y="2110"/>
                  <a:pt x="714" y="2110"/>
                </a:cubicBezTo>
                <a:cubicBezTo>
                  <a:pt x="1118" y="2110"/>
                  <a:pt x="1459" y="1645"/>
                  <a:pt x="1459" y="1055"/>
                </a:cubicBezTo>
                <a:cubicBezTo>
                  <a:pt x="1490" y="497"/>
                  <a:pt x="1149" y="1"/>
                  <a:pt x="745" y="1"/>
                </a:cubicBezTo>
                <a:close/>
              </a:path>
            </a:pathLst>
          </a:custGeom>
          <a:solidFill>
            <a:srgbClr val="508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7"/>
          <p:cNvSpPr/>
          <p:nvPr/>
        </p:nvSpPr>
        <p:spPr>
          <a:xfrm flipH="1">
            <a:off x="1521726" y="3437832"/>
            <a:ext cx="143720" cy="165053"/>
          </a:xfrm>
          <a:custGeom>
            <a:rect b="b" l="l" r="r" t="t"/>
            <a:pathLst>
              <a:path extrusionOk="0" h="10190" w="8873">
                <a:moveTo>
                  <a:pt x="6195" y="0"/>
                </a:moveTo>
                <a:cubicBezTo>
                  <a:pt x="4643" y="0"/>
                  <a:pt x="2794" y="1219"/>
                  <a:pt x="1583" y="3239"/>
                </a:cubicBezTo>
                <a:cubicBezTo>
                  <a:pt x="0" y="5844"/>
                  <a:pt x="62" y="8822"/>
                  <a:pt x="1769" y="9846"/>
                </a:cubicBezTo>
                <a:cubicBezTo>
                  <a:pt x="1986" y="9970"/>
                  <a:pt x="2203" y="10063"/>
                  <a:pt x="2451" y="10125"/>
                </a:cubicBezTo>
                <a:cubicBezTo>
                  <a:pt x="2645" y="10168"/>
                  <a:pt x="2846" y="10189"/>
                  <a:pt x="3053" y="10189"/>
                </a:cubicBezTo>
                <a:cubicBezTo>
                  <a:pt x="4626" y="10189"/>
                  <a:pt x="6491" y="8963"/>
                  <a:pt x="7725" y="6961"/>
                </a:cubicBezTo>
                <a:cubicBezTo>
                  <a:pt x="8469" y="5751"/>
                  <a:pt x="8873" y="4355"/>
                  <a:pt x="8842" y="2928"/>
                </a:cubicBezTo>
                <a:cubicBezTo>
                  <a:pt x="8779" y="1781"/>
                  <a:pt x="8345" y="819"/>
                  <a:pt x="7508" y="354"/>
                </a:cubicBezTo>
                <a:cubicBezTo>
                  <a:pt x="7115" y="114"/>
                  <a:pt x="6669" y="0"/>
                  <a:pt x="6195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7"/>
          <p:cNvSpPr/>
          <p:nvPr/>
        </p:nvSpPr>
        <p:spPr>
          <a:xfrm flipH="1">
            <a:off x="1522228" y="3437832"/>
            <a:ext cx="143218" cy="164016"/>
          </a:xfrm>
          <a:custGeom>
            <a:rect b="b" l="l" r="r" t="t"/>
            <a:pathLst>
              <a:path extrusionOk="0" h="10126" w="8842">
                <a:moveTo>
                  <a:pt x="6195" y="0"/>
                </a:moveTo>
                <a:cubicBezTo>
                  <a:pt x="4643" y="0"/>
                  <a:pt x="2794" y="1219"/>
                  <a:pt x="1583" y="3239"/>
                </a:cubicBezTo>
                <a:cubicBezTo>
                  <a:pt x="0" y="5844"/>
                  <a:pt x="62" y="8822"/>
                  <a:pt x="1769" y="9846"/>
                </a:cubicBezTo>
                <a:cubicBezTo>
                  <a:pt x="1986" y="9970"/>
                  <a:pt x="2203" y="10063"/>
                  <a:pt x="2451" y="10125"/>
                </a:cubicBezTo>
                <a:cubicBezTo>
                  <a:pt x="4157" y="4945"/>
                  <a:pt x="7197" y="3394"/>
                  <a:pt x="8842" y="2928"/>
                </a:cubicBezTo>
                <a:cubicBezTo>
                  <a:pt x="8779" y="1781"/>
                  <a:pt x="8345" y="819"/>
                  <a:pt x="7508" y="354"/>
                </a:cubicBezTo>
                <a:cubicBezTo>
                  <a:pt x="7115" y="114"/>
                  <a:pt x="6669" y="0"/>
                  <a:pt x="6195" y="0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7"/>
          <p:cNvSpPr/>
          <p:nvPr/>
        </p:nvSpPr>
        <p:spPr>
          <a:xfrm flipH="1">
            <a:off x="2040272" y="3421197"/>
            <a:ext cx="155788" cy="158865"/>
          </a:xfrm>
          <a:custGeom>
            <a:rect b="b" l="l" r="r" t="t"/>
            <a:pathLst>
              <a:path extrusionOk="0" h="9808" w="9618">
                <a:moveTo>
                  <a:pt x="2862" y="1"/>
                </a:moveTo>
                <a:cubicBezTo>
                  <a:pt x="2240" y="1"/>
                  <a:pt x="1671" y="175"/>
                  <a:pt x="1211" y="543"/>
                </a:cubicBezTo>
                <a:cubicBezTo>
                  <a:pt x="652" y="977"/>
                  <a:pt x="311" y="1629"/>
                  <a:pt x="218" y="2342"/>
                </a:cubicBezTo>
                <a:cubicBezTo>
                  <a:pt x="1" y="3738"/>
                  <a:pt x="559" y="5537"/>
                  <a:pt x="1800" y="7119"/>
                </a:cubicBezTo>
                <a:cubicBezTo>
                  <a:pt x="2513" y="8050"/>
                  <a:pt x="3475" y="8826"/>
                  <a:pt x="4530" y="9353"/>
                </a:cubicBezTo>
                <a:cubicBezTo>
                  <a:pt x="5159" y="9652"/>
                  <a:pt x="5794" y="9807"/>
                  <a:pt x="6385" y="9807"/>
                </a:cubicBezTo>
                <a:cubicBezTo>
                  <a:pt x="7019" y="9807"/>
                  <a:pt x="7601" y="9629"/>
                  <a:pt x="8066" y="9260"/>
                </a:cubicBezTo>
                <a:cubicBezTo>
                  <a:pt x="9617" y="8050"/>
                  <a:pt x="9338" y="5103"/>
                  <a:pt x="7446" y="2683"/>
                </a:cubicBezTo>
                <a:cubicBezTo>
                  <a:pt x="6115" y="981"/>
                  <a:pt x="4338" y="1"/>
                  <a:pt x="2862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7"/>
          <p:cNvSpPr/>
          <p:nvPr/>
        </p:nvSpPr>
        <p:spPr>
          <a:xfrm flipH="1">
            <a:off x="2040775" y="3420922"/>
            <a:ext cx="151771" cy="158881"/>
          </a:xfrm>
          <a:custGeom>
            <a:rect b="b" l="l" r="r" t="t"/>
            <a:pathLst>
              <a:path extrusionOk="0" h="9809" w="9370">
                <a:moveTo>
                  <a:pt x="2610" y="0"/>
                </a:moveTo>
                <a:cubicBezTo>
                  <a:pt x="1989" y="0"/>
                  <a:pt x="1422" y="171"/>
                  <a:pt x="963" y="529"/>
                </a:cubicBezTo>
                <a:cubicBezTo>
                  <a:pt x="404" y="994"/>
                  <a:pt x="63" y="1646"/>
                  <a:pt x="1" y="2359"/>
                </a:cubicBezTo>
                <a:cubicBezTo>
                  <a:pt x="776" y="3910"/>
                  <a:pt x="1955" y="5554"/>
                  <a:pt x="3599" y="6516"/>
                </a:cubicBezTo>
                <a:cubicBezTo>
                  <a:pt x="3786" y="7447"/>
                  <a:pt x="4034" y="8408"/>
                  <a:pt x="4313" y="9339"/>
                </a:cubicBezTo>
                <a:cubicBezTo>
                  <a:pt x="4957" y="9646"/>
                  <a:pt x="5601" y="9808"/>
                  <a:pt x="6196" y="9808"/>
                </a:cubicBezTo>
                <a:cubicBezTo>
                  <a:pt x="6805" y="9808"/>
                  <a:pt x="7363" y="9638"/>
                  <a:pt x="7818" y="9277"/>
                </a:cubicBezTo>
                <a:cubicBezTo>
                  <a:pt x="9369" y="8067"/>
                  <a:pt x="9090" y="5120"/>
                  <a:pt x="7198" y="2669"/>
                </a:cubicBezTo>
                <a:cubicBezTo>
                  <a:pt x="5866" y="966"/>
                  <a:pt x="4087" y="0"/>
                  <a:pt x="2610" y="0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17"/>
          <p:cNvSpPr/>
          <p:nvPr/>
        </p:nvSpPr>
        <p:spPr>
          <a:xfrm flipH="1">
            <a:off x="1614181" y="3161033"/>
            <a:ext cx="507014" cy="638279"/>
          </a:xfrm>
          <a:custGeom>
            <a:rect b="b" l="l" r="r" t="t"/>
            <a:pathLst>
              <a:path extrusionOk="0" h="39406" w="31302">
                <a:moveTo>
                  <a:pt x="15654" y="1"/>
                </a:moveTo>
                <a:cubicBezTo>
                  <a:pt x="13764" y="1"/>
                  <a:pt x="11869" y="415"/>
                  <a:pt x="10114" y="1249"/>
                </a:cubicBezTo>
                <a:cubicBezTo>
                  <a:pt x="4189" y="4072"/>
                  <a:pt x="1" y="11269"/>
                  <a:pt x="1" y="19707"/>
                </a:cubicBezTo>
                <a:cubicBezTo>
                  <a:pt x="1" y="20359"/>
                  <a:pt x="1" y="21041"/>
                  <a:pt x="63" y="21692"/>
                </a:cubicBezTo>
                <a:cubicBezTo>
                  <a:pt x="839" y="31619"/>
                  <a:pt x="7508" y="39406"/>
                  <a:pt x="15636" y="39406"/>
                </a:cubicBezTo>
                <a:cubicBezTo>
                  <a:pt x="24291" y="39406"/>
                  <a:pt x="31302" y="30596"/>
                  <a:pt x="31302" y="19707"/>
                </a:cubicBezTo>
                <a:cubicBezTo>
                  <a:pt x="31302" y="18683"/>
                  <a:pt x="31240" y="17660"/>
                  <a:pt x="31115" y="16636"/>
                </a:cubicBezTo>
                <a:cubicBezTo>
                  <a:pt x="30278" y="9935"/>
                  <a:pt x="26741" y="4351"/>
                  <a:pt x="21964" y="1653"/>
                </a:cubicBezTo>
                <a:cubicBezTo>
                  <a:pt x="20018" y="555"/>
                  <a:pt x="17839" y="1"/>
                  <a:pt x="15654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7"/>
          <p:cNvSpPr/>
          <p:nvPr/>
        </p:nvSpPr>
        <p:spPr>
          <a:xfrm flipH="1">
            <a:off x="1617194" y="3181264"/>
            <a:ext cx="504001" cy="331142"/>
          </a:xfrm>
          <a:custGeom>
            <a:rect b="b" l="l" r="r" t="t"/>
            <a:pathLst>
              <a:path extrusionOk="0" h="20444" w="31116">
                <a:moveTo>
                  <a:pt x="10114" y="0"/>
                </a:moveTo>
                <a:cubicBezTo>
                  <a:pt x="4189" y="2823"/>
                  <a:pt x="1" y="10020"/>
                  <a:pt x="1" y="18458"/>
                </a:cubicBezTo>
                <a:cubicBezTo>
                  <a:pt x="1" y="19110"/>
                  <a:pt x="1" y="19792"/>
                  <a:pt x="63" y="20443"/>
                </a:cubicBezTo>
                <a:cubicBezTo>
                  <a:pt x="7074" y="19265"/>
                  <a:pt x="13743" y="16628"/>
                  <a:pt x="19669" y="12688"/>
                </a:cubicBezTo>
                <a:cubicBezTo>
                  <a:pt x="22026" y="15077"/>
                  <a:pt x="30340" y="17217"/>
                  <a:pt x="30340" y="17217"/>
                </a:cubicBezTo>
                <a:lnTo>
                  <a:pt x="31115" y="15356"/>
                </a:lnTo>
                <a:cubicBezTo>
                  <a:pt x="30278" y="8655"/>
                  <a:pt x="26772" y="3071"/>
                  <a:pt x="21995" y="404"/>
                </a:cubicBezTo>
                <a:lnTo>
                  <a:pt x="10114" y="0"/>
                </a:ln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7"/>
          <p:cNvSpPr/>
          <p:nvPr/>
        </p:nvSpPr>
        <p:spPr>
          <a:xfrm flipH="1">
            <a:off x="1411685" y="2914800"/>
            <a:ext cx="798440" cy="696627"/>
          </a:xfrm>
          <a:custGeom>
            <a:rect b="b" l="l" r="r" t="t"/>
            <a:pathLst>
              <a:path extrusionOk="0" h="38493" w="49294">
                <a:moveTo>
                  <a:pt x="23175" y="0"/>
                </a:moveTo>
                <a:cubicBezTo>
                  <a:pt x="22785" y="0"/>
                  <a:pt x="22381" y="9"/>
                  <a:pt x="21963" y="26"/>
                </a:cubicBezTo>
                <a:cubicBezTo>
                  <a:pt x="12998" y="399"/>
                  <a:pt x="6949" y="5517"/>
                  <a:pt x="3754" y="11783"/>
                </a:cubicBezTo>
                <a:cubicBezTo>
                  <a:pt x="1892" y="13086"/>
                  <a:pt x="714" y="15103"/>
                  <a:pt x="465" y="17367"/>
                </a:cubicBezTo>
                <a:cubicBezTo>
                  <a:pt x="248" y="19756"/>
                  <a:pt x="652" y="21214"/>
                  <a:pt x="1086" y="22083"/>
                </a:cubicBezTo>
                <a:lnTo>
                  <a:pt x="1086" y="22207"/>
                </a:lnTo>
                <a:cubicBezTo>
                  <a:pt x="310" y="23696"/>
                  <a:pt x="0" y="25371"/>
                  <a:pt x="124" y="27015"/>
                </a:cubicBezTo>
                <a:cubicBezTo>
                  <a:pt x="279" y="29062"/>
                  <a:pt x="1489" y="30613"/>
                  <a:pt x="2513" y="31575"/>
                </a:cubicBezTo>
                <a:cubicBezTo>
                  <a:pt x="3785" y="36042"/>
                  <a:pt x="5460" y="36539"/>
                  <a:pt x="5460" y="36539"/>
                </a:cubicBezTo>
                <a:cubicBezTo>
                  <a:pt x="5677" y="34677"/>
                  <a:pt x="6111" y="32816"/>
                  <a:pt x="6763" y="31048"/>
                </a:cubicBezTo>
                <a:cubicBezTo>
                  <a:pt x="6763" y="31048"/>
                  <a:pt x="18365" y="30334"/>
                  <a:pt x="25996" y="24068"/>
                </a:cubicBezTo>
                <a:cubicBezTo>
                  <a:pt x="25996" y="24068"/>
                  <a:pt x="27640" y="30365"/>
                  <a:pt x="33783" y="32444"/>
                </a:cubicBezTo>
                <a:cubicBezTo>
                  <a:pt x="35396" y="34088"/>
                  <a:pt x="36419" y="36197"/>
                  <a:pt x="36761" y="38493"/>
                </a:cubicBezTo>
                <a:cubicBezTo>
                  <a:pt x="36761" y="38493"/>
                  <a:pt x="37939" y="32289"/>
                  <a:pt x="41135" y="32165"/>
                </a:cubicBezTo>
                <a:cubicBezTo>
                  <a:pt x="44082" y="30613"/>
                  <a:pt x="43678" y="27853"/>
                  <a:pt x="43089" y="26208"/>
                </a:cubicBezTo>
                <a:cubicBezTo>
                  <a:pt x="43182" y="26053"/>
                  <a:pt x="43275" y="25898"/>
                  <a:pt x="43368" y="25743"/>
                </a:cubicBezTo>
                <a:cubicBezTo>
                  <a:pt x="44795" y="23510"/>
                  <a:pt x="49293" y="11132"/>
                  <a:pt x="34651" y="7130"/>
                </a:cubicBezTo>
                <a:cubicBezTo>
                  <a:pt x="34651" y="7130"/>
                  <a:pt x="34477" y="0"/>
                  <a:pt x="231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7"/>
          <p:cNvSpPr/>
          <p:nvPr/>
        </p:nvSpPr>
        <p:spPr>
          <a:xfrm flipH="1">
            <a:off x="2015652" y="4065113"/>
            <a:ext cx="828583" cy="223104"/>
          </a:xfrm>
          <a:custGeom>
            <a:rect b="b" l="l" r="r" t="t"/>
            <a:pathLst>
              <a:path extrusionOk="0" h="13774" w="51155">
                <a:moveTo>
                  <a:pt x="962" y="0"/>
                </a:moveTo>
                <a:lnTo>
                  <a:pt x="0" y="1179"/>
                </a:lnTo>
                <a:lnTo>
                  <a:pt x="1768" y="3164"/>
                </a:lnTo>
                <a:lnTo>
                  <a:pt x="49790" y="13774"/>
                </a:lnTo>
                <a:lnTo>
                  <a:pt x="51154" y="12129"/>
                </a:lnTo>
                <a:lnTo>
                  <a:pt x="49634" y="10020"/>
                </a:lnTo>
                <a:lnTo>
                  <a:pt x="962" y="0"/>
                </a:ln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7"/>
          <p:cNvSpPr/>
          <p:nvPr/>
        </p:nvSpPr>
        <p:spPr>
          <a:xfrm flipH="1">
            <a:off x="1950328" y="4084193"/>
            <a:ext cx="893908" cy="615051"/>
          </a:xfrm>
          <a:custGeom>
            <a:rect b="b" l="l" r="r" t="t"/>
            <a:pathLst>
              <a:path extrusionOk="0" h="37972" w="55188">
                <a:moveTo>
                  <a:pt x="0" y="1"/>
                </a:moveTo>
                <a:lnTo>
                  <a:pt x="4498" y="19824"/>
                </a:lnTo>
                <a:lnTo>
                  <a:pt x="6359" y="27982"/>
                </a:lnTo>
                <a:lnTo>
                  <a:pt x="6421" y="28230"/>
                </a:lnTo>
                <a:lnTo>
                  <a:pt x="53729" y="37971"/>
                </a:lnTo>
                <a:lnTo>
                  <a:pt x="55187" y="36482"/>
                </a:lnTo>
                <a:lnTo>
                  <a:pt x="52054" y="13309"/>
                </a:lnTo>
                <a:lnTo>
                  <a:pt x="49821" y="1020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7"/>
          <p:cNvSpPr/>
          <p:nvPr/>
        </p:nvSpPr>
        <p:spPr>
          <a:xfrm flipH="1">
            <a:off x="1952336" y="4227412"/>
            <a:ext cx="87952" cy="50763"/>
          </a:xfrm>
          <a:custGeom>
            <a:rect b="b" l="l" r="r" t="t"/>
            <a:pathLst>
              <a:path extrusionOk="0" h="3134" w="5430">
                <a:moveTo>
                  <a:pt x="0" y="0"/>
                </a:moveTo>
                <a:lnTo>
                  <a:pt x="187" y="1365"/>
                </a:lnTo>
                <a:lnTo>
                  <a:pt x="931" y="2761"/>
                </a:lnTo>
                <a:lnTo>
                  <a:pt x="3444" y="3133"/>
                </a:lnTo>
                <a:lnTo>
                  <a:pt x="5429" y="1737"/>
                </a:lnTo>
                <a:lnTo>
                  <a:pt x="4374" y="434"/>
                </a:lnTo>
                <a:cubicBezTo>
                  <a:pt x="4374" y="434"/>
                  <a:pt x="3417" y="1065"/>
                  <a:pt x="2254" y="1065"/>
                </a:cubicBezTo>
                <a:cubicBezTo>
                  <a:pt x="1521" y="1065"/>
                  <a:pt x="708" y="81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17"/>
          <p:cNvSpPr/>
          <p:nvPr/>
        </p:nvSpPr>
        <p:spPr>
          <a:xfrm flipH="1">
            <a:off x="1129795" y="4083691"/>
            <a:ext cx="839646" cy="176893"/>
          </a:xfrm>
          <a:custGeom>
            <a:rect b="b" l="l" r="r" t="t"/>
            <a:pathLst>
              <a:path extrusionOk="0" h="10921" w="51838">
                <a:moveTo>
                  <a:pt x="50441" y="1"/>
                </a:moveTo>
                <a:lnTo>
                  <a:pt x="0" y="9307"/>
                </a:lnTo>
                <a:lnTo>
                  <a:pt x="125" y="10300"/>
                </a:lnTo>
                <a:lnTo>
                  <a:pt x="1986" y="10920"/>
                </a:lnTo>
                <a:lnTo>
                  <a:pt x="51124" y="2514"/>
                </a:lnTo>
                <a:lnTo>
                  <a:pt x="51837" y="807"/>
                </a:lnTo>
                <a:lnTo>
                  <a:pt x="50441" y="1"/>
                </a:ln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17"/>
          <p:cNvSpPr/>
          <p:nvPr/>
        </p:nvSpPr>
        <p:spPr>
          <a:xfrm flipH="1">
            <a:off x="1886526" y="4249505"/>
            <a:ext cx="150750" cy="464982"/>
          </a:xfrm>
          <a:custGeom>
            <a:rect b="b" l="l" r="r" t="t"/>
            <a:pathLst>
              <a:path extrusionOk="0" h="28707" w="9307">
                <a:moveTo>
                  <a:pt x="1" y="1"/>
                </a:moveTo>
                <a:lnTo>
                  <a:pt x="3909" y="27765"/>
                </a:lnTo>
                <a:cubicBezTo>
                  <a:pt x="3909" y="27765"/>
                  <a:pt x="4372" y="28706"/>
                  <a:pt x="5798" y="28706"/>
                </a:cubicBezTo>
                <a:cubicBezTo>
                  <a:pt x="6394" y="28706"/>
                  <a:pt x="7159" y="28542"/>
                  <a:pt x="8128" y="28075"/>
                </a:cubicBezTo>
                <a:lnTo>
                  <a:pt x="9307" y="27145"/>
                </a:lnTo>
                <a:lnTo>
                  <a:pt x="6360" y="2141"/>
                </a:lnTo>
                <a:lnTo>
                  <a:pt x="4313" y="63"/>
                </a:lnTo>
                <a:cubicBezTo>
                  <a:pt x="4313" y="63"/>
                  <a:pt x="3034" y="789"/>
                  <a:pt x="1772" y="789"/>
                </a:cubicBezTo>
                <a:cubicBezTo>
                  <a:pt x="1117" y="789"/>
                  <a:pt x="467" y="594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17"/>
          <p:cNvSpPr/>
          <p:nvPr/>
        </p:nvSpPr>
        <p:spPr>
          <a:xfrm flipH="1">
            <a:off x="1129795" y="4096763"/>
            <a:ext cx="837638" cy="607503"/>
          </a:xfrm>
          <a:custGeom>
            <a:rect b="b" l="l" r="r" t="t"/>
            <a:pathLst>
              <a:path extrusionOk="0" h="37506" w="51714">
                <a:moveTo>
                  <a:pt x="51713" y="0"/>
                </a:moveTo>
                <a:lnTo>
                  <a:pt x="1" y="9493"/>
                </a:lnTo>
                <a:lnTo>
                  <a:pt x="3816" y="37505"/>
                </a:lnTo>
                <a:lnTo>
                  <a:pt x="51341" y="27765"/>
                </a:lnTo>
                <a:lnTo>
                  <a:pt x="51341" y="26834"/>
                </a:lnTo>
                <a:lnTo>
                  <a:pt x="51403" y="22398"/>
                </a:lnTo>
                <a:lnTo>
                  <a:pt x="51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7"/>
          <p:cNvSpPr/>
          <p:nvPr/>
        </p:nvSpPr>
        <p:spPr>
          <a:xfrm flipH="1">
            <a:off x="1278536" y="4242475"/>
            <a:ext cx="533125" cy="209045"/>
          </a:xfrm>
          <a:custGeom>
            <a:rect b="b" l="l" r="r" t="t"/>
            <a:pathLst>
              <a:path extrusionOk="0" h="12906" w="32914">
                <a:moveTo>
                  <a:pt x="32914" y="1"/>
                </a:moveTo>
                <a:lnTo>
                  <a:pt x="0" y="5616"/>
                </a:lnTo>
                <a:lnTo>
                  <a:pt x="900" y="12906"/>
                </a:lnTo>
                <a:lnTo>
                  <a:pt x="32821" y="6422"/>
                </a:lnTo>
                <a:lnTo>
                  <a:pt x="329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17"/>
          <p:cNvSpPr/>
          <p:nvPr/>
        </p:nvSpPr>
        <p:spPr>
          <a:xfrm flipH="1">
            <a:off x="1484034" y="4791085"/>
            <a:ext cx="756245" cy="739740"/>
          </a:xfrm>
          <a:custGeom>
            <a:rect b="b" l="l" r="r" t="t"/>
            <a:pathLst>
              <a:path extrusionOk="0" h="45670" w="46689">
                <a:moveTo>
                  <a:pt x="21686" y="1"/>
                </a:moveTo>
                <a:cubicBezTo>
                  <a:pt x="17853" y="1"/>
                  <a:pt x="14020" y="363"/>
                  <a:pt x="10238" y="1092"/>
                </a:cubicBezTo>
                <a:lnTo>
                  <a:pt x="22398" y="1991"/>
                </a:lnTo>
                <a:cubicBezTo>
                  <a:pt x="19234" y="2116"/>
                  <a:pt x="16349" y="3822"/>
                  <a:pt x="13929" y="5807"/>
                </a:cubicBezTo>
                <a:cubicBezTo>
                  <a:pt x="11479" y="7792"/>
                  <a:pt x="9307" y="10119"/>
                  <a:pt x="6701" y="11887"/>
                </a:cubicBezTo>
                <a:cubicBezTo>
                  <a:pt x="4623" y="13283"/>
                  <a:pt x="2172" y="14431"/>
                  <a:pt x="963" y="16603"/>
                </a:cubicBezTo>
                <a:cubicBezTo>
                  <a:pt x="32" y="18309"/>
                  <a:pt x="1" y="20387"/>
                  <a:pt x="373" y="22280"/>
                </a:cubicBezTo>
                <a:cubicBezTo>
                  <a:pt x="745" y="24172"/>
                  <a:pt x="1521" y="26002"/>
                  <a:pt x="2048" y="27863"/>
                </a:cubicBezTo>
                <a:cubicBezTo>
                  <a:pt x="3661" y="33416"/>
                  <a:pt x="3382" y="39310"/>
                  <a:pt x="2762" y="45142"/>
                </a:cubicBezTo>
                <a:lnTo>
                  <a:pt x="13247" y="45266"/>
                </a:lnTo>
                <a:cubicBezTo>
                  <a:pt x="15760" y="35184"/>
                  <a:pt x="9990" y="23489"/>
                  <a:pt x="9742" y="21380"/>
                </a:cubicBezTo>
                <a:cubicBezTo>
                  <a:pt x="9524" y="19270"/>
                  <a:pt x="11479" y="18774"/>
                  <a:pt x="14333" y="17626"/>
                </a:cubicBezTo>
                <a:cubicBezTo>
                  <a:pt x="17156" y="16478"/>
                  <a:pt x="19855" y="13097"/>
                  <a:pt x="21592" y="10895"/>
                </a:cubicBezTo>
                <a:cubicBezTo>
                  <a:pt x="23298" y="8692"/>
                  <a:pt x="27982" y="6117"/>
                  <a:pt x="27982" y="6117"/>
                </a:cubicBezTo>
                <a:lnTo>
                  <a:pt x="33659" y="11050"/>
                </a:lnTo>
                <a:cubicBezTo>
                  <a:pt x="33659" y="11050"/>
                  <a:pt x="32822" y="17905"/>
                  <a:pt x="33287" y="22000"/>
                </a:cubicBezTo>
                <a:cubicBezTo>
                  <a:pt x="33752" y="26064"/>
                  <a:pt x="34528" y="29104"/>
                  <a:pt x="33349" y="34502"/>
                </a:cubicBezTo>
                <a:cubicBezTo>
                  <a:pt x="32170" y="39869"/>
                  <a:pt x="35086" y="45577"/>
                  <a:pt x="35086" y="45577"/>
                </a:cubicBezTo>
                <a:lnTo>
                  <a:pt x="40856" y="45670"/>
                </a:lnTo>
                <a:cubicBezTo>
                  <a:pt x="40236" y="42133"/>
                  <a:pt x="39026" y="38597"/>
                  <a:pt x="39026" y="34998"/>
                </a:cubicBezTo>
                <a:cubicBezTo>
                  <a:pt x="38995" y="31121"/>
                  <a:pt x="40422" y="27367"/>
                  <a:pt x="41383" y="23613"/>
                </a:cubicBezTo>
                <a:cubicBezTo>
                  <a:pt x="41756" y="22186"/>
                  <a:pt x="42066" y="20697"/>
                  <a:pt x="41725" y="19270"/>
                </a:cubicBezTo>
                <a:cubicBezTo>
                  <a:pt x="41477" y="18154"/>
                  <a:pt x="40856" y="17161"/>
                  <a:pt x="40422" y="16106"/>
                </a:cubicBezTo>
                <a:cubicBezTo>
                  <a:pt x="39491" y="13811"/>
                  <a:pt x="39708" y="10833"/>
                  <a:pt x="41663" y="9313"/>
                </a:cubicBezTo>
                <a:cubicBezTo>
                  <a:pt x="43028" y="8227"/>
                  <a:pt x="44920" y="8103"/>
                  <a:pt x="46688" y="8041"/>
                </a:cubicBezTo>
                <a:cubicBezTo>
                  <a:pt x="41352" y="7451"/>
                  <a:pt x="36141" y="5900"/>
                  <a:pt x="31333" y="3512"/>
                </a:cubicBezTo>
                <a:lnTo>
                  <a:pt x="38405" y="2333"/>
                </a:lnTo>
                <a:cubicBezTo>
                  <a:pt x="32942" y="782"/>
                  <a:pt x="27315" y="1"/>
                  <a:pt x="21686" y="1"/>
                </a:cubicBezTo>
                <a:close/>
              </a:path>
            </a:pathLst>
          </a:custGeom>
          <a:solidFill>
            <a:srgbClr val="303A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7"/>
          <p:cNvSpPr/>
          <p:nvPr/>
        </p:nvSpPr>
        <p:spPr>
          <a:xfrm flipH="1">
            <a:off x="1026293" y="4278547"/>
            <a:ext cx="165830" cy="228887"/>
          </a:xfrm>
          <a:custGeom>
            <a:rect b="b" l="l" r="r" t="t"/>
            <a:pathLst>
              <a:path extrusionOk="0" h="14131" w="10238">
                <a:moveTo>
                  <a:pt x="3964" y="0"/>
                </a:moveTo>
                <a:cubicBezTo>
                  <a:pt x="3874" y="0"/>
                  <a:pt x="3783" y="12"/>
                  <a:pt x="3692" y="38"/>
                </a:cubicBezTo>
                <a:lnTo>
                  <a:pt x="3630" y="4102"/>
                </a:lnTo>
                <a:lnTo>
                  <a:pt x="3630" y="5715"/>
                </a:lnTo>
                <a:lnTo>
                  <a:pt x="3630" y="6553"/>
                </a:lnTo>
                <a:lnTo>
                  <a:pt x="3630" y="6584"/>
                </a:lnTo>
                <a:cubicBezTo>
                  <a:pt x="2482" y="7297"/>
                  <a:pt x="1273" y="8011"/>
                  <a:pt x="590" y="9190"/>
                </a:cubicBezTo>
                <a:cubicBezTo>
                  <a:pt x="125" y="9965"/>
                  <a:pt x="1" y="10927"/>
                  <a:pt x="249" y="11795"/>
                </a:cubicBezTo>
                <a:cubicBezTo>
                  <a:pt x="518" y="12544"/>
                  <a:pt x="1336" y="13350"/>
                  <a:pt x="2174" y="13350"/>
                </a:cubicBezTo>
                <a:cubicBezTo>
                  <a:pt x="2204" y="13350"/>
                  <a:pt x="2235" y="13349"/>
                  <a:pt x="2265" y="13346"/>
                </a:cubicBezTo>
                <a:cubicBezTo>
                  <a:pt x="2482" y="13284"/>
                  <a:pt x="2699" y="13284"/>
                  <a:pt x="2948" y="13284"/>
                </a:cubicBezTo>
                <a:cubicBezTo>
                  <a:pt x="3165" y="13377"/>
                  <a:pt x="3382" y="13502"/>
                  <a:pt x="3568" y="13688"/>
                </a:cubicBezTo>
                <a:cubicBezTo>
                  <a:pt x="4000" y="13981"/>
                  <a:pt x="4508" y="14130"/>
                  <a:pt x="5018" y="14130"/>
                </a:cubicBezTo>
                <a:cubicBezTo>
                  <a:pt x="5425" y="14130"/>
                  <a:pt x="5833" y="14035"/>
                  <a:pt x="6205" y="13843"/>
                </a:cubicBezTo>
                <a:cubicBezTo>
                  <a:pt x="6397" y="13723"/>
                  <a:pt x="6515" y="13677"/>
                  <a:pt x="6645" y="13677"/>
                </a:cubicBezTo>
                <a:cubicBezTo>
                  <a:pt x="6683" y="13677"/>
                  <a:pt x="6721" y="13681"/>
                  <a:pt x="6763" y="13688"/>
                </a:cubicBezTo>
                <a:cubicBezTo>
                  <a:pt x="6949" y="13750"/>
                  <a:pt x="7105" y="13905"/>
                  <a:pt x="7291" y="13936"/>
                </a:cubicBezTo>
                <a:cubicBezTo>
                  <a:pt x="7384" y="13951"/>
                  <a:pt x="7479" y="13959"/>
                  <a:pt x="7574" y="13959"/>
                </a:cubicBezTo>
                <a:cubicBezTo>
                  <a:pt x="7861" y="13959"/>
                  <a:pt x="8152" y="13889"/>
                  <a:pt x="8407" y="13750"/>
                </a:cubicBezTo>
                <a:cubicBezTo>
                  <a:pt x="8935" y="13377"/>
                  <a:pt x="9338" y="12850"/>
                  <a:pt x="9524" y="12261"/>
                </a:cubicBezTo>
                <a:cubicBezTo>
                  <a:pt x="10238" y="10368"/>
                  <a:pt x="9772" y="8507"/>
                  <a:pt x="9245" y="6615"/>
                </a:cubicBezTo>
                <a:cubicBezTo>
                  <a:pt x="8997" y="5684"/>
                  <a:pt x="8625" y="4660"/>
                  <a:pt x="7880" y="3978"/>
                </a:cubicBezTo>
                <a:cubicBezTo>
                  <a:pt x="7384" y="3513"/>
                  <a:pt x="6732" y="3264"/>
                  <a:pt x="6267" y="2737"/>
                </a:cubicBezTo>
                <a:cubicBezTo>
                  <a:pt x="6205" y="2675"/>
                  <a:pt x="6174" y="2613"/>
                  <a:pt x="6112" y="2520"/>
                </a:cubicBezTo>
                <a:cubicBezTo>
                  <a:pt x="5802" y="2055"/>
                  <a:pt x="5616" y="1465"/>
                  <a:pt x="5336" y="969"/>
                </a:cubicBezTo>
                <a:cubicBezTo>
                  <a:pt x="5043" y="462"/>
                  <a:pt x="4519" y="0"/>
                  <a:pt x="3964" y="0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17"/>
          <p:cNvSpPr/>
          <p:nvPr/>
        </p:nvSpPr>
        <p:spPr>
          <a:xfrm flipH="1">
            <a:off x="2672882" y="4284184"/>
            <a:ext cx="150766" cy="210357"/>
          </a:xfrm>
          <a:custGeom>
            <a:rect b="b" l="l" r="r" t="t"/>
            <a:pathLst>
              <a:path extrusionOk="0" h="12987" w="9308">
                <a:moveTo>
                  <a:pt x="1521" y="0"/>
                </a:moveTo>
                <a:cubicBezTo>
                  <a:pt x="901" y="497"/>
                  <a:pt x="435" y="1179"/>
                  <a:pt x="218" y="1955"/>
                </a:cubicBezTo>
                <a:cubicBezTo>
                  <a:pt x="1" y="2761"/>
                  <a:pt x="63" y="3568"/>
                  <a:pt x="404" y="4343"/>
                </a:cubicBezTo>
                <a:cubicBezTo>
                  <a:pt x="559" y="4747"/>
                  <a:pt x="839" y="5150"/>
                  <a:pt x="963" y="5584"/>
                </a:cubicBezTo>
                <a:cubicBezTo>
                  <a:pt x="963" y="5739"/>
                  <a:pt x="932" y="5895"/>
                  <a:pt x="901" y="6081"/>
                </a:cubicBezTo>
                <a:cubicBezTo>
                  <a:pt x="745" y="6546"/>
                  <a:pt x="652" y="7042"/>
                  <a:pt x="621" y="7539"/>
                </a:cubicBezTo>
                <a:cubicBezTo>
                  <a:pt x="714" y="7973"/>
                  <a:pt x="839" y="8438"/>
                  <a:pt x="994" y="8873"/>
                </a:cubicBezTo>
                <a:cubicBezTo>
                  <a:pt x="1087" y="9369"/>
                  <a:pt x="994" y="9865"/>
                  <a:pt x="1056" y="10331"/>
                </a:cubicBezTo>
                <a:cubicBezTo>
                  <a:pt x="1211" y="11168"/>
                  <a:pt x="1893" y="11820"/>
                  <a:pt x="2607" y="12285"/>
                </a:cubicBezTo>
                <a:cubicBezTo>
                  <a:pt x="3103" y="12626"/>
                  <a:pt x="3692" y="12874"/>
                  <a:pt x="4313" y="12967"/>
                </a:cubicBezTo>
                <a:cubicBezTo>
                  <a:pt x="4400" y="12980"/>
                  <a:pt x="4487" y="12987"/>
                  <a:pt x="4573" y="12987"/>
                </a:cubicBezTo>
                <a:cubicBezTo>
                  <a:pt x="5103" y="12987"/>
                  <a:pt x="5615" y="12747"/>
                  <a:pt x="5988" y="12347"/>
                </a:cubicBezTo>
                <a:cubicBezTo>
                  <a:pt x="6391" y="11851"/>
                  <a:pt x="6360" y="11137"/>
                  <a:pt x="5926" y="10672"/>
                </a:cubicBezTo>
                <a:lnTo>
                  <a:pt x="5926" y="10672"/>
                </a:lnTo>
                <a:cubicBezTo>
                  <a:pt x="6085" y="10715"/>
                  <a:pt x="6240" y="10735"/>
                  <a:pt x="6391" y="10735"/>
                </a:cubicBezTo>
                <a:cubicBezTo>
                  <a:pt x="7656" y="10735"/>
                  <a:pt x="8573" y="9320"/>
                  <a:pt x="7880" y="8128"/>
                </a:cubicBezTo>
                <a:cubicBezTo>
                  <a:pt x="8749" y="8035"/>
                  <a:pt x="9307" y="7073"/>
                  <a:pt x="9152" y="6236"/>
                </a:cubicBezTo>
                <a:cubicBezTo>
                  <a:pt x="8904" y="5398"/>
                  <a:pt x="8346" y="4716"/>
                  <a:pt x="7601" y="4343"/>
                </a:cubicBezTo>
                <a:cubicBezTo>
                  <a:pt x="6640" y="3754"/>
                  <a:pt x="5554" y="3475"/>
                  <a:pt x="4499" y="3072"/>
                </a:cubicBezTo>
                <a:cubicBezTo>
                  <a:pt x="3475" y="2761"/>
                  <a:pt x="2576" y="2203"/>
                  <a:pt x="1862" y="1427"/>
                </a:cubicBezTo>
                <a:lnTo>
                  <a:pt x="1521" y="0"/>
                </a:ln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17"/>
          <p:cNvSpPr/>
          <p:nvPr/>
        </p:nvSpPr>
        <p:spPr>
          <a:xfrm flipH="1">
            <a:off x="1095634" y="4368427"/>
            <a:ext cx="37692" cy="16764"/>
          </a:xfrm>
          <a:custGeom>
            <a:rect b="b" l="l" r="r" t="t"/>
            <a:pathLst>
              <a:path extrusionOk="0" h="1035" w="2327">
                <a:moveTo>
                  <a:pt x="1279" y="1"/>
                </a:moveTo>
                <a:cubicBezTo>
                  <a:pt x="934" y="1"/>
                  <a:pt x="507" y="42"/>
                  <a:pt x="0" y="166"/>
                </a:cubicBezTo>
                <a:lnTo>
                  <a:pt x="0" y="1004"/>
                </a:lnTo>
                <a:lnTo>
                  <a:pt x="0" y="1035"/>
                </a:lnTo>
                <a:cubicBezTo>
                  <a:pt x="0" y="1035"/>
                  <a:pt x="1768" y="228"/>
                  <a:pt x="2327" y="166"/>
                </a:cubicBezTo>
                <a:cubicBezTo>
                  <a:pt x="2327" y="166"/>
                  <a:pt x="1968" y="1"/>
                  <a:pt x="1279" y="1"/>
                </a:cubicBezTo>
                <a:close/>
              </a:path>
            </a:pathLst>
          </a:custGeom>
          <a:solidFill>
            <a:srgbClr val="EDA0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17"/>
          <p:cNvSpPr/>
          <p:nvPr/>
        </p:nvSpPr>
        <p:spPr>
          <a:xfrm>
            <a:off x="2400779" y="3191807"/>
            <a:ext cx="821547" cy="224721"/>
          </a:xfrm>
          <a:custGeom>
            <a:rect b="b" l="l" r="r" t="t"/>
            <a:pathLst>
              <a:path extrusionOk="0" h="5797" w="21193">
                <a:moveTo>
                  <a:pt x="10712" y="0"/>
                </a:moveTo>
                <a:cubicBezTo>
                  <a:pt x="10465" y="0"/>
                  <a:pt x="10205" y="71"/>
                  <a:pt x="9951" y="232"/>
                </a:cubicBezTo>
                <a:cubicBezTo>
                  <a:pt x="9303" y="649"/>
                  <a:pt x="8941" y="1771"/>
                  <a:pt x="8074" y="1771"/>
                </a:cubicBezTo>
                <a:cubicBezTo>
                  <a:pt x="8051" y="1771"/>
                  <a:pt x="8027" y="1770"/>
                  <a:pt x="8003" y="1768"/>
                </a:cubicBezTo>
                <a:cubicBezTo>
                  <a:pt x="7275" y="1721"/>
                  <a:pt x="6942" y="771"/>
                  <a:pt x="6261" y="470"/>
                </a:cubicBezTo>
                <a:cubicBezTo>
                  <a:pt x="6115" y="406"/>
                  <a:pt x="5961" y="377"/>
                  <a:pt x="5807" y="377"/>
                </a:cubicBezTo>
                <a:cubicBezTo>
                  <a:pt x="5311" y="377"/>
                  <a:pt x="4810" y="677"/>
                  <a:pt x="4520" y="1087"/>
                </a:cubicBezTo>
                <a:cubicBezTo>
                  <a:pt x="4124" y="1626"/>
                  <a:pt x="4013" y="2307"/>
                  <a:pt x="3918" y="2956"/>
                </a:cubicBezTo>
                <a:cubicBezTo>
                  <a:pt x="3396" y="2354"/>
                  <a:pt x="2699" y="1911"/>
                  <a:pt x="1923" y="1673"/>
                </a:cubicBezTo>
                <a:cubicBezTo>
                  <a:pt x="1815" y="1645"/>
                  <a:pt x="1710" y="1632"/>
                  <a:pt x="1610" y="1632"/>
                </a:cubicBezTo>
                <a:cubicBezTo>
                  <a:pt x="529" y="1632"/>
                  <a:pt x="1" y="3177"/>
                  <a:pt x="1131" y="4033"/>
                </a:cubicBezTo>
                <a:cubicBezTo>
                  <a:pt x="1695" y="4465"/>
                  <a:pt x="2412" y="4599"/>
                  <a:pt x="3084" y="4599"/>
                </a:cubicBezTo>
                <a:cubicBezTo>
                  <a:pt x="4186" y="4599"/>
                  <a:pt x="5169" y="4238"/>
                  <a:pt x="5169" y="4238"/>
                </a:cubicBezTo>
                <a:cubicBezTo>
                  <a:pt x="5181" y="4970"/>
                  <a:pt x="5821" y="5330"/>
                  <a:pt x="6653" y="5330"/>
                </a:cubicBezTo>
                <a:cubicBezTo>
                  <a:pt x="6919" y="5330"/>
                  <a:pt x="7205" y="5293"/>
                  <a:pt x="7496" y="5220"/>
                </a:cubicBezTo>
                <a:cubicBezTo>
                  <a:pt x="8271" y="5026"/>
                  <a:pt x="9140" y="4360"/>
                  <a:pt x="9992" y="4360"/>
                </a:cubicBezTo>
                <a:cubicBezTo>
                  <a:pt x="10185" y="4360"/>
                  <a:pt x="10378" y="4394"/>
                  <a:pt x="10568" y="4476"/>
                </a:cubicBezTo>
                <a:cubicBezTo>
                  <a:pt x="10223" y="5117"/>
                  <a:pt x="11328" y="5797"/>
                  <a:pt x="13000" y="5797"/>
                </a:cubicBezTo>
                <a:cubicBezTo>
                  <a:pt x="13475" y="5797"/>
                  <a:pt x="13996" y="5742"/>
                  <a:pt x="14542" y="5616"/>
                </a:cubicBezTo>
                <a:cubicBezTo>
                  <a:pt x="15350" y="5410"/>
                  <a:pt x="15572" y="4650"/>
                  <a:pt x="15144" y="4302"/>
                </a:cubicBezTo>
                <a:lnTo>
                  <a:pt x="15144" y="4302"/>
                </a:lnTo>
                <a:cubicBezTo>
                  <a:pt x="15276" y="4329"/>
                  <a:pt x="15413" y="4342"/>
                  <a:pt x="15552" y="4342"/>
                </a:cubicBezTo>
                <a:cubicBezTo>
                  <a:pt x="16047" y="4342"/>
                  <a:pt x="16574" y="4183"/>
                  <a:pt x="17044" y="3985"/>
                </a:cubicBezTo>
                <a:cubicBezTo>
                  <a:pt x="17742" y="3695"/>
                  <a:pt x="18474" y="3318"/>
                  <a:pt x="19220" y="3318"/>
                </a:cubicBezTo>
                <a:cubicBezTo>
                  <a:pt x="19370" y="3318"/>
                  <a:pt x="19521" y="3333"/>
                  <a:pt x="19673" y="3368"/>
                </a:cubicBezTo>
                <a:cubicBezTo>
                  <a:pt x="19892" y="3420"/>
                  <a:pt x="20242" y="3582"/>
                  <a:pt x="20564" y="3582"/>
                </a:cubicBezTo>
                <a:cubicBezTo>
                  <a:pt x="20730" y="3582"/>
                  <a:pt x="20889" y="3539"/>
                  <a:pt x="21018" y="3415"/>
                </a:cubicBezTo>
                <a:cubicBezTo>
                  <a:pt x="21193" y="3241"/>
                  <a:pt x="21177" y="2940"/>
                  <a:pt x="20971" y="2798"/>
                </a:cubicBezTo>
                <a:cubicBezTo>
                  <a:pt x="20882" y="2766"/>
                  <a:pt x="20783" y="2753"/>
                  <a:pt x="20673" y="2753"/>
                </a:cubicBezTo>
                <a:cubicBezTo>
                  <a:pt x="20066" y="2753"/>
                  <a:pt x="19125" y="3154"/>
                  <a:pt x="17824" y="3154"/>
                </a:cubicBezTo>
                <a:cubicBezTo>
                  <a:pt x="16858" y="3154"/>
                  <a:pt x="15694" y="2933"/>
                  <a:pt x="14321" y="2164"/>
                </a:cubicBezTo>
                <a:cubicBezTo>
                  <a:pt x="13997" y="1980"/>
                  <a:pt x="13556" y="1881"/>
                  <a:pt x="13117" y="1881"/>
                </a:cubicBezTo>
                <a:cubicBezTo>
                  <a:pt x="12612" y="1881"/>
                  <a:pt x="12109" y="2011"/>
                  <a:pt x="11787" y="2291"/>
                </a:cubicBezTo>
                <a:cubicBezTo>
                  <a:pt x="12609" y="1302"/>
                  <a:pt x="11775" y="0"/>
                  <a:pt x="107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17"/>
          <p:cNvSpPr/>
          <p:nvPr/>
        </p:nvSpPr>
        <p:spPr>
          <a:xfrm>
            <a:off x="4" y="3856582"/>
            <a:ext cx="821547" cy="224721"/>
          </a:xfrm>
          <a:custGeom>
            <a:rect b="b" l="l" r="r" t="t"/>
            <a:pathLst>
              <a:path extrusionOk="0" h="5797" w="21193">
                <a:moveTo>
                  <a:pt x="10712" y="0"/>
                </a:moveTo>
                <a:cubicBezTo>
                  <a:pt x="10465" y="0"/>
                  <a:pt x="10205" y="71"/>
                  <a:pt x="9951" y="232"/>
                </a:cubicBezTo>
                <a:cubicBezTo>
                  <a:pt x="9303" y="649"/>
                  <a:pt x="8941" y="1771"/>
                  <a:pt x="8074" y="1771"/>
                </a:cubicBezTo>
                <a:cubicBezTo>
                  <a:pt x="8051" y="1771"/>
                  <a:pt x="8027" y="1770"/>
                  <a:pt x="8003" y="1768"/>
                </a:cubicBezTo>
                <a:cubicBezTo>
                  <a:pt x="7275" y="1721"/>
                  <a:pt x="6942" y="771"/>
                  <a:pt x="6261" y="470"/>
                </a:cubicBezTo>
                <a:cubicBezTo>
                  <a:pt x="6115" y="406"/>
                  <a:pt x="5961" y="377"/>
                  <a:pt x="5807" y="377"/>
                </a:cubicBezTo>
                <a:cubicBezTo>
                  <a:pt x="5311" y="377"/>
                  <a:pt x="4810" y="677"/>
                  <a:pt x="4520" y="1087"/>
                </a:cubicBezTo>
                <a:cubicBezTo>
                  <a:pt x="4124" y="1626"/>
                  <a:pt x="4013" y="2307"/>
                  <a:pt x="3918" y="2956"/>
                </a:cubicBezTo>
                <a:cubicBezTo>
                  <a:pt x="3396" y="2354"/>
                  <a:pt x="2699" y="1911"/>
                  <a:pt x="1923" y="1673"/>
                </a:cubicBezTo>
                <a:cubicBezTo>
                  <a:pt x="1815" y="1645"/>
                  <a:pt x="1710" y="1632"/>
                  <a:pt x="1610" y="1632"/>
                </a:cubicBezTo>
                <a:cubicBezTo>
                  <a:pt x="529" y="1632"/>
                  <a:pt x="1" y="3177"/>
                  <a:pt x="1131" y="4033"/>
                </a:cubicBezTo>
                <a:cubicBezTo>
                  <a:pt x="1695" y="4465"/>
                  <a:pt x="2412" y="4599"/>
                  <a:pt x="3084" y="4599"/>
                </a:cubicBezTo>
                <a:cubicBezTo>
                  <a:pt x="4186" y="4599"/>
                  <a:pt x="5169" y="4238"/>
                  <a:pt x="5169" y="4238"/>
                </a:cubicBezTo>
                <a:cubicBezTo>
                  <a:pt x="5181" y="4970"/>
                  <a:pt x="5821" y="5330"/>
                  <a:pt x="6653" y="5330"/>
                </a:cubicBezTo>
                <a:cubicBezTo>
                  <a:pt x="6919" y="5330"/>
                  <a:pt x="7205" y="5293"/>
                  <a:pt x="7496" y="5220"/>
                </a:cubicBezTo>
                <a:cubicBezTo>
                  <a:pt x="8271" y="5026"/>
                  <a:pt x="9140" y="4360"/>
                  <a:pt x="9992" y="4360"/>
                </a:cubicBezTo>
                <a:cubicBezTo>
                  <a:pt x="10185" y="4360"/>
                  <a:pt x="10378" y="4394"/>
                  <a:pt x="10568" y="4476"/>
                </a:cubicBezTo>
                <a:cubicBezTo>
                  <a:pt x="10223" y="5117"/>
                  <a:pt x="11328" y="5797"/>
                  <a:pt x="13000" y="5797"/>
                </a:cubicBezTo>
                <a:cubicBezTo>
                  <a:pt x="13475" y="5797"/>
                  <a:pt x="13996" y="5742"/>
                  <a:pt x="14542" y="5616"/>
                </a:cubicBezTo>
                <a:cubicBezTo>
                  <a:pt x="15350" y="5410"/>
                  <a:pt x="15572" y="4650"/>
                  <a:pt x="15144" y="4302"/>
                </a:cubicBezTo>
                <a:lnTo>
                  <a:pt x="15144" y="4302"/>
                </a:lnTo>
                <a:cubicBezTo>
                  <a:pt x="15276" y="4329"/>
                  <a:pt x="15413" y="4342"/>
                  <a:pt x="15552" y="4342"/>
                </a:cubicBezTo>
                <a:cubicBezTo>
                  <a:pt x="16047" y="4342"/>
                  <a:pt x="16574" y="4183"/>
                  <a:pt x="17044" y="3985"/>
                </a:cubicBezTo>
                <a:cubicBezTo>
                  <a:pt x="17742" y="3695"/>
                  <a:pt x="18474" y="3318"/>
                  <a:pt x="19220" y="3318"/>
                </a:cubicBezTo>
                <a:cubicBezTo>
                  <a:pt x="19370" y="3318"/>
                  <a:pt x="19521" y="3333"/>
                  <a:pt x="19673" y="3368"/>
                </a:cubicBezTo>
                <a:cubicBezTo>
                  <a:pt x="19892" y="3420"/>
                  <a:pt x="20242" y="3582"/>
                  <a:pt x="20564" y="3582"/>
                </a:cubicBezTo>
                <a:cubicBezTo>
                  <a:pt x="20730" y="3582"/>
                  <a:pt x="20889" y="3539"/>
                  <a:pt x="21018" y="3415"/>
                </a:cubicBezTo>
                <a:cubicBezTo>
                  <a:pt x="21193" y="3241"/>
                  <a:pt x="21177" y="2940"/>
                  <a:pt x="20971" y="2798"/>
                </a:cubicBezTo>
                <a:cubicBezTo>
                  <a:pt x="20882" y="2766"/>
                  <a:pt x="20783" y="2753"/>
                  <a:pt x="20673" y="2753"/>
                </a:cubicBezTo>
                <a:cubicBezTo>
                  <a:pt x="20066" y="2753"/>
                  <a:pt x="19125" y="3154"/>
                  <a:pt x="17824" y="3154"/>
                </a:cubicBezTo>
                <a:cubicBezTo>
                  <a:pt x="16858" y="3154"/>
                  <a:pt x="15694" y="2933"/>
                  <a:pt x="14321" y="2164"/>
                </a:cubicBezTo>
                <a:cubicBezTo>
                  <a:pt x="13997" y="1980"/>
                  <a:pt x="13556" y="1881"/>
                  <a:pt x="13117" y="1881"/>
                </a:cubicBezTo>
                <a:cubicBezTo>
                  <a:pt x="12612" y="1881"/>
                  <a:pt x="12109" y="2011"/>
                  <a:pt x="11787" y="2291"/>
                </a:cubicBezTo>
                <a:cubicBezTo>
                  <a:pt x="12609" y="1302"/>
                  <a:pt x="11775" y="0"/>
                  <a:pt x="107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17"/>
          <p:cNvSpPr/>
          <p:nvPr/>
        </p:nvSpPr>
        <p:spPr>
          <a:xfrm>
            <a:off x="-202424" y="2300649"/>
            <a:ext cx="821551" cy="224518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7"/>
          <p:cNvSpPr/>
          <p:nvPr/>
        </p:nvSpPr>
        <p:spPr>
          <a:xfrm>
            <a:off x="230200" y="294724"/>
            <a:ext cx="486571" cy="132984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17"/>
          <p:cNvSpPr/>
          <p:nvPr/>
        </p:nvSpPr>
        <p:spPr>
          <a:xfrm>
            <a:off x="8393450" y="225425"/>
            <a:ext cx="607125" cy="165933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AND_TWO_COLUMNS_1_2_2_2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8"/>
          <p:cNvSpPr txBox="1"/>
          <p:nvPr>
            <p:ph type="title"/>
          </p:nvPr>
        </p:nvSpPr>
        <p:spPr>
          <a:xfrm>
            <a:off x="710400" y="539500"/>
            <a:ext cx="77295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4" name="Google Shape;1104;p18"/>
          <p:cNvSpPr/>
          <p:nvPr/>
        </p:nvSpPr>
        <p:spPr>
          <a:xfrm rot="2202364">
            <a:off x="7740260" y="4818533"/>
            <a:ext cx="807822" cy="293404"/>
          </a:xfrm>
          <a:custGeom>
            <a:rect b="b" l="l" r="r" t="t"/>
            <a:pathLst>
              <a:path extrusionOk="0" h="25044" w="68953">
                <a:moveTo>
                  <a:pt x="68952" y="1"/>
                </a:moveTo>
                <a:lnTo>
                  <a:pt x="68952" y="1"/>
                </a:lnTo>
                <a:cubicBezTo>
                  <a:pt x="67128" y="2654"/>
                  <a:pt x="65096" y="5183"/>
                  <a:pt x="62857" y="7547"/>
                </a:cubicBezTo>
                <a:cubicBezTo>
                  <a:pt x="60619" y="9910"/>
                  <a:pt x="58172" y="12025"/>
                  <a:pt x="55602" y="13973"/>
                </a:cubicBezTo>
                <a:cubicBezTo>
                  <a:pt x="52990" y="15839"/>
                  <a:pt x="50212" y="17415"/>
                  <a:pt x="47268" y="18659"/>
                </a:cubicBezTo>
                <a:cubicBezTo>
                  <a:pt x="44241" y="19861"/>
                  <a:pt x="41131" y="20649"/>
                  <a:pt x="37939" y="20981"/>
                </a:cubicBezTo>
                <a:cubicBezTo>
                  <a:pt x="36342" y="21188"/>
                  <a:pt x="34736" y="21291"/>
                  <a:pt x="33129" y="21291"/>
                </a:cubicBezTo>
                <a:cubicBezTo>
                  <a:pt x="31523" y="21291"/>
                  <a:pt x="29916" y="21188"/>
                  <a:pt x="28320" y="20981"/>
                </a:cubicBezTo>
                <a:cubicBezTo>
                  <a:pt x="26744" y="20773"/>
                  <a:pt x="25168" y="20442"/>
                  <a:pt x="23593" y="20110"/>
                </a:cubicBezTo>
                <a:cubicBezTo>
                  <a:pt x="21976" y="19737"/>
                  <a:pt x="20359" y="19446"/>
                  <a:pt x="18700" y="19322"/>
                </a:cubicBezTo>
                <a:cubicBezTo>
                  <a:pt x="18382" y="19299"/>
                  <a:pt x="18064" y="19287"/>
                  <a:pt x="17749" y="19287"/>
                </a:cubicBezTo>
                <a:cubicBezTo>
                  <a:pt x="16380" y="19287"/>
                  <a:pt x="15039" y="19506"/>
                  <a:pt x="13725" y="19944"/>
                </a:cubicBezTo>
                <a:cubicBezTo>
                  <a:pt x="12937" y="20193"/>
                  <a:pt x="12191" y="20483"/>
                  <a:pt x="11403" y="20815"/>
                </a:cubicBezTo>
                <a:lnTo>
                  <a:pt x="9164" y="21685"/>
                </a:lnTo>
                <a:cubicBezTo>
                  <a:pt x="6137" y="22888"/>
                  <a:pt x="3069" y="24007"/>
                  <a:pt x="1" y="25044"/>
                </a:cubicBezTo>
                <a:cubicBezTo>
                  <a:pt x="3152" y="24256"/>
                  <a:pt x="6262" y="23219"/>
                  <a:pt x="9330" y="22224"/>
                </a:cubicBezTo>
                <a:lnTo>
                  <a:pt x="11652" y="21437"/>
                </a:lnTo>
                <a:cubicBezTo>
                  <a:pt x="12440" y="21188"/>
                  <a:pt x="13227" y="20898"/>
                  <a:pt x="13974" y="20690"/>
                </a:cubicBezTo>
                <a:cubicBezTo>
                  <a:pt x="15108" y="20344"/>
                  <a:pt x="16289" y="20189"/>
                  <a:pt x="17482" y="20189"/>
                </a:cubicBezTo>
                <a:cubicBezTo>
                  <a:pt x="17860" y="20189"/>
                  <a:pt x="18239" y="20204"/>
                  <a:pt x="18617" y="20234"/>
                </a:cubicBezTo>
                <a:cubicBezTo>
                  <a:pt x="21769" y="20566"/>
                  <a:pt x="24920" y="21602"/>
                  <a:pt x="28154" y="22059"/>
                </a:cubicBezTo>
                <a:cubicBezTo>
                  <a:pt x="29827" y="22313"/>
                  <a:pt x="31522" y="22437"/>
                  <a:pt x="33217" y="22437"/>
                </a:cubicBezTo>
                <a:cubicBezTo>
                  <a:pt x="34839" y="22437"/>
                  <a:pt x="36461" y="22323"/>
                  <a:pt x="38063" y="22100"/>
                </a:cubicBezTo>
                <a:lnTo>
                  <a:pt x="39266" y="21976"/>
                </a:lnTo>
                <a:cubicBezTo>
                  <a:pt x="39680" y="21893"/>
                  <a:pt x="40095" y="21810"/>
                  <a:pt x="40509" y="21727"/>
                </a:cubicBezTo>
                <a:lnTo>
                  <a:pt x="41712" y="21520"/>
                </a:lnTo>
                <a:cubicBezTo>
                  <a:pt x="42126" y="21437"/>
                  <a:pt x="42500" y="21354"/>
                  <a:pt x="42914" y="21229"/>
                </a:cubicBezTo>
                <a:lnTo>
                  <a:pt x="45319" y="20566"/>
                </a:lnTo>
                <a:cubicBezTo>
                  <a:pt x="46107" y="20317"/>
                  <a:pt x="46853" y="19985"/>
                  <a:pt x="47641" y="19695"/>
                </a:cubicBezTo>
                <a:cubicBezTo>
                  <a:pt x="50668" y="18368"/>
                  <a:pt x="53529" y="16710"/>
                  <a:pt x="56141" y="14720"/>
                </a:cubicBezTo>
                <a:cubicBezTo>
                  <a:pt x="61282" y="10656"/>
                  <a:pt x="65635" y="5640"/>
                  <a:pt x="689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18"/>
          <p:cNvSpPr/>
          <p:nvPr/>
        </p:nvSpPr>
        <p:spPr>
          <a:xfrm rot="2202364">
            <a:off x="7534700" y="4746913"/>
            <a:ext cx="294377" cy="89659"/>
          </a:xfrm>
          <a:custGeom>
            <a:rect b="b" l="l" r="r" t="t"/>
            <a:pathLst>
              <a:path extrusionOk="0" h="7653" w="25127">
                <a:moveTo>
                  <a:pt x="25127" y="2312"/>
                </a:moveTo>
                <a:lnTo>
                  <a:pt x="25127" y="2312"/>
                </a:lnTo>
                <a:cubicBezTo>
                  <a:pt x="25124" y="2314"/>
                  <a:pt x="25121" y="2316"/>
                  <a:pt x="25118" y="2318"/>
                </a:cubicBezTo>
                <a:lnTo>
                  <a:pt x="25118" y="2318"/>
                </a:lnTo>
                <a:cubicBezTo>
                  <a:pt x="25124" y="2314"/>
                  <a:pt x="25127" y="2312"/>
                  <a:pt x="25127" y="2312"/>
                </a:cubicBezTo>
                <a:close/>
                <a:moveTo>
                  <a:pt x="25118" y="2318"/>
                </a:moveTo>
                <a:lnTo>
                  <a:pt x="25118" y="2318"/>
                </a:lnTo>
                <a:cubicBezTo>
                  <a:pt x="25105" y="2327"/>
                  <a:pt x="25080" y="2344"/>
                  <a:pt x="25042" y="2369"/>
                </a:cubicBezTo>
                <a:lnTo>
                  <a:pt x="25042" y="2369"/>
                </a:lnTo>
                <a:cubicBezTo>
                  <a:pt x="25068" y="2352"/>
                  <a:pt x="25093" y="2335"/>
                  <a:pt x="25118" y="2318"/>
                </a:cubicBezTo>
                <a:close/>
                <a:moveTo>
                  <a:pt x="7774" y="1"/>
                </a:moveTo>
                <a:cubicBezTo>
                  <a:pt x="6201" y="1"/>
                  <a:pt x="4708" y="423"/>
                  <a:pt x="3359" y="1566"/>
                </a:cubicBezTo>
                <a:cubicBezTo>
                  <a:pt x="1" y="4385"/>
                  <a:pt x="2364" y="7163"/>
                  <a:pt x="6137" y="7536"/>
                </a:cubicBezTo>
                <a:cubicBezTo>
                  <a:pt x="6892" y="7615"/>
                  <a:pt x="7642" y="7652"/>
                  <a:pt x="8384" y="7652"/>
                </a:cubicBezTo>
                <a:cubicBezTo>
                  <a:pt x="16803" y="7652"/>
                  <a:pt x="24178" y="2940"/>
                  <a:pt x="25042" y="2369"/>
                </a:cubicBezTo>
                <a:lnTo>
                  <a:pt x="25042" y="2369"/>
                </a:lnTo>
                <a:cubicBezTo>
                  <a:pt x="23973" y="3072"/>
                  <a:pt x="22807" y="3346"/>
                  <a:pt x="21578" y="3346"/>
                </a:cubicBezTo>
                <a:cubicBezTo>
                  <a:pt x="17279" y="3346"/>
                  <a:pt x="12206" y="1"/>
                  <a:pt x="77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8"/>
          <p:cNvSpPr/>
          <p:nvPr/>
        </p:nvSpPr>
        <p:spPr>
          <a:xfrm rot="2202364">
            <a:off x="7604766" y="4834274"/>
            <a:ext cx="348456" cy="205959"/>
          </a:xfrm>
          <a:custGeom>
            <a:rect b="b" l="l" r="r" t="t"/>
            <a:pathLst>
              <a:path extrusionOk="0" h="17580" w="29743">
                <a:moveTo>
                  <a:pt x="29327" y="1"/>
                </a:moveTo>
                <a:cubicBezTo>
                  <a:pt x="23652" y="1"/>
                  <a:pt x="0" y="14772"/>
                  <a:pt x="2585" y="17074"/>
                </a:cubicBezTo>
                <a:cubicBezTo>
                  <a:pt x="2989" y="17422"/>
                  <a:pt x="3524" y="17579"/>
                  <a:pt x="4154" y="17579"/>
                </a:cubicBezTo>
                <a:cubicBezTo>
                  <a:pt x="7724" y="17579"/>
                  <a:pt x="14352" y="12534"/>
                  <a:pt x="17594" y="8657"/>
                </a:cubicBezTo>
                <a:cubicBezTo>
                  <a:pt x="21367" y="4096"/>
                  <a:pt x="29742" y="33"/>
                  <a:pt x="29742" y="33"/>
                </a:cubicBezTo>
                <a:cubicBezTo>
                  <a:pt x="29617" y="11"/>
                  <a:pt x="29479" y="1"/>
                  <a:pt x="293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8"/>
          <p:cNvSpPr/>
          <p:nvPr/>
        </p:nvSpPr>
        <p:spPr>
          <a:xfrm rot="2202364">
            <a:off x="7777583" y="4770903"/>
            <a:ext cx="201039" cy="90772"/>
          </a:xfrm>
          <a:custGeom>
            <a:rect b="b" l="l" r="r" t="t"/>
            <a:pathLst>
              <a:path extrusionOk="0" h="7748" w="17160">
                <a:moveTo>
                  <a:pt x="1327" y="1"/>
                </a:moveTo>
                <a:cubicBezTo>
                  <a:pt x="435" y="1"/>
                  <a:pt x="0" y="429"/>
                  <a:pt x="284" y="1486"/>
                </a:cubicBezTo>
                <a:cubicBezTo>
                  <a:pt x="1777" y="7042"/>
                  <a:pt x="17159" y="7747"/>
                  <a:pt x="17159" y="7747"/>
                </a:cubicBezTo>
                <a:cubicBezTo>
                  <a:pt x="17159" y="7747"/>
                  <a:pt x="5118" y="1"/>
                  <a:pt x="13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18"/>
          <p:cNvSpPr/>
          <p:nvPr/>
        </p:nvSpPr>
        <p:spPr>
          <a:xfrm rot="2202364">
            <a:off x="7718666" y="4945636"/>
            <a:ext cx="371910" cy="216433"/>
          </a:xfrm>
          <a:custGeom>
            <a:rect b="b" l="l" r="r" t="t"/>
            <a:pathLst>
              <a:path extrusionOk="0" h="18474" w="31745">
                <a:moveTo>
                  <a:pt x="30735" y="0"/>
                </a:moveTo>
                <a:cubicBezTo>
                  <a:pt x="21509" y="0"/>
                  <a:pt x="0" y="15498"/>
                  <a:pt x="2555" y="17734"/>
                </a:cubicBezTo>
                <a:cubicBezTo>
                  <a:pt x="3114" y="18232"/>
                  <a:pt x="3865" y="18474"/>
                  <a:pt x="4755" y="18474"/>
                </a:cubicBezTo>
                <a:cubicBezTo>
                  <a:pt x="8092" y="18474"/>
                  <a:pt x="13397" y="15073"/>
                  <a:pt x="17979" y="8985"/>
                </a:cubicBezTo>
                <a:cubicBezTo>
                  <a:pt x="21338" y="4466"/>
                  <a:pt x="26230" y="1273"/>
                  <a:pt x="31745" y="71"/>
                </a:cubicBezTo>
                <a:cubicBezTo>
                  <a:pt x="31428" y="23"/>
                  <a:pt x="31090" y="0"/>
                  <a:pt x="307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18"/>
          <p:cNvSpPr/>
          <p:nvPr/>
        </p:nvSpPr>
        <p:spPr>
          <a:xfrm rot="2202364">
            <a:off x="7934768" y="4882573"/>
            <a:ext cx="322892" cy="144628"/>
          </a:xfrm>
          <a:custGeom>
            <a:rect b="b" l="l" r="r" t="t"/>
            <a:pathLst>
              <a:path extrusionOk="0" h="12345" w="27561">
                <a:moveTo>
                  <a:pt x="4252" y="0"/>
                </a:moveTo>
                <a:cubicBezTo>
                  <a:pt x="1748" y="0"/>
                  <a:pt x="0" y="4595"/>
                  <a:pt x="6373" y="8662"/>
                </a:cubicBezTo>
                <a:cubicBezTo>
                  <a:pt x="11255" y="11769"/>
                  <a:pt x="18389" y="12344"/>
                  <a:pt x="23003" y="12344"/>
                </a:cubicBezTo>
                <a:cubicBezTo>
                  <a:pt x="25717" y="12344"/>
                  <a:pt x="27560" y="12145"/>
                  <a:pt x="27560" y="12145"/>
                </a:cubicBezTo>
                <a:lnTo>
                  <a:pt x="27560" y="12145"/>
                </a:lnTo>
                <a:cubicBezTo>
                  <a:pt x="27424" y="12149"/>
                  <a:pt x="27287" y="12150"/>
                  <a:pt x="27151" y="12150"/>
                </a:cubicBezTo>
                <a:cubicBezTo>
                  <a:pt x="17413" y="12150"/>
                  <a:pt x="8944" y="3483"/>
                  <a:pt x="5959" y="743"/>
                </a:cubicBezTo>
                <a:cubicBezTo>
                  <a:pt x="5406" y="229"/>
                  <a:pt x="4810" y="0"/>
                  <a:pt x="42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8"/>
          <p:cNvSpPr/>
          <p:nvPr/>
        </p:nvSpPr>
        <p:spPr>
          <a:xfrm rot="2202364">
            <a:off x="8151011" y="5001947"/>
            <a:ext cx="234944" cy="68677"/>
          </a:xfrm>
          <a:custGeom>
            <a:rect b="b" l="l" r="r" t="t"/>
            <a:pathLst>
              <a:path extrusionOk="0" h="5862" w="20054">
                <a:moveTo>
                  <a:pt x="1757" y="0"/>
                </a:moveTo>
                <a:cubicBezTo>
                  <a:pt x="634" y="0"/>
                  <a:pt x="1" y="327"/>
                  <a:pt x="151" y="1135"/>
                </a:cubicBezTo>
                <a:cubicBezTo>
                  <a:pt x="981" y="5364"/>
                  <a:pt x="20053" y="5861"/>
                  <a:pt x="20053" y="5861"/>
                </a:cubicBezTo>
                <a:cubicBezTo>
                  <a:pt x="20053" y="5861"/>
                  <a:pt x="6513" y="0"/>
                  <a:pt x="17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8"/>
          <p:cNvSpPr/>
          <p:nvPr/>
        </p:nvSpPr>
        <p:spPr>
          <a:xfrm>
            <a:off x="8343750" y="4195239"/>
            <a:ext cx="157764" cy="943041"/>
          </a:xfrm>
          <a:custGeom>
            <a:rect b="b" l="l" r="r" t="t"/>
            <a:pathLst>
              <a:path extrusionOk="0" h="49745" w="8322">
                <a:moveTo>
                  <a:pt x="1" y="0"/>
                </a:moveTo>
                <a:lnTo>
                  <a:pt x="1" y="49744"/>
                </a:lnTo>
                <a:lnTo>
                  <a:pt x="8322" y="49744"/>
                </a:lnTo>
                <a:lnTo>
                  <a:pt x="83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8"/>
          <p:cNvSpPr/>
          <p:nvPr/>
        </p:nvSpPr>
        <p:spPr>
          <a:xfrm>
            <a:off x="8388566" y="4533445"/>
            <a:ext cx="68721" cy="266618"/>
          </a:xfrm>
          <a:custGeom>
            <a:rect b="b" l="l" r="r" t="t"/>
            <a:pathLst>
              <a:path extrusionOk="0" h="14064" w="3625">
                <a:moveTo>
                  <a:pt x="1813" y="1"/>
                </a:moveTo>
                <a:cubicBezTo>
                  <a:pt x="799" y="1"/>
                  <a:pt x="1" y="3163"/>
                  <a:pt x="1" y="7032"/>
                </a:cubicBezTo>
                <a:cubicBezTo>
                  <a:pt x="1" y="10932"/>
                  <a:pt x="799" y="14064"/>
                  <a:pt x="1813" y="14064"/>
                </a:cubicBezTo>
                <a:cubicBezTo>
                  <a:pt x="2795" y="14064"/>
                  <a:pt x="3624" y="10932"/>
                  <a:pt x="3624" y="7032"/>
                </a:cubicBezTo>
                <a:cubicBezTo>
                  <a:pt x="3624" y="3163"/>
                  <a:pt x="2795" y="1"/>
                  <a:pt x="1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18"/>
          <p:cNvSpPr/>
          <p:nvPr/>
        </p:nvSpPr>
        <p:spPr>
          <a:xfrm>
            <a:off x="8342593" y="4244718"/>
            <a:ext cx="160684" cy="25043"/>
          </a:xfrm>
          <a:custGeom>
            <a:rect b="b" l="l" r="r" t="t"/>
            <a:pathLst>
              <a:path extrusionOk="0" h="1321" w="8476">
                <a:moveTo>
                  <a:pt x="0" y="0"/>
                </a:moveTo>
                <a:lnTo>
                  <a:pt x="0" y="1321"/>
                </a:lnTo>
                <a:lnTo>
                  <a:pt x="8475" y="1321"/>
                </a:lnTo>
                <a:lnTo>
                  <a:pt x="8475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18"/>
          <p:cNvSpPr/>
          <p:nvPr/>
        </p:nvSpPr>
        <p:spPr>
          <a:xfrm>
            <a:off x="8342593" y="5056774"/>
            <a:ext cx="160684" cy="24455"/>
          </a:xfrm>
          <a:custGeom>
            <a:rect b="b" l="l" r="r" t="t"/>
            <a:pathLst>
              <a:path extrusionOk="0" h="1290" w="8476">
                <a:moveTo>
                  <a:pt x="0" y="0"/>
                </a:moveTo>
                <a:lnTo>
                  <a:pt x="0" y="1290"/>
                </a:lnTo>
                <a:lnTo>
                  <a:pt x="8475" y="1290"/>
                </a:lnTo>
                <a:lnTo>
                  <a:pt x="8475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8"/>
          <p:cNvSpPr/>
          <p:nvPr/>
        </p:nvSpPr>
        <p:spPr>
          <a:xfrm>
            <a:off x="8342593" y="4281383"/>
            <a:ext cx="160684" cy="13422"/>
          </a:xfrm>
          <a:custGeom>
            <a:rect b="b" l="l" r="r" t="t"/>
            <a:pathLst>
              <a:path extrusionOk="0" h="708" w="8476">
                <a:moveTo>
                  <a:pt x="0" y="1"/>
                </a:moveTo>
                <a:lnTo>
                  <a:pt x="0" y="707"/>
                </a:lnTo>
                <a:lnTo>
                  <a:pt x="8475" y="707"/>
                </a:lnTo>
                <a:lnTo>
                  <a:pt x="84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8"/>
          <p:cNvSpPr/>
          <p:nvPr/>
        </p:nvSpPr>
        <p:spPr>
          <a:xfrm>
            <a:off x="8342593" y="5028831"/>
            <a:ext cx="160684" cy="13403"/>
          </a:xfrm>
          <a:custGeom>
            <a:rect b="b" l="l" r="r" t="t"/>
            <a:pathLst>
              <a:path extrusionOk="0" h="707" w="8476">
                <a:moveTo>
                  <a:pt x="0" y="0"/>
                </a:moveTo>
                <a:lnTo>
                  <a:pt x="0" y="707"/>
                </a:lnTo>
                <a:lnTo>
                  <a:pt x="8475" y="707"/>
                </a:lnTo>
                <a:lnTo>
                  <a:pt x="84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18"/>
          <p:cNvSpPr/>
          <p:nvPr/>
        </p:nvSpPr>
        <p:spPr>
          <a:xfrm>
            <a:off x="8509649" y="4195239"/>
            <a:ext cx="157783" cy="943041"/>
          </a:xfrm>
          <a:custGeom>
            <a:rect b="b" l="l" r="r" t="t"/>
            <a:pathLst>
              <a:path extrusionOk="0" h="49745" w="8323">
                <a:moveTo>
                  <a:pt x="1" y="0"/>
                </a:moveTo>
                <a:lnTo>
                  <a:pt x="1" y="49744"/>
                </a:lnTo>
                <a:lnTo>
                  <a:pt x="8322" y="49744"/>
                </a:lnTo>
                <a:lnTo>
                  <a:pt x="8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18"/>
          <p:cNvSpPr/>
          <p:nvPr/>
        </p:nvSpPr>
        <p:spPr>
          <a:xfrm>
            <a:off x="8508493" y="4269743"/>
            <a:ext cx="160684" cy="25062"/>
          </a:xfrm>
          <a:custGeom>
            <a:rect b="b" l="l" r="r" t="t"/>
            <a:pathLst>
              <a:path extrusionOk="0" h="1322" w="8476">
                <a:moveTo>
                  <a:pt x="0" y="1"/>
                </a:moveTo>
                <a:lnTo>
                  <a:pt x="0" y="1321"/>
                </a:lnTo>
                <a:lnTo>
                  <a:pt x="8475" y="1321"/>
                </a:lnTo>
                <a:lnTo>
                  <a:pt x="84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8"/>
          <p:cNvSpPr/>
          <p:nvPr/>
        </p:nvSpPr>
        <p:spPr>
          <a:xfrm>
            <a:off x="8508493" y="4633580"/>
            <a:ext cx="160684" cy="25043"/>
          </a:xfrm>
          <a:custGeom>
            <a:rect b="b" l="l" r="r" t="t"/>
            <a:pathLst>
              <a:path extrusionOk="0" h="1321" w="8476">
                <a:moveTo>
                  <a:pt x="0" y="0"/>
                </a:moveTo>
                <a:lnTo>
                  <a:pt x="0" y="1320"/>
                </a:lnTo>
                <a:lnTo>
                  <a:pt x="8475" y="1320"/>
                </a:lnTo>
                <a:lnTo>
                  <a:pt x="847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18"/>
          <p:cNvSpPr/>
          <p:nvPr/>
        </p:nvSpPr>
        <p:spPr>
          <a:xfrm>
            <a:off x="8508493" y="4306426"/>
            <a:ext cx="160684" cy="13403"/>
          </a:xfrm>
          <a:custGeom>
            <a:rect b="b" l="l" r="r" t="t"/>
            <a:pathLst>
              <a:path extrusionOk="0" h="707" w="8476">
                <a:moveTo>
                  <a:pt x="0" y="0"/>
                </a:moveTo>
                <a:lnTo>
                  <a:pt x="0" y="707"/>
                </a:lnTo>
                <a:lnTo>
                  <a:pt x="8475" y="707"/>
                </a:lnTo>
                <a:lnTo>
                  <a:pt x="84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18"/>
          <p:cNvSpPr/>
          <p:nvPr/>
        </p:nvSpPr>
        <p:spPr>
          <a:xfrm>
            <a:off x="8508493" y="4241799"/>
            <a:ext cx="160684" cy="13422"/>
          </a:xfrm>
          <a:custGeom>
            <a:rect b="b" l="l" r="r" t="t"/>
            <a:pathLst>
              <a:path extrusionOk="0" h="708" w="8476">
                <a:moveTo>
                  <a:pt x="0" y="1"/>
                </a:moveTo>
                <a:lnTo>
                  <a:pt x="0" y="707"/>
                </a:lnTo>
                <a:lnTo>
                  <a:pt x="8475" y="707"/>
                </a:lnTo>
                <a:lnTo>
                  <a:pt x="84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8"/>
          <p:cNvSpPr/>
          <p:nvPr/>
        </p:nvSpPr>
        <p:spPr>
          <a:xfrm>
            <a:off x="8508493" y="4606205"/>
            <a:ext cx="160684" cy="13422"/>
          </a:xfrm>
          <a:custGeom>
            <a:rect b="b" l="l" r="r" t="t"/>
            <a:pathLst>
              <a:path extrusionOk="0" h="708" w="8476">
                <a:moveTo>
                  <a:pt x="0" y="1"/>
                </a:moveTo>
                <a:lnTo>
                  <a:pt x="0" y="707"/>
                </a:lnTo>
                <a:lnTo>
                  <a:pt x="8475" y="707"/>
                </a:lnTo>
                <a:lnTo>
                  <a:pt x="84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18"/>
          <p:cNvSpPr/>
          <p:nvPr/>
        </p:nvSpPr>
        <p:spPr>
          <a:xfrm>
            <a:off x="8508493" y="4673733"/>
            <a:ext cx="160684" cy="13403"/>
          </a:xfrm>
          <a:custGeom>
            <a:rect b="b" l="l" r="r" t="t"/>
            <a:pathLst>
              <a:path extrusionOk="0" h="707" w="8476">
                <a:moveTo>
                  <a:pt x="0" y="1"/>
                </a:moveTo>
                <a:lnTo>
                  <a:pt x="0" y="707"/>
                </a:lnTo>
                <a:lnTo>
                  <a:pt x="8475" y="707"/>
                </a:lnTo>
                <a:lnTo>
                  <a:pt x="84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18"/>
          <p:cNvSpPr/>
          <p:nvPr/>
        </p:nvSpPr>
        <p:spPr>
          <a:xfrm>
            <a:off x="8676136" y="4195239"/>
            <a:ext cx="157783" cy="943041"/>
          </a:xfrm>
          <a:custGeom>
            <a:rect b="b" l="l" r="r" t="t"/>
            <a:pathLst>
              <a:path extrusionOk="0" h="49745" w="8323">
                <a:moveTo>
                  <a:pt x="1" y="0"/>
                </a:moveTo>
                <a:lnTo>
                  <a:pt x="1" y="49744"/>
                </a:lnTo>
                <a:lnTo>
                  <a:pt x="8322" y="49744"/>
                </a:lnTo>
                <a:lnTo>
                  <a:pt x="83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8"/>
          <p:cNvSpPr/>
          <p:nvPr/>
        </p:nvSpPr>
        <p:spPr>
          <a:xfrm>
            <a:off x="8674392" y="4248207"/>
            <a:ext cx="160684" cy="25062"/>
          </a:xfrm>
          <a:custGeom>
            <a:rect b="b" l="l" r="r" t="t"/>
            <a:pathLst>
              <a:path extrusionOk="0" h="1322" w="8476">
                <a:moveTo>
                  <a:pt x="1" y="1"/>
                </a:moveTo>
                <a:lnTo>
                  <a:pt x="1" y="1321"/>
                </a:lnTo>
                <a:lnTo>
                  <a:pt x="8475" y="1321"/>
                </a:lnTo>
                <a:lnTo>
                  <a:pt x="84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8"/>
          <p:cNvSpPr/>
          <p:nvPr/>
        </p:nvSpPr>
        <p:spPr>
          <a:xfrm>
            <a:off x="8674392" y="4348910"/>
            <a:ext cx="160684" cy="25062"/>
          </a:xfrm>
          <a:custGeom>
            <a:rect b="b" l="l" r="r" t="t"/>
            <a:pathLst>
              <a:path extrusionOk="0" h="1322" w="8476">
                <a:moveTo>
                  <a:pt x="1" y="1"/>
                </a:moveTo>
                <a:lnTo>
                  <a:pt x="1" y="1321"/>
                </a:lnTo>
                <a:lnTo>
                  <a:pt x="8475" y="1321"/>
                </a:lnTo>
                <a:lnTo>
                  <a:pt x="84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18"/>
          <p:cNvSpPr/>
          <p:nvPr/>
        </p:nvSpPr>
        <p:spPr>
          <a:xfrm>
            <a:off x="8674392" y="4286634"/>
            <a:ext cx="160684" cy="48910"/>
          </a:xfrm>
          <a:custGeom>
            <a:rect b="b" l="l" r="r" t="t"/>
            <a:pathLst>
              <a:path extrusionOk="0" h="2580" w="8476">
                <a:moveTo>
                  <a:pt x="1" y="0"/>
                </a:moveTo>
                <a:lnTo>
                  <a:pt x="1" y="2580"/>
                </a:lnTo>
                <a:lnTo>
                  <a:pt x="8475" y="2580"/>
                </a:lnTo>
                <a:lnTo>
                  <a:pt x="84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8"/>
          <p:cNvSpPr/>
          <p:nvPr/>
        </p:nvSpPr>
        <p:spPr>
          <a:xfrm>
            <a:off x="8714564" y="4875159"/>
            <a:ext cx="85005" cy="218883"/>
          </a:xfrm>
          <a:custGeom>
            <a:rect b="b" l="l" r="r" t="t"/>
            <a:pathLst>
              <a:path extrusionOk="0" h="11546" w="4484">
                <a:moveTo>
                  <a:pt x="2119" y="0"/>
                </a:moveTo>
                <a:cubicBezTo>
                  <a:pt x="952" y="0"/>
                  <a:pt x="0" y="952"/>
                  <a:pt x="0" y="2119"/>
                </a:cubicBezTo>
                <a:lnTo>
                  <a:pt x="0" y="9427"/>
                </a:lnTo>
                <a:cubicBezTo>
                  <a:pt x="0" y="10594"/>
                  <a:pt x="952" y="11545"/>
                  <a:pt x="2119" y="11545"/>
                </a:cubicBezTo>
                <a:lnTo>
                  <a:pt x="2365" y="11545"/>
                </a:lnTo>
                <a:cubicBezTo>
                  <a:pt x="3531" y="11545"/>
                  <a:pt x="4483" y="10594"/>
                  <a:pt x="4483" y="9427"/>
                </a:cubicBezTo>
                <a:lnTo>
                  <a:pt x="4483" y="2119"/>
                </a:lnTo>
                <a:cubicBezTo>
                  <a:pt x="4483" y="952"/>
                  <a:pt x="3531" y="0"/>
                  <a:pt x="23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18"/>
          <p:cNvSpPr/>
          <p:nvPr/>
        </p:nvSpPr>
        <p:spPr>
          <a:xfrm>
            <a:off x="8848443" y="4190575"/>
            <a:ext cx="310277" cy="952937"/>
          </a:xfrm>
          <a:custGeom>
            <a:rect b="b" l="l" r="r" t="t"/>
            <a:pathLst>
              <a:path extrusionOk="0" h="50267" w="16367">
                <a:moveTo>
                  <a:pt x="8261" y="1"/>
                </a:moveTo>
                <a:lnTo>
                  <a:pt x="1" y="1045"/>
                </a:lnTo>
                <a:lnTo>
                  <a:pt x="8107" y="50266"/>
                </a:lnTo>
                <a:lnTo>
                  <a:pt x="16367" y="49222"/>
                </a:lnTo>
                <a:lnTo>
                  <a:pt x="826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18"/>
          <p:cNvSpPr/>
          <p:nvPr/>
        </p:nvSpPr>
        <p:spPr>
          <a:xfrm>
            <a:off x="8872311" y="4216775"/>
            <a:ext cx="261974" cy="900538"/>
          </a:xfrm>
          <a:custGeom>
            <a:rect b="b" l="l" r="r" t="t"/>
            <a:pathLst>
              <a:path extrusionOk="0" fill="none" h="47503" w="13819">
                <a:moveTo>
                  <a:pt x="13818" y="46735"/>
                </a:moveTo>
                <a:lnTo>
                  <a:pt x="7708" y="47503"/>
                </a:lnTo>
                <a:lnTo>
                  <a:pt x="1" y="768"/>
                </a:lnTo>
                <a:lnTo>
                  <a:pt x="6142" y="1"/>
                </a:lnTo>
                <a:close/>
              </a:path>
            </a:pathLst>
          </a:custGeom>
          <a:noFill/>
          <a:ln cap="flat" cmpd="sng" w="9975">
            <a:solidFill>
              <a:srgbClr val="FFE18D"/>
            </a:solidFill>
            <a:prstDash val="solid"/>
            <a:miter lim="307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18"/>
          <p:cNvSpPr/>
          <p:nvPr/>
        </p:nvSpPr>
        <p:spPr>
          <a:xfrm>
            <a:off x="8854263" y="4231903"/>
            <a:ext cx="160684" cy="31469"/>
          </a:xfrm>
          <a:custGeom>
            <a:rect b="b" l="l" r="r" t="t"/>
            <a:pathLst>
              <a:path extrusionOk="0" h="1660" w="8476">
                <a:moveTo>
                  <a:pt x="8383" y="1"/>
                </a:moveTo>
                <a:lnTo>
                  <a:pt x="1" y="1076"/>
                </a:lnTo>
                <a:lnTo>
                  <a:pt x="93" y="1659"/>
                </a:lnTo>
                <a:lnTo>
                  <a:pt x="8476" y="584"/>
                </a:lnTo>
                <a:lnTo>
                  <a:pt x="8383" y="1"/>
                </a:lnTo>
                <a:close/>
              </a:path>
            </a:pathLst>
          </a:custGeom>
          <a:solidFill>
            <a:srgbClr val="FFE1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18"/>
          <p:cNvSpPr/>
          <p:nvPr/>
        </p:nvSpPr>
        <p:spPr>
          <a:xfrm>
            <a:off x="8861827" y="4276738"/>
            <a:ext cx="160684" cy="31450"/>
          </a:xfrm>
          <a:custGeom>
            <a:rect b="b" l="l" r="r" t="t"/>
            <a:pathLst>
              <a:path extrusionOk="0" h="1659" w="8476">
                <a:moveTo>
                  <a:pt x="8384" y="0"/>
                </a:moveTo>
                <a:lnTo>
                  <a:pt x="1" y="1075"/>
                </a:lnTo>
                <a:lnTo>
                  <a:pt x="93" y="1658"/>
                </a:lnTo>
                <a:lnTo>
                  <a:pt x="8476" y="584"/>
                </a:lnTo>
                <a:lnTo>
                  <a:pt x="8384" y="0"/>
                </a:lnTo>
                <a:close/>
              </a:path>
            </a:pathLst>
          </a:custGeom>
          <a:solidFill>
            <a:srgbClr val="FFE1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18"/>
          <p:cNvSpPr/>
          <p:nvPr/>
        </p:nvSpPr>
        <p:spPr>
          <a:xfrm>
            <a:off x="8857183" y="4248794"/>
            <a:ext cx="162428" cy="41934"/>
          </a:xfrm>
          <a:custGeom>
            <a:rect b="b" l="l" r="r" t="t"/>
            <a:pathLst>
              <a:path extrusionOk="0" h="2212" w="8568">
                <a:moveTo>
                  <a:pt x="8383" y="0"/>
                </a:moveTo>
                <a:lnTo>
                  <a:pt x="0" y="1075"/>
                </a:lnTo>
                <a:lnTo>
                  <a:pt x="185" y="2211"/>
                </a:lnTo>
                <a:lnTo>
                  <a:pt x="8567" y="1167"/>
                </a:lnTo>
                <a:lnTo>
                  <a:pt x="83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18"/>
          <p:cNvSpPr/>
          <p:nvPr/>
        </p:nvSpPr>
        <p:spPr>
          <a:xfrm>
            <a:off x="8983498" y="5019522"/>
            <a:ext cx="161271" cy="31450"/>
          </a:xfrm>
          <a:custGeom>
            <a:rect b="b" l="l" r="r" t="t"/>
            <a:pathLst>
              <a:path extrusionOk="0" h="1659" w="8507">
                <a:moveTo>
                  <a:pt x="8383" y="0"/>
                </a:moveTo>
                <a:lnTo>
                  <a:pt x="0" y="1075"/>
                </a:lnTo>
                <a:lnTo>
                  <a:pt x="123" y="1658"/>
                </a:lnTo>
                <a:lnTo>
                  <a:pt x="8506" y="583"/>
                </a:lnTo>
                <a:lnTo>
                  <a:pt x="8383" y="0"/>
                </a:lnTo>
                <a:close/>
              </a:path>
            </a:pathLst>
          </a:custGeom>
          <a:solidFill>
            <a:srgbClr val="FFE1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18"/>
          <p:cNvSpPr/>
          <p:nvPr/>
        </p:nvSpPr>
        <p:spPr>
          <a:xfrm>
            <a:off x="8991063" y="5064338"/>
            <a:ext cx="160684" cy="31450"/>
          </a:xfrm>
          <a:custGeom>
            <a:rect b="b" l="l" r="r" t="t"/>
            <a:pathLst>
              <a:path extrusionOk="0" h="1659" w="8476">
                <a:moveTo>
                  <a:pt x="8383" y="0"/>
                </a:moveTo>
                <a:lnTo>
                  <a:pt x="1" y="1075"/>
                </a:lnTo>
                <a:lnTo>
                  <a:pt x="93" y="1659"/>
                </a:lnTo>
                <a:lnTo>
                  <a:pt x="8476" y="584"/>
                </a:lnTo>
                <a:lnTo>
                  <a:pt x="8383" y="0"/>
                </a:lnTo>
                <a:close/>
              </a:path>
            </a:pathLst>
          </a:custGeom>
          <a:solidFill>
            <a:srgbClr val="FFE1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18"/>
          <p:cNvSpPr/>
          <p:nvPr/>
        </p:nvSpPr>
        <p:spPr>
          <a:xfrm>
            <a:off x="8986418" y="5036395"/>
            <a:ext cx="162409" cy="41934"/>
          </a:xfrm>
          <a:custGeom>
            <a:rect b="b" l="l" r="r" t="t"/>
            <a:pathLst>
              <a:path extrusionOk="0" h="2212" w="8567">
                <a:moveTo>
                  <a:pt x="8383" y="1"/>
                </a:moveTo>
                <a:lnTo>
                  <a:pt x="0" y="1075"/>
                </a:lnTo>
                <a:lnTo>
                  <a:pt x="184" y="2211"/>
                </a:lnTo>
                <a:lnTo>
                  <a:pt x="8567" y="1167"/>
                </a:lnTo>
                <a:lnTo>
                  <a:pt x="83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18"/>
          <p:cNvSpPr/>
          <p:nvPr/>
        </p:nvSpPr>
        <p:spPr>
          <a:xfrm>
            <a:off x="8907819" y="4353688"/>
            <a:ext cx="190959" cy="624403"/>
          </a:xfrm>
          <a:custGeom>
            <a:rect b="b" l="l" r="r" t="t"/>
            <a:pathLst>
              <a:path extrusionOk="0" h="32937" w="10073">
                <a:moveTo>
                  <a:pt x="2709" y="0"/>
                </a:moveTo>
                <a:cubicBezTo>
                  <a:pt x="2585" y="0"/>
                  <a:pt x="2460" y="8"/>
                  <a:pt x="2334" y="25"/>
                </a:cubicBezTo>
                <a:cubicBezTo>
                  <a:pt x="953" y="209"/>
                  <a:pt x="1" y="1315"/>
                  <a:pt x="185" y="2543"/>
                </a:cubicBezTo>
                <a:lnTo>
                  <a:pt x="4883" y="31038"/>
                </a:lnTo>
                <a:cubicBezTo>
                  <a:pt x="5078" y="32127"/>
                  <a:pt x="6136" y="32936"/>
                  <a:pt x="7365" y="32936"/>
                </a:cubicBezTo>
                <a:cubicBezTo>
                  <a:pt x="7488" y="32936"/>
                  <a:pt x="7613" y="32928"/>
                  <a:pt x="7739" y="32911"/>
                </a:cubicBezTo>
                <a:cubicBezTo>
                  <a:pt x="9120" y="32727"/>
                  <a:pt x="10072" y="31622"/>
                  <a:pt x="9888" y="30393"/>
                </a:cubicBezTo>
                <a:lnTo>
                  <a:pt x="5190" y="1898"/>
                </a:lnTo>
                <a:cubicBezTo>
                  <a:pt x="5023" y="810"/>
                  <a:pt x="3942" y="0"/>
                  <a:pt x="2709" y="0"/>
                </a:cubicBezTo>
                <a:close/>
              </a:path>
            </a:pathLst>
          </a:custGeom>
          <a:solidFill>
            <a:srgbClr val="FFE1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18"/>
          <p:cNvSpPr/>
          <p:nvPr/>
        </p:nvSpPr>
        <p:spPr>
          <a:xfrm>
            <a:off x="315129" y="253861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18"/>
          <p:cNvSpPr/>
          <p:nvPr/>
        </p:nvSpPr>
        <p:spPr>
          <a:xfrm>
            <a:off x="8740571" y="4820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18"/>
          <p:cNvSpPr/>
          <p:nvPr/>
        </p:nvSpPr>
        <p:spPr>
          <a:xfrm>
            <a:off x="8364133" y="316156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18"/>
          <p:cNvSpPr/>
          <p:nvPr/>
        </p:nvSpPr>
        <p:spPr>
          <a:xfrm>
            <a:off x="-182500" y="480007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TWO_COLUMNS_1_2_1_1_1_1_1_1_1_1">
    <p:bg>
      <p:bgPr>
        <a:solidFill>
          <a:schemeClr val="dk2"/>
        </a:solidFill>
      </p:bgPr>
    </p:bg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9"/>
          <p:cNvSpPr txBox="1"/>
          <p:nvPr>
            <p:ph type="title"/>
          </p:nvPr>
        </p:nvSpPr>
        <p:spPr>
          <a:xfrm>
            <a:off x="716775" y="5427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4" name="Google Shape;1144;p19"/>
          <p:cNvSpPr txBox="1"/>
          <p:nvPr>
            <p:ph idx="1" type="subTitle"/>
          </p:nvPr>
        </p:nvSpPr>
        <p:spPr>
          <a:xfrm>
            <a:off x="716775" y="1437975"/>
            <a:ext cx="32280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5" name="Google Shape;1145;p19"/>
          <p:cNvSpPr txBox="1"/>
          <p:nvPr>
            <p:ph idx="2" type="subTitle"/>
          </p:nvPr>
        </p:nvSpPr>
        <p:spPr>
          <a:xfrm>
            <a:off x="4576329" y="2609552"/>
            <a:ext cx="3863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6" name="Google Shape;1146;p19"/>
          <p:cNvSpPr txBox="1"/>
          <p:nvPr>
            <p:ph idx="3" type="subTitle"/>
          </p:nvPr>
        </p:nvSpPr>
        <p:spPr>
          <a:xfrm>
            <a:off x="4576335" y="3780753"/>
            <a:ext cx="38637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7" name="Google Shape;1147;p19"/>
          <p:cNvSpPr txBox="1"/>
          <p:nvPr>
            <p:ph idx="4" type="subTitle"/>
          </p:nvPr>
        </p:nvSpPr>
        <p:spPr>
          <a:xfrm>
            <a:off x="4576329" y="1438350"/>
            <a:ext cx="3863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8" name="Google Shape;1148;p19"/>
          <p:cNvSpPr/>
          <p:nvPr/>
        </p:nvSpPr>
        <p:spPr>
          <a:xfrm flipH="1">
            <a:off x="1376247" y="4590390"/>
            <a:ext cx="178734" cy="434701"/>
          </a:xfrm>
          <a:custGeom>
            <a:rect b="b" l="l" r="r" t="t"/>
            <a:pathLst>
              <a:path extrusionOk="0" h="21028" w="8646">
                <a:moveTo>
                  <a:pt x="1822" y="14424"/>
                </a:moveTo>
                <a:cubicBezTo>
                  <a:pt x="1489" y="15580"/>
                  <a:pt x="2091" y="12556"/>
                  <a:pt x="5606" y="4750"/>
                </a:cubicBezTo>
                <a:cubicBezTo>
                  <a:pt x="6033" y="3800"/>
                  <a:pt x="6508" y="2423"/>
                  <a:pt x="7252" y="1393"/>
                </a:cubicBezTo>
                <a:cubicBezTo>
                  <a:pt x="8187" y="0"/>
                  <a:pt x="8646" y="79"/>
                  <a:pt x="7379" y="507"/>
                </a:cubicBezTo>
                <a:cubicBezTo>
                  <a:pt x="460" y="2803"/>
                  <a:pt x="3611" y="649"/>
                  <a:pt x="4007" y="5225"/>
                </a:cubicBezTo>
                <a:cubicBezTo>
                  <a:pt x="4102" y="6191"/>
                  <a:pt x="4117" y="4386"/>
                  <a:pt x="2360" y="2359"/>
                </a:cubicBezTo>
                <a:cubicBezTo>
                  <a:pt x="1" y="4228"/>
                  <a:pt x="2613" y="7838"/>
                  <a:pt x="2471" y="11495"/>
                </a:cubicBezTo>
                <a:cubicBezTo>
                  <a:pt x="2455" y="12319"/>
                  <a:pt x="935" y="15691"/>
                  <a:pt x="777" y="21011"/>
                </a:cubicBezTo>
                <a:cubicBezTo>
                  <a:pt x="1426" y="21027"/>
                  <a:pt x="444" y="19254"/>
                  <a:pt x="2265" y="13142"/>
                </a:cubicBezTo>
                <a:cubicBezTo>
                  <a:pt x="2075" y="13554"/>
                  <a:pt x="1917" y="13981"/>
                  <a:pt x="1822" y="144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9"/>
          <p:cNvSpPr/>
          <p:nvPr/>
        </p:nvSpPr>
        <p:spPr>
          <a:xfrm flipH="1">
            <a:off x="1510762" y="4866315"/>
            <a:ext cx="8207" cy="27184"/>
          </a:xfrm>
          <a:custGeom>
            <a:rect b="b" l="l" r="r" t="t"/>
            <a:pathLst>
              <a:path extrusionOk="0" h="1315" w="397">
                <a:moveTo>
                  <a:pt x="80" y="1077"/>
                </a:moveTo>
                <a:cubicBezTo>
                  <a:pt x="396" y="1"/>
                  <a:pt x="254" y="349"/>
                  <a:pt x="0" y="1315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19"/>
          <p:cNvSpPr/>
          <p:nvPr/>
        </p:nvSpPr>
        <p:spPr>
          <a:xfrm flipH="1">
            <a:off x="1238112" y="4542925"/>
            <a:ext cx="286748" cy="357779"/>
          </a:xfrm>
          <a:custGeom>
            <a:rect b="b" l="l" r="r" t="t"/>
            <a:pathLst>
              <a:path extrusionOk="0" h="17307" w="13871">
                <a:moveTo>
                  <a:pt x="10989" y="174"/>
                </a:moveTo>
                <a:cubicBezTo>
                  <a:pt x="9896" y="349"/>
                  <a:pt x="10261" y="143"/>
                  <a:pt x="10340" y="1663"/>
                </a:cubicBezTo>
                <a:cubicBezTo>
                  <a:pt x="10371" y="2011"/>
                  <a:pt x="10356" y="2375"/>
                  <a:pt x="10261" y="2724"/>
                </a:cubicBezTo>
                <a:cubicBezTo>
                  <a:pt x="10308" y="2185"/>
                  <a:pt x="10102" y="1219"/>
                  <a:pt x="9786" y="475"/>
                </a:cubicBezTo>
                <a:cubicBezTo>
                  <a:pt x="7933" y="1077"/>
                  <a:pt x="6001" y="2692"/>
                  <a:pt x="4703" y="5748"/>
                </a:cubicBezTo>
                <a:cubicBezTo>
                  <a:pt x="840" y="14567"/>
                  <a:pt x="0" y="17306"/>
                  <a:pt x="808" y="15454"/>
                </a:cubicBezTo>
                <a:cubicBezTo>
                  <a:pt x="2565" y="11400"/>
                  <a:pt x="6223" y="9231"/>
                  <a:pt x="8614" y="6793"/>
                </a:cubicBezTo>
                <a:cubicBezTo>
                  <a:pt x="11021" y="4529"/>
                  <a:pt x="10910" y="1789"/>
                  <a:pt x="13871" y="507"/>
                </a:cubicBezTo>
                <a:cubicBezTo>
                  <a:pt x="13301" y="222"/>
                  <a:pt x="12050" y="0"/>
                  <a:pt x="10989" y="17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9"/>
          <p:cNvSpPr/>
          <p:nvPr/>
        </p:nvSpPr>
        <p:spPr>
          <a:xfrm flipH="1">
            <a:off x="2489166" y="4481381"/>
            <a:ext cx="235687" cy="443528"/>
          </a:xfrm>
          <a:custGeom>
            <a:rect b="b" l="l" r="r" t="t"/>
            <a:pathLst>
              <a:path extrusionOk="0" h="21455" w="11401">
                <a:moveTo>
                  <a:pt x="3325" y="3880"/>
                </a:moveTo>
                <a:cubicBezTo>
                  <a:pt x="0" y="808"/>
                  <a:pt x="792" y="0"/>
                  <a:pt x="871" y="2613"/>
                </a:cubicBezTo>
                <a:cubicBezTo>
                  <a:pt x="903" y="4355"/>
                  <a:pt x="681" y="5146"/>
                  <a:pt x="713" y="6286"/>
                </a:cubicBezTo>
                <a:cubicBezTo>
                  <a:pt x="1821" y="6065"/>
                  <a:pt x="2961" y="6160"/>
                  <a:pt x="4022" y="6571"/>
                </a:cubicBezTo>
                <a:cubicBezTo>
                  <a:pt x="4893" y="6951"/>
                  <a:pt x="3404" y="6001"/>
                  <a:pt x="776" y="6888"/>
                </a:cubicBezTo>
                <a:cubicBezTo>
                  <a:pt x="1378" y="9564"/>
                  <a:pt x="5684" y="8551"/>
                  <a:pt x="8297" y="12034"/>
                </a:cubicBezTo>
                <a:cubicBezTo>
                  <a:pt x="11195" y="18858"/>
                  <a:pt x="10830" y="21455"/>
                  <a:pt x="11400" y="21344"/>
                </a:cubicBezTo>
                <a:cubicBezTo>
                  <a:pt x="10276" y="15723"/>
                  <a:pt x="7474" y="7854"/>
                  <a:pt x="3325" y="388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9"/>
          <p:cNvSpPr/>
          <p:nvPr/>
        </p:nvSpPr>
        <p:spPr>
          <a:xfrm flipH="1">
            <a:off x="2528438" y="4758959"/>
            <a:ext cx="9179" cy="28817"/>
          </a:xfrm>
          <a:custGeom>
            <a:rect b="b" l="l" r="r" t="t"/>
            <a:pathLst>
              <a:path extrusionOk="0" h="1394" w="444">
                <a:moveTo>
                  <a:pt x="364" y="1140"/>
                </a:moveTo>
                <a:cubicBezTo>
                  <a:pt x="0" y="0"/>
                  <a:pt x="95" y="428"/>
                  <a:pt x="443" y="1394"/>
                </a:cubicBezTo>
                <a:cubicBezTo>
                  <a:pt x="443" y="1394"/>
                  <a:pt x="412" y="1315"/>
                  <a:pt x="364" y="11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9"/>
          <p:cNvSpPr/>
          <p:nvPr/>
        </p:nvSpPr>
        <p:spPr>
          <a:xfrm flipH="1">
            <a:off x="2527143" y="4344876"/>
            <a:ext cx="237320" cy="451735"/>
          </a:xfrm>
          <a:custGeom>
            <a:rect b="b" l="l" r="r" t="t"/>
            <a:pathLst>
              <a:path extrusionOk="0" h="21852" w="11480">
                <a:moveTo>
                  <a:pt x="8946" y="15549"/>
                </a:moveTo>
                <a:cubicBezTo>
                  <a:pt x="10720" y="18732"/>
                  <a:pt x="11480" y="21851"/>
                  <a:pt x="10941" y="19856"/>
                </a:cubicBezTo>
                <a:cubicBezTo>
                  <a:pt x="9785" y="15597"/>
                  <a:pt x="9580" y="10736"/>
                  <a:pt x="7379" y="6936"/>
                </a:cubicBezTo>
                <a:cubicBezTo>
                  <a:pt x="5020" y="3057"/>
                  <a:pt x="2375" y="3247"/>
                  <a:pt x="95" y="1"/>
                </a:cubicBezTo>
                <a:cubicBezTo>
                  <a:pt x="0" y="777"/>
                  <a:pt x="48" y="1584"/>
                  <a:pt x="206" y="2360"/>
                </a:cubicBezTo>
                <a:cubicBezTo>
                  <a:pt x="634" y="4466"/>
                  <a:pt x="444" y="3785"/>
                  <a:pt x="1979" y="3785"/>
                </a:cubicBezTo>
                <a:cubicBezTo>
                  <a:pt x="2375" y="3785"/>
                  <a:pt x="2755" y="3848"/>
                  <a:pt x="3120" y="3991"/>
                </a:cubicBezTo>
                <a:cubicBezTo>
                  <a:pt x="2312" y="3880"/>
                  <a:pt x="1504" y="4007"/>
                  <a:pt x="776" y="4323"/>
                </a:cubicBezTo>
                <a:cubicBezTo>
                  <a:pt x="3072" y="9818"/>
                  <a:pt x="5621" y="9438"/>
                  <a:pt x="8946" y="15549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9"/>
          <p:cNvSpPr/>
          <p:nvPr/>
        </p:nvSpPr>
        <p:spPr>
          <a:xfrm flipH="1">
            <a:off x="2479676" y="4212961"/>
            <a:ext cx="193784" cy="606883"/>
          </a:xfrm>
          <a:custGeom>
            <a:rect b="b" l="l" r="r" t="t"/>
            <a:pathLst>
              <a:path extrusionOk="0" h="29357" w="9374">
                <a:moveTo>
                  <a:pt x="5241" y="7316"/>
                </a:moveTo>
                <a:cubicBezTo>
                  <a:pt x="5178" y="6018"/>
                  <a:pt x="4988" y="4529"/>
                  <a:pt x="5114" y="2962"/>
                </a:cubicBezTo>
                <a:cubicBezTo>
                  <a:pt x="5288" y="397"/>
                  <a:pt x="5859" y="1"/>
                  <a:pt x="4861" y="1426"/>
                </a:cubicBezTo>
                <a:cubicBezTo>
                  <a:pt x="253" y="7902"/>
                  <a:pt x="1251" y="4529"/>
                  <a:pt x="3563" y="8124"/>
                </a:cubicBezTo>
                <a:cubicBezTo>
                  <a:pt x="3800" y="8472"/>
                  <a:pt x="4006" y="8836"/>
                  <a:pt x="4196" y="9232"/>
                </a:cubicBezTo>
                <a:cubicBezTo>
                  <a:pt x="3848" y="8583"/>
                  <a:pt x="2771" y="7443"/>
                  <a:pt x="1235" y="6762"/>
                </a:cubicBezTo>
                <a:cubicBezTo>
                  <a:pt x="0" y="10388"/>
                  <a:pt x="4449" y="13000"/>
                  <a:pt x="5906" y="17640"/>
                </a:cubicBezTo>
                <a:cubicBezTo>
                  <a:pt x="6492" y="21677"/>
                  <a:pt x="7600" y="25604"/>
                  <a:pt x="9199" y="29356"/>
                </a:cubicBezTo>
                <a:lnTo>
                  <a:pt x="9374" y="29277"/>
                </a:lnTo>
                <a:cubicBezTo>
                  <a:pt x="6334" y="22136"/>
                  <a:pt x="5684" y="16690"/>
                  <a:pt x="5241" y="731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9"/>
          <p:cNvSpPr/>
          <p:nvPr/>
        </p:nvSpPr>
        <p:spPr>
          <a:xfrm flipH="1">
            <a:off x="2534991" y="4616562"/>
            <a:ext cx="6553" cy="36032"/>
          </a:xfrm>
          <a:custGeom>
            <a:rect b="b" l="l" r="r" t="t"/>
            <a:pathLst>
              <a:path extrusionOk="0" h="1743" w="317">
                <a:moveTo>
                  <a:pt x="253" y="1426"/>
                </a:moveTo>
                <a:cubicBezTo>
                  <a:pt x="0" y="1"/>
                  <a:pt x="32" y="428"/>
                  <a:pt x="317" y="1742"/>
                </a:cubicBezTo>
                <a:cubicBezTo>
                  <a:pt x="317" y="1742"/>
                  <a:pt x="301" y="1632"/>
                  <a:pt x="253" y="1426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9"/>
          <p:cNvSpPr/>
          <p:nvPr/>
        </p:nvSpPr>
        <p:spPr>
          <a:xfrm flipH="1">
            <a:off x="2442359" y="4069923"/>
            <a:ext cx="129306" cy="600991"/>
          </a:xfrm>
          <a:custGeom>
            <a:rect b="b" l="l" r="r" t="t"/>
            <a:pathLst>
              <a:path extrusionOk="0" h="29072" w="6255">
                <a:moveTo>
                  <a:pt x="2724" y="2645"/>
                </a:moveTo>
                <a:cubicBezTo>
                  <a:pt x="3167" y="3389"/>
                  <a:pt x="3753" y="4387"/>
                  <a:pt x="3848" y="5162"/>
                </a:cubicBezTo>
                <a:cubicBezTo>
                  <a:pt x="3531" y="4371"/>
                  <a:pt x="3040" y="3658"/>
                  <a:pt x="2391" y="3088"/>
                </a:cubicBezTo>
                <a:cubicBezTo>
                  <a:pt x="491" y="5748"/>
                  <a:pt x="0" y="9200"/>
                  <a:pt x="190" y="12446"/>
                </a:cubicBezTo>
                <a:cubicBezTo>
                  <a:pt x="744" y="23308"/>
                  <a:pt x="1710" y="29071"/>
                  <a:pt x="1457" y="26142"/>
                </a:cubicBezTo>
                <a:cubicBezTo>
                  <a:pt x="776" y="18653"/>
                  <a:pt x="4434" y="13792"/>
                  <a:pt x="4766" y="6461"/>
                </a:cubicBezTo>
                <a:cubicBezTo>
                  <a:pt x="4893" y="4434"/>
                  <a:pt x="4750" y="2471"/>
                  <a:pt x="6255" y="1"/>
                </a:cubicBezTo>
                <a:cubicBezTo>
                  <a:pt x="5431" y="206"/>
                  <a:pt x="3959" y="1077"/>
                  <a:pt x="2724" y="2645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9"/>
          <p:cNvSpPr/>
          <p:nvPr/>
        </p:nvSpPr>
        <p:spPr>
          <a:xfrm flipH="1">
            <a:off x="1587686" y="4248891"/>
            <a:ext cx="9199" cy="9344"/>
          </a:xfrm>
          <a:custGeom>
            <a:rect b="b" l="l" r="r" t="t"/>
            <a:pathLst>
              <a:path extrusionOk="0" h="452" w="445">
                <a:moveTo>
                  <a:pt x="223" y="1"/>
                </a:moveTo>
                <a:cubicBezTo>
                  <a:pt x="112" y="1"/>
                  <a:pt x="1" y="76"/>
                  <a:pt x="1" y="226"/>
                </a:cubicBezTo>
                <a:cubicBezTo>
                  <a:pt x="1" y="377"/>
                  <a:pt x="112" y="452"/>
                  <a:pt x="223" y="452"/>
                </a:cubicBezTo>
                <a:cubicBezTo>
                  <a:pt x="333" y="452"/>
                  <a:pt x="444" y="377"/>
                  <a:pt x="444" y="226"/>
                </a:cubicBezTo>
                <a:cubicBezTo>
                  <a:pt x="444" y="76"/>
                  <a:pt x="333" y="1"/>
                  <a:pt x="223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9"/>
          <p:cNvSpPr/>
          <p:nvPr/>
        </p:nvSpPr>
        <p:spPr>
          <a:xfrm flipH="1">
            <a:off x="1593578" y="4210521"/>
            <a:ext cx="8538" cy="8600"/>
          </a:xfrm>
          <a:custGeom>
            <a:rect b="b" l="l" r="r" t="t"/>
            <a:pathLst>
              <a:path extrusionOk="0" h="416" w="413">
                <a:moveTo>
                  <a:pt x="206" y="0"/>
                </a:moveTo>
                <a:cubicBezTo>
                  <a:pt x="104" y="0"/>
                  <a:pt x="1" y="71"/>
                  <a:pt x="1" y="214"/>
                </a:cubicBezTo>
                <a:cubicBezTo>
                  <a:pt x="1" y="349"/>
                  <a:pt x="104" y="416"/>
                  <a:pt x="206" y="416"/>
                </a:cubicBezTo>
                <a:cubicBezTo>
                  <a:pt x="309" y="416"/>
                  <a:pt x="412" y="349"/>
                  <a:pt x="412" y="214"/>
                </a:cubicBezTo>
                <a:cubicBezTo>
                  <a:pt x="412" y="71"/>
                  <a:pt x="309" y="0"/>
                  <a:pt x="206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9"/>
          <p:cNvSpPr/>
          <p:nvPr/>
        </p:nvSpPr>
        <p:spPr>
          <a:xfrm flipH="1">
            <a:off x="1755614" y="4292842"/>
            <a:ext cx="9840" cy="8083"/>
          </a:xfrm>
          <a:custGeom>
            <a:rect b="b" l="l" r="r" t="t"/>
            <a:pathLst>
              <a:path extrusionOk="0" h="391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68" y="373"/>
                  <a:pt x="218" y="391"/>
                  <a:pt x="267" y="391"/>
                </a:cubicBezTo>
                <a:cubicBezTo>
                  <a:pt x="373" y="391"/>
                  <a:pt x="476" y="309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9"/>
          <p:cNvSpPr/>
          <p:nvPr/>
        </p:nvSpPr>
        <p:spPr>
          <a:xfrm flipH="1">
            <a:off x="1869854" y="4217881"/>
            <a:ext cx="12776" cy="11039"/>
          </a:xfrm>
          <a:custGeom>
            <a:rect b="b" l="l" r="r" t="t"/>
            <a:pathLst>
              <a:path extrusionOk="0" h="534" w="618">
                <a:moveTo>
                  <a:pt x="349" y="0"/>
                </a:moveTo>
                <a:cubicBezTo>
                  <a:pt x="111" y="0"/>
                  <a:pt x="0" y="285"/>
                  <a:pt x="159" y="460"/>
                </a:cubicBezTo>
                <a:cubicBezTo>
                  <a:pt x="214" y="510"/>
                  <a:pt x="282" y="534"/>
                  <a:pt x="348" y="534"/>
                </a:cubicBezTo>
                <a:cubicBezTo>
                  <a:pt x="486" y="534"/>
                  <a:pt x="618" y="431"/>
                  <a:pt x="618" y="270"/>
                </a:cubicBezTo>
                <a:cubicBezTo>
                  <a:pt x="618" y="127"/>
                  <a:pt x="491" y="0"/>
                  <a:pt x="349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9"/>
          <p:cNvSpPr/>
          <p:nvPr/>
        </p:nvSpPr>
        <p:spPr>
          <a:xfrm flipH="1">
            <a:off x="1722889" y="4296439"/>
            <a:ext cx="8848" cy="8538"/>
          </a:xfrm>
          <a:custGeom>
            <a:rect b="b" l="l" r="r" t="t"/>
            <a:pathLst>
              <a:path extrusionOk="0" h="413" w="428">
                <a:moveTo>
                  <a:pt x="206" y="0"/>
                </a:moveTo>
                <a:cubicBezTo>
                  <a:pt x="95" y="0"/>
                  <a:pt x="0" y="80"/>
                  <a:pt x="0" y="206"/>
                </a:cubicBezTo>
                <a:cubicBezTo>
                  <a:pt x="0" y="317"/>
                  <a:pt x="95" y="412"/>
                  <a:pt x="206" y="412"/>
                </a:cubicBezTo>
                <a:cubicBezTo>
                  <a:pt x="333" y="412"/>
                  <a:pt x="428" y="317"/>
                  <a:pt x="428" y="206"/>
                </a:cubicBezTo>
                <a:cubicBezTo>
                  <a:pt x="428" y="80"/>
                  <a:pt x="333" y="0"/>
                  <a:pt x="206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9"/>
          <p:cNvSpPr/>
          <p:nvPr/>
        </p:nvSpPr>
        <p:spPr>
          <a:xfrm flipH="1">
            <a:off x="1678690" y="4210356"/>
            <a:ext cx="11142" cy="9592"/>
          </a:xfrm>
          <a:custGeom>
            <a:rect b="b" l="l" r="r" t="t"/>
            <a:pathLst>
              <a:path extrusionOk="0" h="464" w="539">
                <a:moveTo>
                  <a:pt x="317" y="0"/>
                </a:moveTo>
                <a:cubicBezTo>
                  <a:pt x="95" y="0"/>
                  <a:pt x="0" y="254"/>
                  <a:pt x="143" y="396"/>
                </a:cubicBezTo>
                <a:cubicBezTo>
                  <a:pt x="189" y="442"/>
                  <a:pt x="247" y="464"/>
                  <a:pt x="304" y="464"/>
                </a:cubicBezTo>
                <a:cubicBezTo>
                  <a:pt x="423" y="464"/>
                  <a:pt x="539" y="372"/>
                  <a:pt x="539" y="222"/>
                </a:cubicBezTo>
                <a:cubicBezTo>
                  <a:pt x="539" y="95"/>
                  <a:pt x="444" y="0"/>
                  <a:pt x="31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9"/>
          <p:cNvSpPr/>
          <p:nvPr/>
        </p:nvSpPr>
        <p:spPr>
          <a:xfrm flipH="1">
            <a:off x="1929744" y="4212651"/>
            <a:ext cx="12466" cy="10708"/>
          </a:xfrm>
          <a:custGeom>
            <a:rect b="b" l="l" r="r" t="t"/>
            <a:pathLst>
              <a:path extrusionOk="0" h="518" w="603">
                <a:moveTo>
                  <a:pt x="333" y="0"/>
                </a:moveTo>
                <a:cubicBezTo>
                  <a:pt x="111" y="0"/>
                  <a:pt x="0" y="285"/>
                  <a:pt x="159" y="443"/>
                </a:cubicBezTo>
                <a:cubicBezTo>
                  <a:pt x="210" y="495"/>
                  <a:pt x="275" y="518"/>
                  <a:pt x="339" y="518"/>
                </a:cubicBezTo>
                <a:cubicBezTo>
                  <a:pt x="472" y="518"/>
                  <a:pt x="602" y="419"/>
                  <a:pt x="602" y="269"/>
                </a:cubicBezTo>
                <a:cubicBezTo>
                  <a:pt x="586" y="127"/>
                  <a:pt x="475" y="0"/>
                  <a:pt x="333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19"/>
          <p:cNvSpPr/>
          <p:nvPr/>
        </p:nvSpPr>
        <p:spPr>
          <a:xfrm flipH="1">
            <a:off x="2110758" y="4233675"/>
            <a:ext cx="11969" cy="11308"/>
          </a:xfrm>
          <a:custGeom>
            <a:rect b="b" l="l" r="r" t="t"/>
            <a:pathLst>
              <a:path extrusionOk="0" h="547" w="579">
                <a:moveTo>
                  <a:pt x="287" y="0"/>
                </a:moveTo>
                <a:cubicBezTo>
                  <a:pt x="159" y="0"/>
                  <a:pt x="32" y="84"/>
                  <a:pt x="24" y="250"/>
                </a:cubicBezTo>
                <a:cubicBezTo>
                  <a:pt x="0" y="448"/>
                  <a:pt x="143" y="547"/>
                  <a:pt x="287" y="547"/>
                </a:cubicBezTo>
                <a:cubicBezTo>
                  <a:pt x="432" y="547"/>
                  <a:pt x="578" y="448"/>
                  <a:pt x="562" y="250"/>
                </a:cubicBezTo>
                <a:cubicBezTo>
                  <a:pt x="546" y="84"/>
                  <a:pt x="416" y="0"/>
                  <a:pt x="28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19"/>
          <p:cNvSpPr/>
          <p:nvPr/>
        </p:nvSpPr>
        <p:spPr>
          <a:xfrm flipH="1">
            <a:off x="2104556" y="4343243"/>
            <a:ext cx="12776" cy="12796"/>
          </a:xfrm>
          <a:custGeom>
            <a:rect b="b" l="l" r="r" t="t"/>
            <a:pathLst>
              <a:path extrusionOk="0" h="619" w="618">
                <a:moveTo>
                  <a:pt x="301" y="1"/>
                </a:moveTo>
                <a:cubicBezTo>
                  <a:pt x="127" y="1"/>
                  <a:pt x="0" y="127"/>
                  <a:pt x="0" y="302"/>
                </a:cubicBezTo>
                <a:cubicBezTo>
                  <a:pt x="0" y="476"/>
                  <a:pt x="127" y="618"/>
                  <a:pt x="301" y="618"/>
                </a:cubicBezTo>
                <a:cubicBezTo>
                  <a:pt x="475" y="618"/>
                  <a:pt x="618" y="476"/>
                  <a:pt x="618" y="302"/>
                </a:cubicBezTo>
                <a:cubicBezTo>
                  <a:pt x="618" y="127"/>
                  <a:pt x="475" y="1"/>
                  <a:pt x="301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9"/>
          <p:cNvSpPr/>
          <p:nvPr/>
        </p:nvSpPr>
        <p:spPr>
          <a:xfrm flipH="1">
            <a:off x="2105859" y="4300326"/>
            <a:ext cx="10812" cy="9261"/>
          </a:xfrm>
          <a:custGeom>
            <a:rect b="b" l="l" r="r" t="t"/>
            <a:pathLst>
              <a:path extrusionOk="0" h="448" w="523">
                <a:moveTo>
                  <a:pt x="325" y="1"/>
                </a:moveTo>
                <a:cubicBezTo>
                  <a:pt x="317" y="1"/>
                  <a:pt x="309" y="1"/>
                  <a:pt x="301" y="2"/>
                </a:cubicBezTo>
                <a:cubicBezTo>
                  <a:pt x="95" y="2"/>
                  <a:pt x="0" y="240"/>
                  <a:pt x="143" y="382"/>
                </a:cubicBezTo>
                <a:cubicBezTo>
                  <a:pt x="188" y="427"/>
                  <a:pt x="242" y="447"/>
                  <a:pt x="295" y="447"/>
                </a:cubicBezTo>
                <a:cubicBezTo>
                  <a:pt x="411" y="447"/>
                  <a:pt x="523" y="354"/>
                  <a:pt x="523" y="224"/>
                </a:cubicBezTo>
                <a:cubicBezTo>
                  <a:pt x="523" y="106"/>
                  <a:pt x="439" y="1"/>
                  <a:pt x="32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19"/>
          <p:cNvSpPr/>
          <p:nvPr/>
        </p:nvSpPr>
        <p:spPr>
          <a:xfrm flipH="1">
            <a:off x="2233846" y="4198903"/>
            <a:ext cx="13437" cy="11515"/>
          </a:xfrm>
          <a:custGeom>
            <a:rect b="b" l="l" r="r" t="t"/>
            <a:pathLst>
              <a:path extrusionOk="0" h="557" w="650">
                <a:moveTo>
                  <a:pt x="380" y="0"/>
                </a:moveTo>
                <a:cubicBezTo>
                  <a:pt x="127" y="0"/>
                  <a:pt x="0" y="301"/>
                  <a:pt x="175" y="475"/>
                </a:cubicBezTo>
                <a:cubicBezTo>
                  <a:pt x="231" y="531"/>
                  <a:pt x="300" y="556"/>
                  <a:pt x="368" y="556"/>
                </a:cubicBezTo>
                <a:cubicBezTo>
                  <a:pt x="511" y="556"/>
                  <a:pt x="650" y="446"/>
                  <a:pt x="650" y="285"/>
                </a:cubicBezTo>
                <a:cubicBezTo>
                  <a:pt x="650" y="127"/>
                  <a:pt x="523" y="0"/>
                  <a:pt x="38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19"/>
          <p:cNvSpPr/>
          <p:nvPr/>
        </p:nvSpPr>
        <p:spPr>
          <a:xfrm flipH="1">
            <a:off x="2262003" y="4288252"/>
            <a:ext cx="9509" cy="8290"/>
          </a:xfrm>
          <a:custGeom>
            <a:rect b="b" l="l" r="r" t="t"/>
            <a:pathLst>
              <a:path extrusionOk="0" h="401" w="460">
                <a:moveTo>
                  <a:pt x="270" y="1"/>
                </a:moveTo>
                <a:cubicBezTo>
                  <a:pt x="96" y="1"/>
                  <a:pt x="1" y="222"/>
                  <a:pt x="127" y="349"/>
                </a:cubicBezTo>
                <a:cubicBezTo>
                  <a:pt x="168" y="384"/>
                  <a:pt x="216" y="400"/>
                  <a:pt x="263" y="400"/>
                </a:cubicBezTo>
                <a:cubicBezTo>
                  <a:pt x="364" y="400"/>
                  <a:pt x="460" y="325"/>
                  <a:pt x="460" y="206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19"/>
          <p:cNvSpPr/>
          <p:nvPr/>
        </p:nvSpPr>
        <p:spPr>
          <a:xfrm flipH="1">
            <a:off x="2624031" y="4258462"/>
            <a:ext cx="11142" cy="9551"/>
          </a:xfrm>
          <a:custGeom>
            <a:rect b="b" l="l" r="r" t="t"/>
            <a:pathLst>
              <a:path extrusionOk="0" h="462" w="539">
                <a:moveTo>
                  <a:pt x="301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88" y="442"/>
                  <a:pt x="244" y="461"/>
                  <a:pt x="300" y="461"/>
                </a:cubicBezTo>
                <a:cubicBezTo>
                  <a:pt x="420" y="461"/>
                  <a:pt x="539" y="368"/>
                  <a:pt x="539" y="238"/>
                </a:cubicBezTo>
                <a:cubicBezTo>
                  <a:pt x="539" y="96"/>
                  <a:pt x="428" y="1"/>
                  <a:pt x="301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19"/>
          <p:cNvSpPr/>
          <p:nvPr/>
        </p:nvSpPr>
        <p:spPr>
          <a:xfrm flipH="1">
            <a:off x="2430902" y="4210687"/>
            <a:ext cx="9840" cy="9840"/>
          </a:xfrm>
          <a:custGeom>
            <a:rect b="b" l="l" r="r" t="t"/>
            <a:pathLst>
              <a:path extrusionOk="0" h="476" w="476">
                <a:moveTo>
                  <a:pt x="238" y="0"/>
                </a:moveTo>
                <a:cubicBezTo>
                  <a:pt x="96" y="0"/>
                  <a:pt x="1" y="111"/>
                  <a:pt x="1" y="238"/>
                </a:cubicBezTo>
                <a:cubicBezTo>
                  <a:pt x="1" y="364"/>
                  <a:pt x="96" y="475"/>
                  <a:pt x="238" y="475"/>
                </a:cubicBezTo>
                <a:cubicBezTo>
                  <a:pt x="365" y="475"/>
                  <a:pt x="476" y="364"/>
                  <a:pt x="476" y="238"/>
                </a:cubicBezTo>
                <a:cubicBezTo>
                  <a:pt x="476" y="111"/>
                  <a:pt x="365" y="0"/>
                  <a:pt x="23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19"/>
          <p:cNvSpPr/>
          <p:nvPr/>
        </p:nvSpPr>
        <p:spPr>
          <a:xfrm flipH="1">
            <a:off x="2638750" y="4271879"/>
            <a:ext cx="10502" cy="8744"/>
          </a:xfrm>
          <a:custGeom>
            <a:rect b="b" l="l" r="r" t="t"/>
            <a:pathLst>
              <a:path extrusionOk="0" h="423" w="508">
                <a:moveTo>
                  <a:pt x="286" y="1"/>
                </a:moveTo>
                <a:cubicBezTo>
                  <a:pt x="96" y="1"/>
                  <a:pt x="1" y="223"/>
                  <a:pt x="143" y="365"/>
                </a:cubicBezTo>
                <a:cubicBezTo>
                  <a:pt x="183" y="405"/>
                  <a:pt x="234" y="423"/>
                  <a:pt x="284" y="423"/>
                </a:cubicBezTo>
                <a:cubicBezTo>
                  <a:pt x="396" y="423"/>
                  <a:pt x="507" y="337"/>
                  <a:pt x="507" y="207"/>
                </a:cubicBezTo>
                <a:cubicBezTo>
                  <a:pt x="507" y="96"/>
                  <a:pt x="412" y="1"/>
                  <a:pt x="286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19"/>
          <p:cNvSpPr/>
          <p:nvPr/>
        </p:nvSpPr>
        <p:spPr>
          <a:xfrm flipH="1">
            <a:off x="1388063" y="4888249"/>
            <a:ext cx="1256929" cy="248463"/>
          </a:xfrm>
          <a:custGeom>
            <a:rect b="b" l="l" r="r" t="t"/>
            <a:pathLst>
              <a:path extrusionOk="0" h="12019" w="60802">
                <a:moveTo>
                  <a:pt x="1505" y="1"/>
                </a:moveTo>
                <a:cubicBezTo>
                  <a:pt x="681" y="1"/>
                  <a:pt x="1" y="2692"/>
                  <a:pt x="1" y="6017"/>
                </a:cubicBezTo>
                <a:cubicBezTo>
                  <a:pt x="1" y="9327"/>
                  <a:pt x="681" y="12018"/>
                  <a:pt x="1505" y="12018"/>
                </a:cubicBezTo>
                <a:lnTo>
                  <a:pt x="60089" y="12018"/>
                </a:lnTo>
                <a:cubicBezTo>
                  <a:pt x="60485" y="12018"/>
                  <a:pt x="60802" y="11702"/>
                  <a:pt x="60802" y="11306"/>
                </a:cubicBezTo>
                <a:cubicBezTo>
                  <a:pt x="60802" y="11116"/>
                  <a:pt x="60659" y="10973"/>
                  <a:pt x="60469" y="10973"/>
                </a:cubicBezTo>
                <a:lnTo>
                  <a:pt x="40693" y="10973"/>
                </a:lnTo>
                <a:cubicBezTo>
                  <a:pt x="40297" y="9881"/>
                  <a:pt x="40044" y="8076"/>
                  <a:pt x="40044" y="6017"/>
                </a:cubicBezTo>
                <a:cubicBezTo>
                  <a:pt x="40044" y="3959"/>
                  <a:pt x="40297" y="2138"/>
                  <a:pt x="40693" y="1061"/>
                </a:cubicBezTo>
                <a:lnTo>
                  <a:pt x="60453" y="1061"/>
                </a:lnTo>
                <a:cubicBezTo>
                  <a:pt x="60643" y="1061"/>
                  <a:pt x="60802" y="903"/>
                  <a:pt x="60802" y="713"/>
                </a:cubicBezTo>
                <a:cubicBezTo>
                  <a:pt x="60802" y="317"/>
                  <a:pt x="60485" y="1"/>
                  <a:pt x="600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19"/>
          <p:cNvSpPr/>
          <p:nvPr/>
        </p:nvSpPr>
        <p:spPr>
          <a:xfrm flipH="1">
            <a:off x="1803721" y="4910183"/>
            <a:ext cx="13458" cy="204926"/>
          </a:xfrm>
          <a:custGeom>
            <a:rect b="b" l="l" r="r" t="t"/>
            <a:pathLst>
              <a:path extrusionOk="0" h="9913" w="651">
                <a:moveTo>
                  <a:pt x="650" y="0"/>
                </a:moveTo>
                <a:cubicBezTo>
                  <a:pt x="254" y="1077"/>
                  <a:pt x="1" y="2898"/>
                  <a:pt x="1" y="4956"/>
                </a:cubicBezTo>
                <a:cubicBezTo>
                  <a:pt x="1" y="7015"/>
                  <a:pt x="254" y="8820"/>
                  <a:pt x="650" y="9912"/>
                </a:cubicBezTo>
                <a:lnTo>
                  <a:pt x="650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19"/>
          <p:cNvSpPr/>
          <p:nvPr/>
        </p:nvSpPr>
        <p:spPr>
          <a:xfrm flipH="1">
            <a:off x="1409641" y="4910183"/>
            <a:ext cx="394101" cy="204926"/>
          </a:xfrm>
          <a:custGeom>
            <a:rect b="b" l="l" r="r" t="t"/>
            <a:pathLst>
              <a:path extrusionOk="0" h="9913" w="19064">
                <a:moveTo>
                  <a:pt x="0" y="0"/>
                </a:moveTo>
                <a:lnTo>
                  <a:pt x="0" y="9912"/>
                </a:lnTo>
                <a:lnTo>
                  <a:pt x="19064" y="9912"/>
                </a:lnTo>
                <a:cubicBezTo>
                  <a:pt x="18668" y="8820"/>
                  <a:pt x="18415" y="7015"/>
                  <a:pt x="18415" y="4956"/>
                </a:cubicBezTo>
                <a:cubicBezTo>
                  <a:pt x="18415" y="2898"/>
                  <a:pt x="18668" y="1077"/>
                  <a:pt x="19064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19"/>
          <p:cNvSpPr/>
          <p:nvPr/>
        </p:nvSpPr>
        <p:spPr>
          <a:xfrm flipH="1">
            <a:off x="2343501" y="4888580"/>
            <a:ext cx="161390" cy="248463"/>
          </a:xfrm>
          <a:custGeom>
            <a:rect b="b" l="l" r="r" t="t"/>
            <a:pathLst>
              <a:path extrusionOk="0" h="12019" w="7807">
                <a:moveTo>
                  <a:pt x="1489" y="0"/>
                </a:moveTo>
                <a:cubicBezTo>
                  <a:pt x="665" y="0"/>
                  <a:pt x="0" y="2692"/>
                  <a:pt x="0" y="6001"/>
                </a:cubicBezTo>
                <a:cubicBezTo>
                  <a:pt x="0" y="9326"/>
                  <a:pt x="665" y="12018"/>
                  <a:pt x="1489" y="12018"/>
                </a:cubicBezTo>
                <a:lnTo>
                  <a:pt x="7806" y="12002"/>
                </a:lnTo>
                <a:cubicBezTo>
                  <a:pt x="6983" y="12002"/>
                  <a:pt x="6318" y="9311"/>
                  <a:pt x="6318" y="6001"/>
                </a:cubicBezTo>
                <a:cubicBezTo>
                  <a:pt x="6318" y="2676"/>
                  <a:pt x="6983" y="0"/>
                  <a:pt x="7806" y="0"/>
                </a:cubicBez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19"/>
          <p:cNvSpPr/>
          <p:nvPr/>
        </p:nvSpPr>
        <p:spPr>
          <a:xfrm flipH="1">
            <a:off x="2489491" y="4888580"/>
            <a:ext cx="35371" cy="248463"/>
          </a:xfrm>
          <a:custGeom>
            <a:rect b="b" l="l" r="r" t="t"/>
            <a:pathLst>
              <a:path extrusionOk="0" h="12019" w="1711">
                <a:moveTo>
                  <a:pt x="1711" y="0"/>
                </a:moveTo>
                <a:cubicBezTo>
                  <a:pt x="1568" y="0"/>
                  <a:pt x="1441" y="48"/>
                  <a:pt x="1331" y="143"/>
                </a:cubicBezTo>
                <a:cubicBezTo>
                  <a:pt x="1236" y="238"/>
                  <a:pt x="1156" y="349"/>
                  <a:pt x="1077" y="460"/>
                </a:cubicBezTo>
                <a:cubicBezTo>
                  <a:pt x="951" y="697"/>
                  <a:pt x="824" y="935"/>
                  <a:pt x="745" y="1204"/>
                </a:cubicBezTo>
                <a:cubicBezTo>
                  <a:pt x="571" y="1710"/>
                  <a:pt x="428" y="2249"/>
                  <a:pt x="349" y="2787"/>
                </a:cubicBezTo>
                <a:cubicBezTo>
                  <a:pt x="1" y="4925"/>
                  <a:pt x="1" y="7094"/>
                  <a:pt x="349" y="9231"/>
                </a:cubicBezTo>
                <a:cubicBezTo>
                  <a:pt x="428" y="9770"/>
                  <a:pt x="571" y="10292"/>
                  <a:pt x="745" y="10799"/>
                </a:cubicBezTo>
                <a:cubicBezTo>
                  <a:pt x="824" y="11052"/>
                  <a:pt x="951" y="11306"/>
                  <a:pt x="1077" y="11543"/>
                </a:cubicBezTo>
                <a:cubicBezTo>
                  <a:pt x="1156" y="11654"/>
                  <a:pt x="1236" y="11765"/>
                  <a:pt x="1331" y="11860"/>
                </a:cubicBezTo>
                <a:cubicBezTo>
                  <a:pt x="1441" y="11955"/>
                  <a:pt x="1568" y="12018"/>
                  <a:pt x="1711" y="12018"/>
                </a:cubicBezTo>
                <a:cubicBezTo>
                  <a:pt x="1568" y="12002"/>
                  <a:pt x="1441" y="11939"/>
                  <a:pt x="1362" y="11828"/>
                </a:cubicBezTo>
                <a:cubicBezTo>
                  <a:pt x="1267" y="11733"/>
                  <a:pt x="1204" y="11622"/>
                  <a:pt x="1141" y="11511"/>
                </a:cubicBezTo>
                <a:cubicBezTo>
                  <a:pt x="1014" y="11274"/>
                  <a:pt x="919" y="11021"/>
                  <a:pt x="856" y="10767"/>
                </a:cubicBezTo>
                <a:cubicBezTo>
                  <a:pt x="697" y="10261"/>
                  <a:pt x="602" y="9738"/>
                  <a:pt x="523" y="9200"/>
                </a:cubicBezTo>
                <a:cubicBezTo>
                  <a:pt x="254" y="7078"/>
                  <a:pt x="254" y="4925"/>
                  <a:pt x="523" y="2803"/>
                </a:cubicBezTo>
                <a:cubicBezTo>
                  <a:pt x="602" y="2280"/>
                  <a:pt x="697" y="1758"/>
                  <a:pt x="856" y="1251"/>
                </a:cubicBezTo>
                <a:cubicBezTo>
                  <a:pt x="919" y="982"/>
                  <a:pt x="1014" y="745"/>
                  <a:pt x="1141" y="507"/>
                </a:cubicBezTo>
                <a:cubicBezTo>
                  <a:pt x="1204" y="380"/>
                  <a:pt x="1267" y="270"/>
                  <a:pt x="1362" y="175"/>
                </a:cubicBezTo>
                <a:cubicBezTo>
                  <a:pt x="1441" y="80"/>
                  <a:pt x="1568" y="16"/>
                  <a:pt x="1711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19"/>
          <p:cNvSpPr/>
          <p:nvPr/>
        </p:nvSpPr>
        <p:spPr>
          <a:xfrm flipH="1">
            <a:off x="2329088" y="4888518"/>
            <a:ext cx="33738" cy="248525"/>
          </a:xfrm>
          <a:custGeom>
            <a:rect b="b" l="l" r="r" t="t"/>
            <a:pathLst>
              <a:path extrusionOk="0" h="12022" w="1632">
                <a:moveTo>
                  <a:pt x="1578" y="0"/>
                </a:moveTo>
                <a:cubicBezTo>
                  <a:pt x="1457" y="0"/>
                  <a:pt x="1350" y="47"/>
                  <a:pt x="1267" y="130"/>
                </a:cubicBezTo>
                <a:cubicBezTo>
                  <a:pt x="1156" y="225"/>
                  <a:pt x="1077" y="320"/>
                  <a:pt x="1014" y="447"/>
                </a:cubicBezTo>
                <a:cubicBezTo>
                  <a:pt x="871" y="684"/>
                  <a:pt x="760" y="922"/>
                  <a:pt x="665" y="1191"/>
                </a:cubicBezTo>
                <a:cubicBezTo>
                  <a:pt x="491" y="1698"/>
                  <a:pt x="364" y="2236"/>
                  <a:pt x="269" y="2774"/>
                </a:cubicBezTo>
                <a:cubicBezTo>
                  <a:pt x="95" y="3835"/>
                  <a:pt x="0" y="4928"/>
                  <a:pt x="0" y="6004"/>
                </a:cubicBezTo>
                <a:cubicBezTo>
                  <a:pt x="0" y="7081"/>
                  <a:pt x="95" y="8174"/>
                  <a:pt x="269" y="9234"/>
                </a:cubicBezTo>
                <a:cubicBezTo>
                  <a:pt x="349" y="9773"/>
                  <a:pt x="491" y="10295"/>
                  <a:pt x="665" y="10802"/>
                </a:cubicBezTo>
                <a:cubicBezTo>
                  <a:pt x="744" y="11071"/>
                  <a:pt x="871" y="11309"/>
                  <a:pt x="998" y="11546"/>
                </a:cubicBezTo>
                <a:cubicBezTo>
                  <a:pt x="1077" y="11657"/>
                  <a:pt x="1156" y="11768"/>
                  <a:pt x="1251" y="11863"/>
                </a:cubicBezTo>
                <a:cubicBezTo>
                  <a:pt x="1362" y="11958"/>
                  <a:pt x="1489" y="12021"/>
                  <a:pt x="1631" y="12021"/>
                </a:cubicBezTo>
                <a:cubicBezTo>
                  <a:pt x="1489" y="12005"/>
                  <a:pt x="1362" y="11942"/>
                  <a:pt x="1283" y="11831"/>
                </a:cubicBezTo>
                <a:cubicBezTo>
                  <a:pt x="1188" y="11736"/>
                  <a:pt x="1124" y="11625"/>
                  <a:pt x="1061" y="11514"/>
                </a:cubicBezTo>
                <a:cubicBezTo>
                  <a:pt x="934" y="11277"/>
                  <a:pt x="839" y="11024"/>
                  <a:pt x="776" y="10770"/>
                </a:cubicBezTo>
                <a:cubicBezTo>
                  <a:pt x="618" y="10264"/>
                  <a:pt x="523" y="9741"/>
                  <a:pt x="444" y="9203"/>
                </a:cubicBezTo>
                <a:cubicBezTo>
                  <a:pt x="174" y="7081"/>
                  <a:pt x="174" y="4928"/>
                  <a:pt x="444" y="2806"/>
                </a:cubicBezTo>
                <a:cubicBezTo>
                  <a:pt x="523" y="2283"/>
                  <a:pt x="618" y="1761"/>
                  <a:pt x="776" y="1254"/>
                </a:cubicBezTo>
                <a:cubicBezTo>
                  <a:pt x="839" y="985"/>
                  <a:pt x="934" y="748"/>
                  <a:pt x="1061" y="510"/>
                </a:cubicBezTo>
                <a:cubicBezTo>
                  <a:pt x="1124" y="383"/>
                  <a:pt x="1188" y="273"/>
                  <a:pt x="1283" y="178"/>
                </a:cubicBezTo>
                <a:cubicBezTo>
                  <a:pt x="1362" y="83"/>
                  <a:pt x="1489" y="19"/>
                  <a:pt x="1631" y="3"/>
                </a:cubicBezTo>
                <a:cubicBezTo>
                  <a:pt x="1613" y="1"/>
                  <a:pt x="1595" y="0"/>
                  <a:pt x="157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9"/>
          <p:cNvSpPr/>
          <p:nvPr/>
        </p:nvSpPr>
        <p:spPr>
          <a:xfrm flipH="1">
            <a:off x="2168706" y="4888518"/>
            <a:ext cx="33738" cy="248525"/>
          </a:xfrm>
          <a:custGeom>
            <a:rect b="b" l="l" r="r" t="t"/>
            <a:pathLst>
              <a:path extrusionOk="0" h="12022" w="1632">
                <a:moveTo>
                  <a:pt x="1578" y="0"/>
                </a:moveTo>
                <a:cubicBezTo>
                  <a:pt x="1457" y="0"/>
                  <a:pt x="1350" y="47"/>
                  <a:pt x="1267" y="130"/>
                </a:cubicBezTo>
                <a:cubicBezTo>
                  <a:pt x="1157" y="225"/>
                  <a:pt x="1077" y="320"/>
                  <a:pt x="1014" y="447"/>
                </a:cubicBezTo>
                <a:cubicBezTo>
                  <a:pt x="872" y="684"/>
                  <a:pt x="761" y="922"/>
                  <a:pt x="666" y="1191"/>
                </a:cubicBezTo>
                <a:cubicBezTo>
                  <a:pt x="492" y="1698"/>
                  <a:pt x="365" y="2236"/>
                  <a:pt x="270" y="2774"/>
                </a:cubicBezTo>
                <a:cubicBezTo>
                  <a:pt x="96" y="3835"/>
                  <a:pt x="1" y="4928"/>
                  <a:pt x="1" y="6004"/>
                </a:cubicBezTo>
                <a:cubicBezTo>
                  <a:pt x="1" y="7081"/>
                  <a:pt x="96" y="8174"/>
                  <a:pt x="270" y="9234"/>
                </a:cubicBezTo>
                <a:cubicBezTo>
                  <a:pt x="349" y="9773"/>
                  <a:pt x="492" y="10295"/>
                  <a:pt x="666" y="10802"/>
                </a:cubicBezTo>
                <a:cubicBezTo>
                  <a:pt x="745" y="11071"/>
                  <a:pt x="872" y="11309"/>
                  <a:pt x="998" y="11546"/>
                </a:cubicBezTo>
                <a:cubicBezTo>
                  <a:pt x="1077" y="11657"/>
                  <a:pt x="1157" y="11768"/>
                  <a:pt x="1252" y="11863"/>
                </a:cubicBezTo>
                <a:cubicBezTo>
                  <a:pt x="1362" y="11958"/>
                  <a:pt x="1489" y="12021"/>
                  <a:pt x="1632" y="12021"/>
                </a:cubicBezTo>
                <a:cubicBezTo>
                  <a:pt x="1489" y="12005"/>
                  <a:pt x="1362" y="11942"/>
                  <a:pt x="1283" y="11831"/>
                </a:cubicBezTo>
                <a:cubicBezTo>
                  <a:pt x="1188" y="11736"/>
                  <a:pt x="1125" y="11625"/>
                  <a:pt x="1062" y="11514"/>
                </a:cubicBezTo>
                <a:cubicBezTo>
                  <a:pt x="935" y="11277"/>
                  <a:pt x="840" y="11024"/>
                  <a:pt x="777" y="10770"/>
                </a:cubicBezTo>
                <a:cubicBezTo>
                  <a:pt x="618" y="10264"/>
                  <a:pt x="523" y="9741"/>
                  <a:pt x="444" y="9203"/>
                </a:cubicBezTo>
                <a:cubicBezTo>
                  <a:pt x="175" y="7081"/>
                  <a:pt x="175" y="4928"/>
                  <a:pt x="444" y="2806"/>
                </a:cubicBezTo>
                <a:cubicBezTo>
                  <a:pt x="523" y="2283"/>
                  <a:pt x="618" y="1761"/>
                  <a:pt x="777" y="1254"/>
                </a:cubicBezTo>
                <a:cubicBezTo>
                  <a:pt x="840" y="985"/>
                  <a:pt x="935" y="748"/>
                  <a:pt x="1062" y="510"/>
                </a:cubicBezTo>
                <a:cubicBezTo>
                  <a:pt x="1125" y="383"/>
                  <a:pt x="1188" y="273"/>
                  <a:pt x="1283" y="178"/>
                </a:cubicBezTo>
                <a:cubicBezTo>
                  <a:pt x="1362" y="83"/>
                  <a:pt x="1489" y="19"/>
                  <a:pt x="1632" y="3"/>
                </a:cubicBezTo>
                <a:cubicBezTo>
                  <a:pt x="1613" y="1"/>
                  <a:pt x="1596" y="0"/>
                  <a:pt x="157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19"/>
          <p:cNvSpPr/>
          <p:nvPr/>
        </p:nvSpPr>
        <p:spPr>
          <a:xfrm flipH="1">
            <a:off x="2008303" y="4888580"/>
            <a:ext cx="35371" cy="248463"/>
          </a:xfrm>
          <a:custGeom>
            <a:rect b="b" l="l" r="r" t="t"/>
            <a:pathLst>
              <a:path extrusionOk="0" h="12019" w="1711">
                <a:moveTo>
                  <a:pt x="1710" y="0"/>
                </a:moveTo>
                <a:cubicBezTo>
                  <a:pt x="1568" y="0"/>
                  <a:pt x="1441" y="32"/>
                  <a:pt x="1346" y="127"/>
                </a:cubicBezTo>
                <a:cubicBezTo>
                  <a:pt x="1251" y="222"/>
                  <a:pt x="1172" y="317"/>
                  <a:pt x="1093" y="444"/>
                </a:cubicBezTo>
                <a:cubicBezTo>
                  <a:pt x="950" y="681"/>
                  <a:pt x="839" y="919"/>
                  <a:pt x="760" y="1188"/>
                </a:cubicBezTo>
                <a:cubicBezTo>
                  <a:pt x="586" y="1695"/>
                  <a:pt x="443" y="2233"/>
                  <a:pt x="364" y="2771"/>
                </a:cubicBezTo>
                <a:cubicBezTo>
                  <a:pt x="0" y="4909"/>
                  <a:pt x="0" y="7094"/>
                  <a:pt x="348" y="9231"/>
                </a:cubicBezTo>
                <a:cubicBezTo>
                  <a:pt x="428" y="9770"/>
                  <a:pt x="570" y="10292"/>
                  <a:pt x="744" y="10799"/>
                </a:cubicBezTo>
                <a:cubicBezTo>
                  <a:pt x="823" y="11068"/>
                  <a:pt x="934" y="11306"/>
                  <a:pt x="1077" y="11543"/>
                </a:cubicBezTo>
                <a:cubicBezTo>
                  <a:pt x="1156" y="11654"/>
                  <a:pt x="1235" y="11765"/>
                  <a:pt x="1330" y="11860"/>
                </a:cubicBezTo>
                <a:cubicBezTo>
                  <a:pt x="1425" y="11955"/>
                  <a:pt x="1568" y="12018"/>
                  <a:pt x="1694" y="12018"/>
                </a:cubicBezTo>
                <a:cubicBezTo>
                  <a:pt x="1568" y="12002"/>
                  <a:pt x="1441" y="11939"/>
                  <a:pt x="1362" y="11828"/>
                </a:cubicBezTo>
                <a:cubicBezTo>
                  <a:pt x="1267" y="11733"/>
                  <a:pt x="1188" y="11622"/>
                  <a:pt x="1140" y="11511"/>
                </a:cubicBezTo>
                <a:cubicBezTo>
                  <a:pt x="1013" y="11274"/>
                  <a:pt x="918" y="11021"/>
                  <a:pt x="855" y="10767"/>
                </a:cubicBezTo>
                <a:cubicBezTo>
                  <a:pt x="697" y="10261"/>
                  <a:pt x="586" y="9738"/>
                  <a:pt x="523" y="9200"/>
                </a:cubicBezTo>
                <a:cubicBezTo>
                  <a:pt x="380" y="8139"/>
                  <a:pt x="317" y="7078"/>
                  <a:pt x="333" y="6001"/>
                </a:cubicBezTo>
                <a:cubicBezTo>
                  <a:pt x="317" y="4941"/>
                  <a:pt x="380" y="3864"/>
                  <a:pt x="523" y="2803"/>
                </a:cubicBezTo>
                <a:cubicBezTo>
                  <a:pt x="602" y="2280"/>
                  <a:pt x="697" y="1758"/>
                  <a:pt x="855" y="1251"/>
                </a:cubicBezTo>
                <a:cubicBezTo>
                  <a:pt x="918" y="982"/>
                  <a:pt x="1013" y="745"/>
                  <a:pt x="1140" y="507"/>
                </a:cubicBezTo>
                <a:cubicBezTo>
                  <a:pt x="1203" y="380"/>
                  <a:pt x="1267" y="270"/>
                  <a:pt x="1362" y="175"/>
                </a:cubicBezTo>
                <a:cubicBezTo>
                  <a:pt x="1441" y="80"/>
                  <a:pt x="1568" y="16"/>
                  <a:pt x="171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19"/>
          <p:cNvSpPr/>
          <p:nvPr/>
        </p:nvSpPr>
        <p:spPr>
          <a:xfrm flipH="1">
            <a:off x="1817469" y="4888580"/>
            <a:ext cx="46513" cy="248463"/>
          </a:xfrm>
          <a:custGeom>
            <a:rect b="b" l="l" r="r" t="t"/>
            <a:pathLst>
              <a:path extrusionOk="0" h="12019" w="2250">
                <a:moveTo>
                  <a:pt x="1505" y="0"/>
                </a:moveTo>
                <a:cubicBezTo>
                  <a:pt x="682" y="0"/>
                  <a:pt x="1" y="2676"/>
                  <a:pt x="1" y="6001"/>
                </a:cubicBezTo>
                <a:cubicBezTo>
                  <a:pt x="1" y="9311"/>
                  <a:pt x="682" y="12002"/>
                  <a:pt x="1505" y="12002"/>
                </a:cubicBezTo>
                <a:lnTo>
                  <a:pt x="2233" y="12018"/>
                </a:lnTo>
                <a:lnTo>
                  <a:pt x="2233" y="12018"/>
                </a:lnTo>
                <a:cubicBezTo>
                  <a:pt x="1417" y="11983"/>
                  <a:pt x="761" y="9305"/>
                  <a:pt x="761" y="6001"/>
                </a:cubicBezTo>
                <a:cubicBezTo>
                  <a:pt x="761" y="2692"/>
                  <a:pt x="1426" y="0"/>
                  <a:pt x="2249" y="0"/>
                </a:cubicBezTo>
                <a:close/>
                <a:moveTo>
                  <a:pt x="2233" y="12018"/>
                </a:moveTo>
                <a:cubicBezTo>
                  <a:pt x="2238" y="12018"/>
                  <a:pt x="2244" y="12018"/>
                  <a:pt x="2249" y="12018"/>
                </a:cubicBezTo>
                <a:lnTo>
                  <a:pt x="2233" y="12018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19"/>
          <p:cNvSpPr/>
          <p:nvPr/>
        </p:nvSpPr>
        <p:spPr>
          <a:xfrm flipH="1">
            <a:off x="2575574" y="4888580"/>
            <a:ext cx="46513" cy="248463"/>
          </a:xfrm>
          <a:custGeom>
            <a:rect b="b" l="l" r="r" t="t"/>
            <a:pathLst>
              <a:path extrusionOk="0" h="12019" w="2250">
                <a:moveTo>
                  <a:pt x="1505" y="0"/>
                </a:moveTo>
                <a:cubicBezTo>
                  <a:pt x="682" y="0"/>
                  <a:pt x="1" y="2676"/>
                  <a:pt x="1" y="6001"/>
                </a:cubicBezTo>
                <a:cubicBezTo>
                  <a:pt x="1" y="9311"/>
                  <a:pt x="682" y="12002"/>
                  <a:pt x="1505" y="12002"/>
                </a:cubicBezTo>
                <a:lnTo>
                  <a:pt x="2233" y="12018"/>
                </a:lnTo>
                <a:lnTo>
                  <a:pt x="2233" y="12018"/>
                </a:lnTo>
                <a:cubicBezTo>
                  <a:pt x="1417" y="11983"/>
                  <a:pt x="761" y="9305"/>
                  <a:pt x="761" y="6001"/>
                </a:cubicBezTo>
                <a:cubicBezTo>
                  <a:pt x="761" y="2692"/>
                  <a:pt x="1426" y="0"/>
                  <a:pt x="2249" y="0"/>
                </a:cubicBezTo>
                <a:close/>
                <a:moveTo>
                  <a:pt x="2233" y="12018"/>
                </a:moveTo>
                <a:cubicBezTo>
                  <a:pt x="2239" y="12018"/>
                  <a:pt x="2244" y="12018"/>
                  <a:pt x="2249" y="12018"/>
                </a:cubicBezTo>
                <a:lnTo>
                  <a:pt x="2233" y="12018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19"/>
          <p:cNvSpPr/>
          <p:nvPr/>
        </p:nvSpPr>
        <p:spPr>
          <a:xfrm flipH="1">
            <a:off x="1530433" y="4763859"/>
            <a:ext cx="1037635" cy="124407"/>
          </a:xfrm>
          <a:custGeom>
            <a:rect b="b" l="l" r="r" t="t"/>
            <a:pathLst>
              <a:path extrusionOk="0" h="6018" w="50194">
                <a:moveTo>
                  <a:pt x="761" y="1"/>
                </a:moveTo>
                <a:cubicBezTo>
                  <a:pt x="349" y="1"/>
                  <a:pt x="0" y="1363"/>
                  <a:pt x="0" y="3009"/>
                </a:cubicBezTo>
                <a:cubicBezTo>
                  <a:pt x="0" y="4672"/>
                  <a:pt x="349" y="6018"/>
                  <a:pt x="761" y="6018"/>
                </a:cubicBezTo>
                <a:lnTo>
                  <a:pt x="49845" y="6018"/>
                </a:lnTo>
                <a:cubicBezTo>
                  <a:pt x="50035" y="6018"/>
                  <a:pt x="50193" y="5859"/>
                  <a:pt x="50193" y="5669"/>
                </a:cubicBezTo>
                <a:cubicBezTo>
                  <a:pt x="50193" y="5574"/>
                  <a:pt x="50114" y="5479"/>
                  <a:pt x="50019" y="5479"/>
                </a:cubicBezTo>
                <a:lnTo>
                  <a:pt x="40123" y="5479"/>
                </a:lnTo>
                <a:cubicBezTo>
                  <a:pt x="39695" y="3864"/>
                  <a:pt x="39695" y="2154"/>
                  <a:pt x="40123" y="539"/>
                </a:cubicBezTo>
                <a:lnTo>
                  <a:pt x="50019" y="539"/>
                </a:lnTo>
                <a:cubicBezTo>
                  <a:pt x="50114" y="539"/>
                  <a:pt x="50193" y="460"/>
                  <a:pt x="50193" y="365"/>
                </a:cubicBezTo>
                <a:cubicBezTo>
                  <a:pt x="50193" y="175"/>
                  <a:pt x="50035" y="17"/>
                  <a:pt x="498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19"/>
          <p:cNvSpPr/>
          <p:nvPr/>
        </p:nvSpPr>
        <p:spPr>
          <a:xfrm flipH="1">
            <a:off x="1738270" y="4775001"/>
            <a:ext cx="8848" cy="102143"/>
          </a:xfrm>
          <a:custGeom>
            <a:rect b="b" l="l" r="r" t="t"/>
            <a:pathLst>
              <a:path extrusionOk="0" h="4941" w="428">
                <a:moveTo>
                  <a:pt x="428" y="0"/>
                </a:moveTo>
                <a:cubicBezTo>
                  <a:pt x="0" y="1615"/>
                  <a:pt x="0" y="3325"/>
                  <a:pt x="428" y="4940"/>
                </a:cubicBezTo>
                <a:lnTo>
                  <a:pt x="428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19"/>
          <p:cNvSpPr/>
          <p:nvPr/>
        </p:nvSpPr>
        <p:spPr>
          <a:xfrm flipH="1">
            <a:off x="1541219" y="4775001"/>
            <a:ext cx="197071" cy="102143"/>
          </a:xfrm>
          <a:custGeom>
            <a:rect b="b" l="l" r="r" t="t"/>
            <a:pathLst>
              <a:path extrusionOk="0" h="4941" w="9533">
                <a:moveTo>
                  <a:pt x="1" y="0"/>
                </a:moveTo>
                <a:lnTo>
                  <a:pt x="1" y="4940"/>
                </a:lnTo>
                <a:lnTo>
                  <a:pt x="9533" y="4940"/>
                </a:lnTo>
                <a:cubicBezTo>
                  <a:pt x="9105" y="3325"/>
                  <a:pt x="9105" y="1615"/>
                  <a:pt x="9533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19"/>
          <p:cNvSpPr/>
          <p:nvPr/>
        </p:nvSpPr>
        <p:spPr>
          <a:xfrm flipH="1">
            <a:off x="2512727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093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19"/>
          <p:cNvSpPr/>
          <p:nvPr/>
        </p:nvSpPr>
        <p:spPr>
          <a:xfrm flipH="1">
            <a:off x="2489490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61" y="1"/>
                </a:moveTo>
                <a:cubicBezTo>
                  <a:pt x="333" y="1"/>
                  <a:pt x="1" y="1347"/>
                  <a:pt x="1" y="3009"/>
                </a:cubicBezTo>
                <a:cubicBezTo>
                  <a:pt x="1" y="4672"/>
                  <a:pt x="333" y="6018"/>
                  <a:pt x="761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19"/>
          <p:cNvSpPr/>
          <p:nvPr/>
        </p:nvSpPr>
        <p:spPr>
          <a:xfrm flipH="1">
            <a:off x="2373287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19"/>
          <p:cNvSpPr/>
          <p:nvPr/>
        </p:nvSpPr>
        <p:spPr>
          <a:xfrm flipH="1">
            <a:off x="2349719" y="4763859"/>
            <a:ext cx="31774" cy="124407"/>
          </a:xfrm>
          <a:custGeom>
            <a:rect b="b" l="l" r="r" t="t"/>
            <a:pathLst>
              <a:path extrusionOk="0" h="6018" w="1537">
                <a:moveTo>
                  <a:pt x="761" y="1"/>
                </a:moveTo>
                <a:cubicBezTo>
                  <a:pt x="349" y="1"/>
                  <a:pt x="1" y="1347"/>
                  <a:pt x="1" y="3009"/>
                </a:cubicBezTo>
                <a:cubicBezTo>
                  <a:pt x="1" y="4672"/>
                  <a:pt x="349" y="6018"/>
                  <a:pt x="761" y="6018"/>
                </a:cubicBezTo>
                <a:lnTo>
                  <a:pt x="1537" y="6018"/>
                </a:lnTo>
                <a:cubicBezTo>
                  <a:pt x="1109" y="6018"/>
                  <a:pt x="777" y="4672"/>
                  <a:pt x="777" y="3009"/>
                </a:cubicBezTo>
                <a:cubicBezTo>
                  <a:pt x="777" y="1347"/>
                  <a:pt x="1109" y="1"/>
                  <a:pt x="1537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19"/>
          <p:cNvSpPr/>
          <p:nvPr/>
        </p:nvSpPr>
        <p:spPr>
          <a:xfrm flipH="1">
            <a:off x="1788671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109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19"/>
          <p:cNvSpPr/>
          <p:nvPr/>
        </p:nvSpPr>
        <p:spPr>
          <a:xfrm flipH="1">
            <a:off x="1765435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61" y="1"/>
                </a:moveTo>
                <a:cubicBezTo>
                  <a:pt x="349" y="1"/>
                  <a:pt x="1" y="1347"/>
                  <a:pt x="1" y="3009"/>
                </a:cubicBezTo>
                <a:cubicBezTo>
                  <a:pt x="1" y="4672"/>
                  <a:pt x="349" y="6018"/>
                  <a:pt x="761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19"/>
          <p:cNvSpPr/>
          <p:nvPr/>
        </p:nvSpPr>
        <p:spPr>
          <a:xfrm flipH="1">
            <a:off x="2410934" y="4799210"/>
            <a:ext cx="88396" cy="53376"/>
          </a:xfrm>
          <a:custGeom>
            <a:rect b="b" l="l" r="r" t="t"/>
            <a:pathLst>
              <a:path extrusionOk="0" h="2582" w="4276">
                <a:moveTo>
                  <a:pt x="2138" y="1"/>
                </a:moveTo>
                <a:lnTo>
                  <a:pt x="1" y="1299"/>
                </a:lnTo>
                <a:lnTo>
                  <a:pt x="2138" y="2582"/>
                </a:lnTo>
                <a:lnTo>
                  <a:pt x="4276" y="1299"/>
                </a:lnTo>
                <a:lnTo>
                  <a:pt x="2138" y="1"/>
                </a:ln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19"/>
          <p:cNvSpPr/>
          <p:nvPr/>
        </p:nvSpPr>
        <p:spPr>
          <a:xfrm flipH="1">
            <a:off x="2233185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4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4" y="6018"/>
                </a:cubicBezTo>
                <a:lnTo>
                  <a:pt x="1520" y="6018"/>
                </a:lnTo>
                <a:cubicBezTo>
                  <a:pt x="1109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19"/>
          <p:cNvSpPr/>
          <p:nvPr/>
        </p:nvSpPr>
        <p:spPr>
          <a:xfrm flipH="1">
            <a:off x="1926478" y="4763859"/>
            <a:ext cx="31443" cy="124407"/>
          </a:xfrm>
          <a:custGeom>
            <a:rect b="b" l="l" r="r" t="t"/>
            <a:pathLst>
              <a:path extrusionOk="0" h="6018" w="1521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19"/>
          <p:cNvSpPr/>
          <p:nvPr/>
        </p:nvSpPr>
        <p:spPr>
          <a:xfrm flipH="1">
            <a:off x="2044318" y="4780562"/>
            <a:ext cx="126371" cy="91021"/>
          </a:xfrm>
          <a:custGeom>
            <a:rect b="b" l="l" r="r" t="t"/>
            <a:pathLst>
              <a:path extrusionOk="0" h="4403" w="6113">
                <a:moveTo>
                  <a:pt x="333" y="0"/>
                </a:moveTo>
                <a:cubicBezTo>
                  <a:pt x="1" y="1441"/>
                  <a:pt x="1" y="2945"/>
                  <a:pt x="333" y="4402"/>
                </a:cubicBezTo>
                <a:lnTo>
                  <a:pt x="6112" y="4402"/>
                </a:lnTo>
                <a:cubicBezTo>
                  <a:pt x="5796" y="2945"/>
                  <a:pt x="5796" y="1441"/>
                  <a:pt x="6112" y="0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19"/>
          <p:cNvSpPr/>
          <p:nvPr/>
        </p:nvSpPr>
        <p:spPr>
          <a:xfrm flipH="1">
            <a:off x="1546807" y="4639489"/>
            <a:ext cx="1078546" cy="124386"/>
          </a:xfrm>
          <a:custGeom>
            <a:rect b="b" l="l" r="r" t="t"/>
            <a:pathLst>
              <a:path extrusionOk="0" h="6017" w="52173">
                <a:moveTo>
                  <a:pt x="761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61" y="6017"/>
                </a:cubicBezTo>
                <a:lnTo>
                  <a:pt x="51824" y="6017"/>
                </a:lnTo>
                <a:cubicBezTo>
                  <a:pt x="52014" y="6017"/>
                  <a:pt x="52172" y="5859"/>
                  <a:pt x="52172" y="5653"/>
                </a:cubicBezTo>
                <a:cubicBezTo>
                  <a:pt x="52172" y="5558"/>
                  <a:pt x="52093" y="5494"/>
                  <a:pt x="51998" y="5494"/>
                </a:cubicBezTo>
                <a:lnTo>
                  <a:pt x="38144" y="5494"/>
                </a:lnTo>
                <a:cubicBezTo>
                  <a:pt x="37716" y="3863"/>
                  <a:pt x="37716" y="2153"/>
                  <a:pt x="38144" y="523"/>
                </a:cubicBezTo>
                <a:lnTo>
                  <a:pt x="51998" y="523"/>
                </a:lnTo>
                <a:cubicBezTo>
                  <a:pt x="52093" y="523"/>
                  <a:pt x="52172" y="459"/>
                  <a:pt x="52172" y="364"/>
                </a:cubicBezTo>
                <a:cubicBezTo>
                  <a:pt x="52172" y="158"/>
                  <a:pt x="52014" y="0"/>
                  <a:pt x="518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19"/>
          <p:cNvSpPr/>
          <p:nvPr/>
        </p:nvSpPr>
        <p:spPr>
          <a:xfrm flipH="1">
            <a:off x="1836467" y="4650280"/>
            <a:ext cx="9179" cy="102804"/>
          </a:xfrm>
          <a:custGeom>
            <a:rect b="b" l="l" r="r" t="t"/>
            <a:pathLst>
              <a:path extrusionOk="0" h="4973" w="444">
                <a:moveTo>
                  <a:pt x="444" y="1"/>
                </a:moveTo>
                <a:cubicBezTo>
                  <a:pt x="0" y="1631"/>
                  <a:pt x="0" y="3341"/>
                  <a:pt x="444" y="4972"/>
                </a:cubicBezTo>
                <a:lnTo>
                  <a:pt x="444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19"/>
          <p:cNvSpPr/>
          <p:nvPr/>
        </p:nvSpPr>
        <p:spPr>
          <a:xfrm flipH="1">
            <a:off x="1557595" y="4650280"/>
            <a:ext cx="278893" cy="102804"/>
          </a:xfrm>
          <a:custGeom>
            <a:rect b="b" l="l" r="r" t="t"/>
            <a:pathLst>
              <a:path extrusionOk="0" h="4973" w="13491">
                <a:moveTo>
                  <a:pt x="1" y="1"/>
                </a:moveTo>
                <a:lnTo>
                  <a:pt x="1" y="4972"/>
                </a:lnTo>
                <a:lnTo>
                  <a:pt x="13491" y="4972"/>
                </a:lnTo>
                <a:cubicBezTo>
                  <a:pt x="13063" y="3341"/>
                  <a:pt x="13063" y="1631"/>
                  <a:pt x="13491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9"/>
          <p:cNvSpPr/>
          <p:nvPr/>
        </p:nvSpPr>
        <p:spPr>
          <a:xfrm flipH="1">
            <a:off x="2570674" y="4639489"/>
            <a:ext cx="31112" cy="124386"/>
          </a:xfrm>
          <a:custGeom>
            <a:rect b="b" l="l" r="r" t="t"/>
            <a:pathLst>
              <a:path extrusionOk="0" h="6017" w="1505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05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505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9"/>
          <p:cNvSpPr/>
          <p:nvPr/>
        </p:nvSpPr>
        <p:spPr>
          <a:xfrm flipH="1">
            <a:off x="2550042" y="4639489"/>
            <a:ext cx="30802" cy="124386"/>
          </a:xfrm>
          <a:custGeom>
            <a:rect b="b" l="l" r="r" t="t"/>
            <a:pathLst>
              <a:path extrusionOk="0" h="6017" w="1490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489" y="6017"/>
                </a:lnTo>
                <a:cubicBezTo>
                  <a:pt x="1078" y="6017"/>
                  <a:pt x="745" y="4671"/>
                  <a:pt x="745" y="3008"/>
                </a:cubicBezTo>
                <a:cubicBezTo>
                  <a:pt x="745" y="1346"/>
                  <a:pt x="1078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9"/>
          <p:cNvSpPr/>
          <p:nvPr/>
        </p:nvSpPr>
        <p:spPr>
          <a:xfrm flipH="1">
            <a:off x="2434831" y="4639489"/>
            <a:ext cx="30781" cy="124386"/>
          </a:xfrm>
          <a:custGeom>
            <a:rect b="b" l="l" r="r" t="t"/>
            <a:pathLst>
              <a:path extrusionOk="0" h="6017" w="1489">
                <a:moveTo>
                  <a:pt x="745" y="0"/>
                </a:moveTo>
                <a:cubicBezTo>
                  <a:pt x="333" y="0"/>
                  <a:pt x="0" y="1346"/>
                  <a:pt x="0" y="3008"/>
                </a:cubicBezTo>
                <a:cubicBezTo>
                  <a:pt x="0" y="4671"/>
                  <a:pt x="333" y="6017"/>
                  <a:pt x="745" y="6017"/>
                </a:cubicBezTo>
                <a:lnTo>
                  <a:pt x="1489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9"/>
          <p:cNvSpPr/>
          <p:nvPr/>
        </p:nvSpPr>
        <p:spPr>
          <a:xfrm flipH="1">
            <a:off x="2413868" y="4639489"/>
            <a:ext cx="30802" cy="124386"/>
          </a:xfrm>
          <a:custGeom>
            <a:rect b="b" l="l" r="r" t="t"/>
            <a:pathLst>
              <a:path extrusionOk="0" h="6017" w="1490">
                <a:moveTo>
                  <a:pt x="761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61" y="6017"/>
                </a:cubicBezTo>
                <a:lnTo>
                  <a:pt x="1489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19"/>
          <p:cNvSpPr/>
          <p:nvPr/>
        </p:nvSpPr>
        <p:spPr>
          <a:xfrm flipH="1">
            <a:off x="1872480" y="4639489"/>
            <a:ext cx="31112" cy="124386"/>
          </a:xfrm>
          <a:custGeom>
            <a:rect b="b" l="l" r="r" t="t"/>
            <a:pathLst>
              <a:path extrusionOk="0" h="6017" w="1505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05" y="6017"/>
                </a:lnTo>
                <a:cubicBezTo>
                  <a:pt x="1078" y="6017"/>
                  <a:pt x="745" y="4671"/>
                  <a:pt x="745" y="3008"/>
                </a:cubicBezTo>
                <a:cubicBezTo>
                  <a:pt x="745" y="1346"/>
                  <a:pt x="1078" y="0"/>
                  <a:pt x="1505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19"/>
          <p:cNvSpPr/>
          <p:nvPr/>
        </p:nvSpPr>
        <p:spPr>
          <a:xfrm flipH="1">
            <a:off x="1851518" y="4639489"/>
            <a:ext cx="31112" cy="124386"/>
          </a:xfrm>
          <a:custGeom>
            <a:rect b="b" l="l" r="r" t="t"/>
            <a:pathLst>
              <a:path extrusionOk="0" h="6017" w="1505">
                <a:moveTo>
                  <a:pt x="760" y="0"/>
                </a:moveTo>
                <a:cubicBezTo>
                  <a:pt x="349" y="0"/>
                  <a:pt x="0" y="1346"/>
                  <a:pt x="0" y="3008"/>
                </a:cubicBezTo>
                <a:cubicBezTo>
                  <a:pt x="0" y="4671"/>
                  <a:pt x="349" y="6017"/>
                  <a:pt x="760" y="6017"/>
                </a:cubicBezTo>
                <a:lnTo>
                  <a:pt x="1504" y="6017"/>
                </a:lnTo>
                <a:cubicBezTo>
                  <a:pt x="1093" y="6017"/>
                  <a:pt x="760" y="4671"/>
                  <a:pt x="760" y="3008"/>
                </a:cubicBezTo>
                <a:cubicBezTo>
                  <a:pt x="760" y="1346"/>
                  <a:pt x="1093" y="0"/>
                  <a:pt x="1504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19"/>
          <p:cNvSpPr/>
          <p:nvPr/>
        </p:nvSpPr>
        <p:spPr>
          <a:xfrm flipH="1">
            <a:off x="2472788" y="4674840"/>
            <a:ext cx="88416" cy="53686"/>
          </a:xfrm>
          <a:custGeom>
            <a:rect b="b" l="l" r="r" t="t"/>
            <a:pathLst>
              <a:path extrusionOk="0" h="2597" w="4277">
                <a:moveTo>
                  <a:pt x="2139" y="0"/>
                </a:moveTo>
                <a:lnTo>
                  <a:pt x="1" y="1298"/>
                </a:lnTo>
                <a:lnTo>
                  <a:pt x="2139" y="2597"/>
                </a:lnTo>
                <a:lnTo>
                  <a:pt x="4276" y="1298"/>
                </a:lnTo>
                <a:lnTo>
                  <a:pt x="2139" y="0"/>
                </a:ln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19"/>
          <p:cNvSpPr/>
          <p:nvPr/>
        </p:nvSpPr>
        <p:spPr>
          <a:xfrm flipH="1">
            <a:off x="2306182" y="4639489"/>
            <a:ext cx="31443" cy="124386"/>
          </a:xfrm>
          <a:custGeom>
            <a:rect b="b" l="l" r="r" t="t"/>
            <a:pathLst>
              <a:path extrusionOk="0" h="6017" w="1521">
                <a:moveTo>
                  <a:pt x="745" y="0"/>
                </a:moveTo>
                <a:cubicBezTo>
                  <a:pt x="333" y="0"/>
                  <a:pt x="0" y="1346"/>
                  <a:pt x="0" y="3008"/>
                </a:cubicBezTo>
                <a:cubicBezTo>
                  <a:pt x="0" y="4671"/>
                  <a:pt x="333" y="6017"/>
                  <a:pt x="745" y="6017"/>
                </a:cubicBezTo>
                <a:lnTo>
                  <a:pt x="1520" y="6017"/>
                </a:lnTo>
                <a:cubicBezTo>
                  <a:pt x="1093" y="6017"/>
                  <a:pt x="760" y="4671"/>
                  <a:pt x="760" y="3008"/>
                </a:cubicBezTo>
                <a:cubicBezTo>
                  <a:pt x="760" y="1346"/>
                  <a:pt x="1125" y="0"/>
                  <a:pt x="1520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19"/>
          <p:cNvSpPr/>
          <p:nvPr/>
        </p:nvSpPr>
        <p:spPr>
          <a:xfrm flipH="1">
            <a:off x="1999475" y="4639489"/>
            <a:ext cx="31443" cy="124386"/>
          </a:xfrm>
          <a:custGeom>
            <a:rect b="b" l="l" r="r" t="t"/>
            <a:pathLst>
              <a:path extrusionOk="0" h="6017" w="1521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21" y="6017"/>
                </a:lnTo>
                <a:cubicBezTo>
                  <a:pt x="1109" y="6017"/>
                  <a:pt x="776" y="4671"/>
                  <a:pt x="776" y="3008"/>
                </a:cubicBezTo>
                <a:cubicBezTo>
                  <a:pt x="776" y="1346"/>
                  <a:pt x="1109" y="0"/>
                  <a:pt x="1521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19"/>
          <p:cNvSpPr/>
          <p:nvPr/>
        </p:nvSpPr>
        <p:spPr>
          <a:xfrm flipH="1">
            <a:off x="2116984" y="4656172"/>
            <a:ext cx="126371" cy="91021"/>
          </a:xfrm>
          <a:custGeom>
            <a:rect b="b" l="l" r="r" t="t"/>
            <a:pathLst>
              <a:path extrusionOk="0" h="4403" w="6113">
                <a:moveTo>
                  <a:pt x="317" y="1"/>
                </a:moveTo>
                <a:cubicBezTo>
                  <a:pt x="0" y="1457"/>
                  <a:pt x="0" y="2946"/>
                  <a:pt x="317" y="4402"/>
                </a:cubicBezTo>
                <a:lnTo>
                  <a:pt x="6112" y="4402"/>
                </a:lnTo>
                <a:cubicBezTo>
                  <a:pt x="5780" y="2946"/>
                  <a:pt x="5780" y="1457"/>
                  <a:pt x="6112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19"/>
          <p:cNvSpPr/>
          <p:nvPr/>
        </p:nvSpPr>
        <p:spPr>
          <a:xfrm flipH="1">
            <a:off x="1427004" y="4455519"/>
            <a:ext cx="1004890" cy="183985"/>
          </a:xfrm>
          <a:custGeom>
            <a:rect b="b" l="l" r="r" t="t"/>
            <a:pathLst>
              <a:path extrusionOk="0" h="8900" w="48610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48087" y="8899"/>
                </a:lnTo>
                <a:cubicBezTo>
                  <a:pt x="48372" y="8899"/>
                  <a:pt x="48610" y="8662"/>
                  <a:pt x="48610" y="8377"/>
                </a:cubicBezTo>
                <a:cubicBezTo>
                  <a:pt x="48610" y="8234"/>
                  <a:pt x="48499" y="8123"/>
                  <a:pt x="48356" y="8123"/>
                </a:cubicBezTo>
                <a:lnTo>
                  <a:pt x="35689" y="8123"/>
                </a:lnTo>
                <a:cubicBezTo>
                  <a:pt x="35404" y="7316"/>
                  <a:pt x="35214" y="5970"/>
                  <a:pt x="35214" y="4450"/>
                </a:cubicBezTo>
                <a:cubicBezTo>
                  <a:pt x="35214" y="2930"/>
                  <a:pt x="35420" y="1584"/>
                  <a:pt x="35689" y="776"/>
                </a:cubicBezTo>
                <a:lnTo>
                  <a:pt x="48356" y="776"/>
                </a:lnTo>
                <a:cubicBezTo>
                  <a:pt x="48499" y="776"/>
                  <a:pt x="48610" y="666"/>
                  <a:pt x="48610" y="523"/>
                </a:cubicBezTo>
                <a:cubicBezTo>
                  <a:pt x="48610" y="238"/>
                  <a:pt x="48372" y="1"/>
                  <a:pt x="480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19"/>
          <p:cNvSpPr/>
          <p:nvPr/>
        </p:nvSpPr>
        <p:spPr>
          <a:xfrm flipH="1">
            <a:off x="1694070" y="4471561"/>
            <a:ext cx="9840" cy="151902"/>
          </a:xfrm>
          <a:custGeom>
            <a:rect b="b" l="l" r="r" t="t"/>
            <a:pathLst>
              <a:path extrusionOk="0" h="7348" w="476">
                <a:moveTo>
                  <a:pt x="475" y="0"/>
                </a:moveTo>
                <a:cubicBezTo>
                  <a:pt x="206" y="808"/>
                  <a:pt x="0" y="2154"/>
                  <a:pt x="0" y="3674"/>
                </a:cubicBezTo>
                <a:cubicBezTo>
                  <a:pt x="0" y="5194"/>
                  <a:pt x="190" y="6540"/>
                  <a:pt x="475" y="7347"/>
                </a:cubicBezTo>
                <a:lnTo>
                  <a:pt x="475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19"/>
          <p:cNvSpPr/>
          <p:nvPr/>
        </p:nvSpPr>
        <p:spPr>
          <a:xfrm flipH="1">
            <a:off x="1443023" y="4471561"/>
            <a:ext cx="251068" cy="151902"/>
          </a:xfrm>
          <a:custGeom>
            <a:rect b="b" l="l" r="r" t="t"/>
            <a:pathLst>
              <a:path extrusionOk="0" h="7348" w="12145">
                <a:moveTo>
                  <a:pt x="0" y="0"/>
                </a:moveTo>
                <a:lnTo>
                  <a:pt x="0" y="7347"/>
                </a:lnTo>
                <a:lnTo>
                  <a:pt x="12145" y="7347"/>
                </a:lnTo>
                <a:cubicBezTo>
                  <a:pt x="11860" y="6540"/>
                  <a:pt x="11670" y="5194"/>
                  <a:pt x="11670" y="3674"/>
                </a:cubicBezTo>
                <a:cubicBezTo>
                  <a:pt x="11670" y="2154"/>
                  <a:pt x="11860" y="808"/>
                  <a:pt x="12145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19"/>
          <p:cNvSpPr/>
          <p:nvPr/>
        </p:nvSpPr>
        <p:spPr>
          <a:xfrm flipH="1">
            <a:off x="2314038" y="4455519"/>
            <a:ext cx="46492" cy="183985"/>
          </a:xfrm>
          <a:custGeom>
            <a:rect b="b" l="l" r="r" t="t"/>
            <a:pathLst>
              <a:path extrusionOk="0" h="8900" w="2249">
                <a:moveTo>
                  <a:pt x="1108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8" y="8899"/>
                </a:cubicBezTo>
                <a:lnTo>
                  <a:pt x="2248" y="8899"/>
                </a:lnTo>
                <a:cubicBezTo>
                  <a:pt x="1631" y="8899"/>
                  <a:pt x="1140" y="6904"/>
                  <a:pt x="1140" y="4450"/>
                </a:cubicBezTo>
                <a:cubicBezTo>
                  <a:pt x="1140" y="1996"/>
                  <a:pt x="1631" y="1"/>
                  <a:pt x="2248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19"/>
          <p:cNvSpPr/>
          <p:nvPr/>
        </p:nvSpPr>
        <p:spPr>
          <a:xfrm flipH="1">
            <a:off x="2279349" y="4455519"/>
            <a:ext cx="46492" cy="183985"/>
          </a:xfrm>
          <a:custGeom>
            <a:rect b="b" l="l" r="r" t="t"/>
            <a:pathLst>
              <a:path extrusionOk="0" h="8900" w="2249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2249" y="8899"/>
                </a:lnTo>
                <a:cubicBezTo>
                  <a:pt x="1647" y="8899"/>
                  <a:pt x="1140" y="6904"/>
                  <a:pt x="1140" y="4450"/>
                </a:cubicBezTo>
                <a:cubicBezTo>
                  <a:pt x="1140" y="1996"/>
                  <a:pt x="1647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19"/>
          <p:cNvSpPr/>
          <p:nvPr/>
        </p:nvSpPr>
        <p:spPr>
          <a:xfrm flipH="1">
            <a:off x="2148405" y="4455519"/>
            <a:ext cx="46513" cy="183985"/>
          </a:xfrm>
          <a:custGeom>
            <a:rect b="b" l="l" r="r" t="t"/>
            <a:pathLst>
              <a:path extrusionOk="0" h="8900" w="225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48" y="8899"/>
                  <a:pt x="1141" y="6904"/>
                  <a:pt x="1141" y="4450"/>
                </a:cubicBezTo>
                <a:cubicBezTo>
                  <a:pt x="1141" y="1996"/>
                  <a:pt x="1648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19"/>
          <p:cNvSpPr/>
          <p:nvPr/>
        </p:nvSpPr>
        <p:spPr>
          <a:xfrm flipH="1">
            <a:off x="2113385" y="4455519"/>
            <a:ext cx="46823" cy="183985"/>
          </a:xfrm>
          <a:custGeom>
            <a:rect b="b" l="l" r="r" t="t"/>
            <a:pathLst>
              <a:path extrusionOk="0" h="8900" w="2265">
                <a:moveTo>
                  <a:pt x="1109" y="1"/>
                </a:moveTo>
                <a:cubicBezTo>
                  <a:pt x="507" y="1"/>
                  <a:pt x="0" y="1996"/>
                  <a:pt x="0" y="4450"/>
                </a:cubicBezTo>
                <a:cubicBezTo>
                  <a:pt x="0" y="6904"/>
                  <a:pt x="507" y="8899"/>
                  <a:pt x="1109" y="8899"/>
                </a:cubicBezTo>
                <a:lnTo>
                  <a:pt x="2264" y="8899"/>
                </a:lnTo>
                <a:cubicBezTo>
                  <a:pt x="1647" y="8899"/>
                  <a:pt x="1156" y="6904"/>
                  <a:pt x="1156" y="4450"/>
                </a:cubicBezTo>
                <a:cubicBezTo>
                  <a:pt x="1156" y="1996"/>
                  <a:pt x="1647" y="1"/>
                  <a:pt x="2264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19"/>
          <p:cNvSpPr/>
          <p:nvPr/>
        </p:nvSpPr>
        <p:spPr>
          <a:xfrm flipH="1">
            <a:off x="1982462" y="4455519"/>
            <a:ext cx="46823" cy="183985"/>
          </a:xfrm>
          <a:custGeom>
            <a:rect b="b" l="l" r="r" t="t"/>
            <a:pathLst>
              <a:path extrusionOk="0" h="8900" w="2265">
                <a:moveTo>
                  <a:pt x="1109" y="1"/>
                </a:moveTo>
                <a:cubicBezTo>
                  <a:pt x="507" y="1"/>
                  <a:pt x="1" y="1996"/>
                  <a:pt x="1" y="4450"/>
                </a:cubicBezTo>
                <a:cubicBezTo>
                  <a:pt x="1" y="6904"/>
                  <a:pt x="507" y="8899"/>
                  <a:pt x="1109" y="8899"/>
                </a:cubicBezTo>
                <a:lnTo>
                  <a:pt x="2265" y="8899"/>
                </a:lnTo>
                <a:cubicBezTo>
                  <a:pt x="1647" y="8899"/>
                  <a:pt x="1157" y="6904"/>
                  <a:pt x="1157" y="4450"/>
                </a:cubicBezTo>
                <a:cubicBezTo>
                  <a:pt x="1157" y="1996"/>
                  <a:pt x="1647" y="1"/>
                  <a:pt x="2265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19"/>
          <p:cNvSpPr/>
          <p:nvPr/>
        </p:nvSpPr>
        <p:spPr>
          <a:xfrm flipH="1">
            <a:off x="1947752" y="4455519"/>
            <a:ext cx="46513" cy="183985"/>
          </a:xfrm>
          <a:custGeom>
            <a:rect b="b" l="l" r="r" t="t"/>
            <a:pathLst>
              <a:path extrusionOk="0" h="8900" w="225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32" y="8899"/>
                  <a:pt x="1141" y="6904"/>
                  <a:pt x="1141" y="4450"/>
                </a:cubicBezTo>
                <a:cubicBezTo>
                  <a:pt x="1141" y="1996"/>
                  <a:pt x="1632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19"/>
          <p:cNvSpPr/>
          <p:nvPr/>
        </p:nvSpPr>
        <p:spPr>
          <a:xfrm flipH="1">
            <a:off x="1816829" y="4455519"/>
            <a:ext cx="46492" cy="183985"/>
          </a:xfrm>
          <a:custGeom>
            <a:rect b="b" l="l" r="r" t="t"/>
            <a:pathLst>
              <a:path extrusionOk="0" h="8900" w="2249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2249" y="8899"/>
                </a:lnTo>
                <a:cubicBezTo>
                  <a:pt x="1631" y="8899"/>
                  <a:pt x="1140" y="6904"/>
                  <a:pt x="1140" y="4450"/>
                </a:cubicBezTo>
                <a:cubicBezTo>
                  <a:pt x="1140" y="1996"/>
                  <a:pt x="1631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19"/>
          <p:cNvSpPr/>
          <p:nvPr/>
        </p:nvSpPr>
        <p:spPr>
          <a:xfrm flipH="1">
            <a:off x="1782118" y="4455519"/>
            <a:ext cx="46513" cy="183985"/>
          </a:xfrm>
          <a:custGeom>
            <a:rect b="b" l="l" r="r" t="t"/>
            <a:pathLst>
              <a:path extrusionOk="0" h="8900" w="225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47" y="8899"/>
                  <a:pt x="1141" y="6904"/>
                  <a:pt x="1141" y="4450"/>
                </a:cubicBezTo>
                <a:cubicBezTo>
                  <a:pt x="1141" y="1996"/>
                  <a:pt x="1647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19"/>
          <p:cNvSpPr/>
          <p:nvPr/>
        </p:nvSpPr>
        <p:spPr>
          <a:xfrm flipH="1">
            <a:off x="1546471" y="4226068"/>
            <a:ext cx="924061" cy="229134"/>
          </a:xfrm>
          <a:custGeom>
            <a:rect b="b" l="l" r="r" t="t"/>
            <a:pathLst>
              <a:path extrusionOk="0" h="11084" w="44700">
                <a:moveTo>
                  <a:pt x="1378" y="0"/>
                </a:moveTo>
                <a:cubicBezTo>
                  <a:pt x="618" y="0"/>
                  <a:pt x="1" y="2486"/>
                  <a:pt x="1" y="5542"/>
                </a:cubicBezTo>
                <a:cubicBezTo>
                  <a:pt x="1" y="8614"/>
                  <a:pt x="618" y="11084"/>
                  <a:pt x="1378" y="11084"/>
                </a:cubicBezTo>
                <a:lnTo>
                  <a:pt x="44050" y="11084"/>
                </a:lnTo>
                <a:cubicBezTo>
                  <a:pt x="44414" y="11084"/>
                  <a:pt x="44699" y="10799"/>
                  <a:pt x="44699" y="10435"/>
                </a:cubicBezTo>
                <a:cubicBezTo>
                  <a:pt x="44699" y="10260"/>
                  <a:pt x="44557" y="10118"/>
                  <a:pt x="44383" y="10118"/>
                </a:cubicBezTo>
                <a:lnTo>
                  <a:pt x="28612" y="10118"/>
                </a:lnTo>
                <a:cubicBezTo>
                  <a:pt x="28248" y="9136"/>
                  <a:pt x="28026" y="7442"/>
                  <a:pt x="28026" y="5558"/>
                </a:cubicBezTo>
                <a:cubicBezTo>
                  <a:pt x="28026" y="3658"/>
                  <a:pt x="28264" y="1979"/>
                  <a:pt x="28612" y="982"/>
                </a:cubicBezTo>
                <a:lnTo>
                  <a:pt x="44383" y="982"/>
                </a:lnTo>
                <a:cubicBezTo>
                  <a:pt x="44557" y="982"/>
                  <a:pt x="44699" y="839"/>
                  <a:pt x="44699" y="665"/>
                </a:cubicBezTo>
                <a:cubicBezTo>
                  <a:pt x="44699" y="301"/>
                  <a:pt x="44414" y="0"/>
                  <a:pt x="44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9"/>
          <p:cNvSpPr/>
          <p:nvPr/>
        </p:nvSpPr>
        <p:spPr>
          <a:xfrm flipH="1">
            <a:off x="1879012" y="4246348"/>
            <a:ext cx="12135" cy="188885"/>
          </a:xfrm>
          <a:custGeom>
            <a:rect b="b" l="l" r="r" t="t"/>
            <a:pathLst>
              <a:path extrusionOk="0" h="9137" w="587">
                <a:moveTo>
                  <a:pt x="586" y="1"/>
                </a:moveTo>
                <a:cubicBezTo>
                  <a:pt x="238" y="998"/>
                  <a:pt x="0" y="2677"/>
                  <a:pt x="0" y="4577"/>
                </a:cubicBezTo>
                <a:cubicBezTo>
                  <a:pt x="0" y="6461"/>
                  <a:pt x="222" y="8155"/>
                  <a:pt x="586" y="9137"/>
                </a:cubicBezTo>
                <a:lnTo>
                  <a:pt x="586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19"/>
          <p:cNvSpPr/>
          <p:nvPr/>
        </p:nvSpPr>
        <p:spPr>
          <a:xfrm flipH="1">
            <a:off x="1566423" y="4246348"/>
            <a:ext cx="312610" cy="188885"/>
          </a:xfrm>
          <a:custGeom>
            <a:rect b="b" l="l" r="r" t="t"/>
            <a:pathLst>
              <a:path extrusionOk="0" h="9137" w="15122">
                <a:moveTo>
                  <a:pt x="0" y="1"/>
                </a:moveTo>
                <a:lnTo>
                  <a:pt x="0" y="9137"/>
                </a:lnTo>
                <a:lnTo>
                  <a:pt x="15121" y="9137"/>
                </a:lnTo>
                <a:cubicBezTo>
                  <a:pt x="14757" y="8155"/>
                  <a:pt x="14536" y="6461"/>
                  <a:pt x="14536" y="4577"/>
                </a:cubicBezTo>
                <a:cubicBezTo>
                  <a:pt x="14536" y="2677"/>
                  <a:pt x="14773" y="998"/>
                  <a:pt x="15121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19"/>
          <p:cNvSpPr/>
          <p:nvPr/>
        </p:nvSpPr>
        <p:spPr>
          <a:xfrm flipH="1">
            <a:off x="2319931" y="4305597"/>
            <a:ext cx="80540" cy="70411"/>
          </a:xfrm>
          <a:custGeom>
            <a:rect b="b" l="l" r="r" t="t"/>
            <a:pathLst>
              <a:path extrusionOk="0" h="3406" w="3896">
                <a:moveTo>
                  <a:pt x="2819" y="1"/>
                </a:moveTo>
                <a:lnTo>
                  <a:pt x="0" y="1711"/>
                </a:lnTo>
                <a:lnTo>
                  <a:pt x="2819" y="3405"/>
                </a:lnTo>
                <a:lnTo>
                  <a:pt x="3895" y="2756"/>
                </a:lnTo>
                <a:lnTo>
                  <a:pt x="2138" y="1711"/>
                </a:lnTo>
                <a:lnTo>
                  <a:pt x="3895" y="650"/>
                </a:lnTo>
                <a:lnTo>
                  <a:pt x="2819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19"/>
          <p:cNvSpPr/>
          <p:nvPr/>
        </p:nvSpPr>
        <p:spPr>
          <a:xfrm flipH="1">
            <a:off x="2275751" y="4349135"/>
            <a:ext cx="44198" cy="26874"/>
          </a:xfrm>
          <a:custGeom>
            <a:rect b="b" l="l" r="r" t="t"/>
            <a:pathLst>
              <a:path extrusionOk="0" h="1300" w="2138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19"/>
          <p:cNvSpPr/>
          <p:nvPr/>
        </p:nvSpPr>
        <p:spPr>
          <a:xfrm flipH="1">
            <a:off x="2275751" y="4305597"/>
            <a:ext cx="44198" cy="26874"/>
          </a:xfrm>
          <a:custGeom>
            <a:rect b="b" l="l" r="r" t="t"/>
            <a:pathLst>
              <a:path extrusionOk="0" h="1300" w="2138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19"/>
          <p:cNvSpPr/>
          <p:nvPr/>
        </p:nvSpPr>
        <p:spPr>
          <a:xfrm flipH="1">
            <a:off x="2297996" y="4319014"/>
            <a:ext cx="58296" cy="43557"/>
          </a:xfrm>
          <a:custGeom>
            <a:rect b="b" l="l" r="r" t="t"/>
            <a:pathLst>
              <a:path extrusionOk="0" h="2107" w="2820">
                <a:moveTo>
                  <a:pt x="1758" y="1"/>
                </a:moveTo>
                <a:lnTo>
                  <a:pt x="1" y="1062"/>
                </a:lnTo>
                <a:lnTo>
                  <a:pt x="1758" y="2107"/>
                </a:lnTo>
                <a:lnTo>
                  <a:pt x="2819" y="1458"/>
                </a:lnTo>
                <a:lnTo>
                  <a:pt x="2154" y="1062"/>
                </a:lnTo>
                <a:lnTo>
                  <a:pt x="2819" y="650"/>
                </a:lnTo>
                <a:lnTo>
                  <a:pt x="1758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19"/>
          <p:cNvSpPr/>
          <p:nvPr/>
        </p:nvSpPr>
        <p:spPr>
          <a:xfrm flipH="1">
            <a:off x="2231552" y="4305597"/>
            <a:ext cx="44218" cy="26874"/>
          </a:xfrm>
          <a:custGeom>
            <a:rect b="b" l="l" r="r" t="t"/>
            <a:pathLst>
              <a:path extrusionOk="0" h="1300" w="2139">
                <a:moveTo>
                  <a:pt x="1062" y="1"/>
                </a:moveTo>
                <a:lnTo>
                  <a:pt x="1" y="650"/>
                </a:lnTo>
                <a:lnTo>
                  <a:pt x="1062" y="1299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19"/>
          <p:cNvSpPr/>
          <p:nvPr/>
        </p:nvSpPr>
        <p:spPr>
          <a:xfrm flipH="1">
            <a:off x="2231552" y="4349135"/>
            <a:ext cx="44218" cy="26874"/>
          </a:xfrm>
          <a:custGeom>
            <a:rect b="b" l="l" r="r" t="t"/>
            <a:pathLst>
              <a:path extrusionOk="0" h="1300" w="2139">
                <a:moveTo>
                  <a:pt x="1062" y="1"/>
                </a:moveTo>
                <a:lnTo>
                  <a:pt x="1" y="650"/>
                </a:lnTo>
                <a:lnTo>
                  <a:pt x="1062" y="1299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19"/>
          <p:cNvSpPr/>
          <p:nvPr/>
        </p:nvSpPr>
        <p:spPr>
          <a:xfrm flipH="1">
            <a:off x="2253817" y="4319014"/>
            <a:ext cx="44198" cy="43557"/>
          </a:xfrm>
          <a:custGeom>
            <a:rect b="b" l="l" r="r" t="t"/>
            <a:pathLst>
              <a:path extrusionOk="0" h="2107" w="2138">
                <a:moveTo>
                  <a:pt x="1077" y="1"/>
                </a:moveTo>
                <a:lnTo>
                  <a:pt x="0" y="650"/>
                </a:lnTo>
                <a:lnTo>
                  <a:pt x="681" y="1062"/>
                </a:lnTo>
                <a:lnTo>
                  <a:pt x="0" y="1458"/>
                </a:lnTo>
                <a:lnTo>
                  <a:pt x="1077" y="2107"/>
                </a:lnTo>
                <a:lnTo>
                  <a:pt x="2138" y="1458"/>
                </a:lnTo>
                <a:lnTo>
                  <a:pt x="1473" y="1062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9"/>
          <p:cNvSpPr/>
          <p:nvPr/>
        </p:nvSpPr>
        <p:spPr>
          <a:xfrm flipH="1">
            <a:off x="2283917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65" y="0"/>
                </a:moveTo>
                <a:lnTo>
                  <a:pt x="0" y="412"/>
                </a:lnTo>
                <a:lnTo>
                  <a:pt x="665" y="808"/>
                </a:lnTo>
                <a:lnTo>
                  <a:pt x="1346" y="412"/>
                </a:lnTo>
                <a:lnTo>
                  <a:pt x="665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9"/>
          <p:cNvSpPr/>
          <p:nvPr/>
        </p:nvSpPr>
        <p:spPr>
          <a:xfrm flipH="1">
            <a:off x="2187353" y="4305597"/>
            <a:ext cx="44218" cy="26874"/>
          </a:xfrm>
          <a:custGeom>
            <a:rect b="b" l="l" r="r" t="t"/>
            <a:pathLst>
              <a:path extrusionOk="0" h="1300" w="2139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19"/>
          <p:cNvSpPr/>
          <p:nvPr/>
        </p:nvSpPr>
        <p:spPr>
          <a:xfrm flipH="1">
            <a:off x="2187353" y="4349135"/>
            <a:ext cx="44218" cy="26874"/>
          </a:xfrm>
          <a:custGeom>
            <a:rect b="b" l="l" r="r" t="t"/>
            <a:pathLst>
              <a:path extrusionOk="0" h="1300" w="2139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19"/>
          <p:cNvSpPr/>
          <p:nvPr/>
        </p:nvSpPr>
        <p:spPr>
          <a:xfrm flipH="1">
            <a:off x="2209618" y="4319014"/>
            <a:ext cx="44218" cy="43557"/>
          </a:xfrm>
          <a:custGeom>
            <a:rect b="b" l="l" r="r" t="t"/>
            <a:pathLst>
              <a:path extrusionOk="0" h="2107" w="2139">
                <a:moveTo>
                  <a:pt x="1077" y="1"/>
                </a:moveTo>
                <a:lnTo>
                  <a:pt x="1" y="650"/>
                </a:lnTo>
                <a:lnTo>
                  <a:pt x="682" y="1062"/>
                </a:lnTo>
                <a:lnTo>
                  <a:pt x="1" y="1458"/>
                </a:lnTo>
                <a:lnTo>
                  <a:pt x="1077" y="2107"/>
                </a:lnTo>
                <a:lnTo>
                  <a:pt x="2138" y="1458"/>
                </a:lnTo>
                <a:lnTo>
                  <a:pt x="1473" y="1062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19"/>
          <p:cNvSpPr/>
          <p:nvPr/>
        </p:nvSpPr>
        <p:spPr>
          <a:xfrm flipH="1">
            <a:off x="2239738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66" y="0"/>
                </a:moveTo>
                <a:lnTo>
                  <a:pt x="1" y="412"/>
                </a:lnTo>
                <a:lnTo>
                  <a:pt x="666" y="808"/>
                </a:lnTo>
                <a:lnTo>
                  <a:pt x="1347" y="412"/>
                </a:lnTo>
                <a:lnTo>
                  <a:pt x="666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19"/>
          <p:cNvSpPr/>
          <p:nvPr/>
        </p:nvSpPr>
        <p:spPr>
          <a:xfrm flipH="1">
            <a:off x="2143175" y="4349135"/>
            <a:ext cx="44198" cy="26874"/>
          </a:xfrm>
          <a:custGeom>
            <a:rect b="b" l="l" r="r" t="t"/>
            <a:pathLst>
              <a:path extrusionOk="0" h="1300" w="2138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9"/>
          <p:cNvSpPr/>
          <p:nvPr/>
        </p:nvSpPr>
        <p:spPr>
          <a:xfrm flipH="1">
            <a:off x="2143175" y="4305597"/>
            <a:ext cx="44198" cy="26874"/>
          </a:xfrm>
          <a:custGeom>
            <a:rect b="b" l="l" r="r" t="t"/>
            <a:pathLst>
              <a:path extrusionOk="0" h="1300" w="2138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19"/>
          <p:cNvSpPr/>
          <p:nvPr/>
        </p:nvSpPr>
        <p:spPr>
          <a:xfrm flipH="1">
            <a:off x="2165109" y="4319014"/>
            <a:ext cx="44529" cy="43557"/>
          </a:xfrm>
          <a:custGeom>
            <a:rect b="b" l="l" r="r" t="t"/>
            <a:pathLst>
              <a:path extrusionOk="0" h="2107" w="2154">
                <a:moveTo>
                  <a:pt x="1077" y="1"/>
                </a:moveTo>
                <a:lnTo>
                  <a:pt x="0" y="650"/>
                </a:lnTo>
                <a:lnTo>
                  <a:pt x="681" y="1062"/>
                </a:lnTo>
                <a:lnTo>
                  <a:pt x="0" y="1458"/>
                </a:lnTo>
                <a:lnTo>
                  <a:pt x="1077" y="2107"/>
                </a:lnTo>
                <a:lnTo>
                  <a:pt x="2154" y="1458"/>
                </a:lnTo>
                <a:lnTo>
                  <a:pt x="1473" y="1062"/>
                </a:lnTo>
                <a:lnTo>
                  <a:pt x="2154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9"/>
          <p:cNvSpPr/>
          <p:nvPr/>
        </p:nvSpPr>
        <p:spPr>
          <a:xfrm flipH="1">
            <a:off x="2195539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65" y="0"/>
                </a:moveTo>
                <a:lnTo>
                  <a:pt x="0" y="412"/>
                </a:lnTo>
                <a:lnTo>
                  <a:pt x="665" y="808"/>
                </a:lnTo>
                <a:lnTo>
                  <a:pt x="1346" y="412"/>
                </a:lnTo>
                <a:lnTo>
                  <a:pt x="665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19"/>
          <p:cNvSpPr/>
          <p:nvPr/>
        </p:nvSpPr>
        <p:spPr>
          <a:xfrm flipH="1">
            <a:off x="2098975" y="4305597"/>
            <a:ext cx="44218" cy="26874"/>
          </a:xfrm>
          <a:custGeom>
            <a:rect b="b" l="l" r="r" t="t"/>
            <a:pathLst>
              <a:path extrusionOk="0" h="1300" w="2139">
                <a:moveTo>
                  <a:pt x="1077" y="1"/>
                </a:moveTo>
                <a:lnTo>
                  <a:pt x="1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19"/>
          <p:cNvSpPr/>
          <p:nvPr/>
        </p:nvSpPr>
        <p:spPr>
          <a:xfrm flipH="1">
            <a:off x="2098975" y="4349135"/>
            <a:ext cx="44218" cy="26874"/>
          </a:xfrm>
          <a:custGeom>
            <a:rect b="b" l="l" r="r" t="t"/>
            <a:pathLst>
              <a:path extrusionOk="0" h="1300" w="2139">
                <a:moveTo>
                  <a:pt x="1077" y="1"/>
                </a:moveTo>
                <a:lnTo>
                  <a:pt x="1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19"/>
          <p:cNvSpPr/>
          <p:nvPr/>
        </p:nvSpPr>
        <p:spPr>
          <a:xfrm flipH="1">
            <a:off x="2120910" y="4319014"/>
            <a:ext cx="44218" cy="43557"/>
          </a:xfrm>
          <a:custGeom>
            <a:rect b="b" l="l" r="r" t="t"/>
            <a:pathLst>
              <a:path extrusionOk="0" h="2107" w="2139">
                <a:moveTo>
                  <a:pt x="1062" y="1"/>
                </a:moveTo>
                <a:lnTo>
                  <a:pt x="1" y="650"/>
                </a:lnTo>
                <a:lnTo>
                  <a:pt x="666" y="1062"/>
                </a:lnTo>
                <a:lnTo>
                  <a:pt x="1" y="1458"/>
                </a:lnTo>
                <a:lnTo>
                  <a:pt x="1062" y="2107"/>
                </a:lnTo>
                <a:lnTo>
                  <a:pt x="2138" y="1458"/>
                </a:lnTo>
                <a:lnTo>
                  <a:pt x="1457" y="1062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19"/>
          <p:cNvSpPr/>
          <p:nvPr/>
        </p:nvSpPr>
        <p:spPr>
          <a:xfrm flipH="1">
            <a:off x="2151361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82" y="0"/>
                </a:moveTo>
                <a:lnTo>
                  <a:pt x="1" y="412"/>
                </a:lnTo>
                <a:lnTo>
                  <a:pt x="682" y="808"/>
                </a:lnTo>
                <a:lnTo>
                  <a:pt x="1347" y="412"/>
                </a:lnTo>
                <a:lnTo>
                  <a:pt x="682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9"/>
          <p:cNvSpPr/>
          <p:nvPr/>
        </p:nvSpPr>
        <p:spPr>
          <a:xfrm flipH="1">
            <a:off x="2054797" y="4349135"/>
            <a:ext cx="44198" cy="26874"/>
          </a:xfrm>
          <a:custGeom>
            <a:rect b="b" l="l" r="r" t="t"/>
            <a:pathLst>
              <a:path extrusionOk="0" h="1300" w="2138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9"/>
          <p:cNvSpPr/>
          <p:nvPr/>
        </p:nvSpPr>
        <p:spPr>
          <a:xfrm flipH="1">
            <a:off x="2054797" y="4305597"/>
            <a:ext cx="44198" cy="26874"/>
          </a:xfrm>
          <a:custGeom>
            <a:rect b="b" l="l" r="r" t="t"/>
            <a:pathLst>
              <a:path extrusionOk="0" h="1300" w="2138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9"/>
          <p:cNvSpPr/>
          <p:nvPr/>
        </p:nvSpPr>
        <p:spPr>
          <a:xfrm flipH="1">
            <a:off x="2076731" y="4319014"/>
            <a:ext cx="44198" cy="43557"/>
          </a:xfrm>
          <a:custGeom>
            <a:rect b="b" l="l" r="r" t="t"/>
            <a:pathLst>
              <a:path extrusionOk="0" h="2107" w="2138">
                <a:moveTo>
                  <a:pt x="1061" y="1"/>
                </a:moveTo>
                <a:lnTo>
                  <a:pt x="0" y="650"/>
                </a:lnTo>
                <a:lnTo>
                  <a:pt x="665" y="1062"/>
                </a:lnTo>
                <a:lnTo>
                  <a:pt x="0" y="1458"/>
                </a:lnTo>
                <a:lnTo>
                  <a:pt x="1061" y="2107"/>
                </a:lnTo>
                <a:lnTo>
                  <a:pt x="2138" y="1458"/>
                </a:lnTo>
                <a:lnTo>
                  <a:pt x="1457" y="1062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19"/>
          <p:cNvSpPr/>
          <p:nvPr/>
        </p:nvSpPr>
        <p:spPr>
          <a:xfrm flipH="1">
            <a:off x="2107161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81" y="0"/>
                </a:moveTo>
                <a:lnTo>
                  <a:pt x="0" y="412"/>
                </a:lnTo>
                <a:lnTo>
                  <a:pt x="681" y="808"/>
                </a:lnTo>
                <a:lnTo>
                  <a:pt x="1346" y="412"/>
                </a:lnTo>
                <a:lnTo>
                  <a:pt x="681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19"/>
          <p:cNvSpPr/>
          <p:nvPr/>
        </p:nvSpPr>
        <p:spPr>
          <a:xfrm flipH="1">
            <a:off x="1974276" y="4305597"/>
            <a:ext cx="80540" cy="70411"/>
          </a:xfrm>
          <a:custGeom>
            <a:rect b="b" l="l" r="r" t="t"/>
            <a:pathLst>
              <a:path extrusionOk="0" h="3406" w="3896">
                <a:moveTo>
                  <a:pt x="1077" y="1"/>
                </a:moveTo>
                <a:lnTo>
                  <a:pt x="1" y="650"/>
                </a:lnTo>
                <a:lnTo>
                  <a:pt x="1742" y="1711"/>
                </a:lnTo>
                <a:lnTo>
                  <a:pt x="1" y="2756"/>
                </a:lnTo>
                <a:lnTo>
                  <a:pt x="1077" y="3405"/>
                </a:lnTo>
                <a:lnTo>
                  <a:pt x="3896" y="1711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19"/>
          <p:cNvSpPr/>
          <p:nvPr/>
        </p:nvSpPr>
        <p:spPr>
          <a:xfrm flipH="1">
            <a:off x="2018785" y="4319014"/>
            <a:ext cx="57966" cy="43557"/>
          </a:xfrm>
          <a:custGeom>
            <a:rect b="b" l="l" r="r" t="t"/>
            <a:pathLst>
              <a:path extrusionOk="0" h="2107" w="2804">
                <a:moveTo>
                  <a:pt x="1062" y="1"/>
                </a:moveTo>
                <a:lnTo>
                  <a:pt x="1" y="650"/>
                </a:lnTo>
                <a:lnTo>
                  <a:pt x="666" y="1062"/>
                </a:lnTo>
                <a:lnTo>
                  <a:pt x="1" y="1458"/>
                </a:lnTo>
                <a:lnTo>
                  <a:pt x="1062" y="2107"/>
                </a:lnTo>
                <a:lnTo>
                  <a:pt x="2803" y="1062"/>
                </a:lnTo>
                <a:lnTo>
                  <a:pt x="1062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9"/>
          <p:cNvSpPr/>
          <p:nvPr/>
        </p:nvSpPr>
        <p:spPr>
          <a:xfrm flipH="1">
            <a:off x="2062983" y="4332452"/>
            <a:ext cx="27846" cy="16703"/>
          </a:xfrm>
          <a:custGeom>
            <a:rect b="b" l="l" r="r" t="t"/>
            <a:pathLst>
              <a:path extrusionOk="0" h="808" w="1347">
                <a:moveTo>
                  <a:pt x="682" y="0"/>
                </a:moveTo>
                <a:lnTo>
                  <a:pt x="1" y="412"/>
                </a:lnTo>
                <a:lnTo>
                  <a:pt x="682" y="808"/>
                </a:lnTo>
                <a:lnTo>
                  <a:pt x="1347" y="412"/>
                </a:lnTo>
                <a:lnTo>
                  <a:pt x="682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9"/>
          <p:cNvSpPr/>
          <p:nvPr/>
        </p:nvSpPr>
        <p:spPr>
          <a:xfrm flipH="1">
            <a:off x="1481303" y="4389737"/>
            <a:ext cx="13127" cy="13106"/>
          </a:xfrm>
          <a:custGeom>
            <a:rect b="b" l="l" r="r" t="t"/>
            <a:pathLst>
              <a:path extrusionOk="0" h="634" w="635">
                <a:moveTo>
                  <a:pt x="318" y="0"/>
                </a:moveTo>
                <a:cubicBezTo>
                  <a:pt x="143" y="0"/>
                  <a:pt x="1" y="143"/>
                  <a:pt x="1" y="317"/>
                </a:cubicBezTo>
                <a:cubicBezTo>
                  <a:pt x="1" y="491"/>
                  <a:pt x="143" y="633"/>
                  <a:pt x="318" y="633"/>
                </a:cubicBezTo>
                <a:cubicBezTo>
                  <a:pt x="492" y="633"/>
                  <a:pt x="634" y="491"/>
                  <a:pt x="634" y="317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19"/>
          <p:cNvSpPr/>
          <p:nvPr/>
        </p:nvSpPr>
        <p:spPr>
          <a:xfrm flipH="1">
            <a:off x="2163144" y="4348494"/>
            <a:ext cx="9840" cy="9840"/>
          </a:xfrm>
          <a:custGeom>
            <a:rect b="b" l="l" r="r" t="t"/>
            <a:pathLst>
              <a:path extrusionOk="0" h="476" w="476">
                <a:moveTo>
                  <a:pt x="238" y="0"/>
                </a:moveTo>
                <a:cubicBezTo>
                  <a:pt x="112" y="0"/>
                  <a:pt x="1" y="111"/>
                  <a:pt x="1" y="238"/>
                </a:cubicBezTo>
                <a:cubicBezTo>
                  <a:pt x="1" y="380"/>
                  <a:pt x="112" y="475"/>
                  <a:pt x="238" y="475"/>
                </a:cubicBezTo>
                <a:cubicBezTo>
                  <a:pt x="381" y="475"/>
                  <a:pt x="476" y="380"/>
                  <a:pt x="476" y="238"/>
                </a:cubicBezTo>
                <a:cubicBezTo>
                  <a:pt x="476" y="111"/>
                  <a:pt x="381" y="0"/>
                  <a:pt x="238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9"/>
          <p:cNvSpPr/>
          <p:nvPr/>
        </p:nvSpPr>
        <p:spPr>
          <a:xfrm flipH="1">
            <a:off x="2393257" y="4286950"/>
            <a:ext cx="14739" cy="12362"/>
          </a:xfrm>
          <a:custGeom>
            <a:rect b="b" l="l" r="r" t="t"/>
            <a:pathLst>
              <a:path extrusionOk="0" h="598" w="713">
                <a:moveTo>
                  <a:pt x="412" y="0"/>
                </a:moveTo>
                <a:cubicBezTo>
                  <a:pt x="143" y="0"/>
                  <a:pt x="0" y="317"/>
                  <a:pt x="190" y="507"/>
                </a:cubicBezTo>
                <a:cubicBezTo>
                  <a:pt x="253" y="570"/>
                  <a:pt x="331" y="598"/>
                  <a:pt x="408" y="598"/>
                </a:cubicBezTo>
                <a:cubicBezTo>
                  <a:pt x="563" y="598"/>
                  <a:pt x="713" y="482"/>
                  <a:pt x="713" y="301"/>
                </a:cubicBezTo>
                <a:cubicBezTo>
                  <a:pt x="713" y="127"/>
                  <a:pt x="570" y="0"/>
                  <a:pt x="412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9"/>
          <p:cNvSpPr/>
          <p:nvPr/>
        </p:nvSpPr>
        <p:spPr>
          <a:xfrm flipH="1">
            <a:off x="2635814" y="4342602"/>
            <a:ext cx="12445" cy="12776"/>
          </a:xfrm>
          <a:custGeom>
            <a:rect b="b" l="l" r="r" t="t"/>
            <a:pathLst>
              <a:path extrusionOk="0" h="618" w="602">
                <a:moveTo>
                  <a:pt x="301" y="0"/>
                </a:moveTo>
                <a:cubicBezTo>
                  <a:pt x="127" y="0"/>
                  <a:pt x="0" y="143"/>
                  <a:pt x="0" y="317"/>
                </a:cubicBezTo>
                <a:cubicBezTo>
                  <a:pt x="0" y="475"/>
                  <a:pt x="127" y="618"/>
                  <a:pt x="301" y="618"/>
                </a:cubicBezTo>
                <a:cubicBezTo>
                  <a:pt x="475" y="618"/>
                  <a:pt x="602" y="475"/>
                  <a:pt x="602" y="317"/>
                </a:cubicBezTo>
                <a:cubicBezTo>
                  <a:pt x="602" y="143"/>
                  <a:pt x="475" y="0"/>
                  <a:pt x="301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9"/>
          <p:cNvSpPr/>
          <p:nvPr/>
        </p:nvSpPr>
        <p:spPr>
          <a:xfrm flipH="1">
            <a:off x="2591946" y="4328524"/>
            <a:ext cx="10171" cy="9840"/>
          </a:xfrm>
          <a:custGeom>
            <a:rect b="b" l="l" r="r" t="t"/>
            <a:pathLst>
              <a:path extrusionOk="0" h="476" w="492">
                <a:moveTo>
                  <a:pt x="254" y="0"/>
                </a:moveTo>
                <a:cubicBezTo>
                  <a:pt x="112" y="0"/>
                  <a:pt x="1" y="95"/>
                  <a:pt x="1" y="238"/>
                </a:cubicBezTo>
                <a:cubicBezTo>
                  <a:pt x="1" y="364"/>
                  <a:pt x="112" y="475"/>
                  <a:pt x="254" y="475"/>
                </a:cubicBezTo>
                <a:cubicBezTo>
                  <a:pt x="381" y="475"/>
                  <a:pt x="492" y="364"/>
                  <a:pt x="492" y="238"/>
                </a:cubicBezTo>
                <a:cubicBezTo>
                  <a:pt x="492" y="95"/>
                  <a:pt x="381" y="0"/>
                  <a:pt x="254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9"/>
          <p:cNvSpPr/>
          <p:nvPr/>
        </p:nvSpPr>
        <p:spPr>
          <a:xfrm flipH="1">
            <a:off x="2420090" y="4535069"/>
            <a:ext cx="9509" cy="8083"/>
          </a:xfrm>
          <a:custGeom>
            <a:rect b="b" l="l" r="r" t="t"/>
            <a:pathLst>
              <a:path extrusionOk="0" h="391" w="46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7" y="373"/>
                  <a:pt x="215" y="391"/>
                  <a:pt x="263" y="391"/>
                </a:cubicBezTo>
                <a:cubicBezTo>
                  <a:pt x="364" y="391"/>
                  <a:pt x="459" y="309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9"/>
          <p:cNvSpPr/>
          <p:nvPr/>
        </p:nvSpPr>
        <p:spPr>
          <a:xfrm flipH="1">
            <a:off x="1581795" y="4362552"/>
            <a:ext cx="12135" cy="10398"/>
          </a:xfrm>
          <a:custGeom>
            <a:rect b="b" l="l" r="r" t="t"/>
            <a:pathLst>
              <a:path extrusionOk="0" h="503" w="587">
                <a:moveTo>
                  <a:pt x="333" y="1"/>
                </a:moveTo>
                <a:cubicBezTo>
                  <a:pt x="111" y="1"/>
                  <a:pt x="0" y="270"/>
                  <a:pt x="159" y="428"/>
                </a:cubicBezTo>
                <a:cubicBezTo>
                  <a:pt x="210" y="480"/>
                  <a:pt x="274" y="503"/>
                  <a:pt x="335" y="503"/>
                </a:cubicBezTo>
                <a:cubicBezTo>
                  <a:pt x="464" y="503"/>
                  <a:pt x="586" y="404"/>
                  <a:pt x="586" y="254"/>
                </a:cubicBezTo>
                <a:cubicBezTo>
                  <a:pt x="586" y="112"/>
                  <a:pt x="475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9"/>
          <p:cNvSpPr/>
          <p:nvPr/>
        </p:nvSpPr>
        <p:spPr>
          <a:xfrm flipH="1">
            <a:off x="1676726" y="4332782"/>
            <a:ext cx="14099" cy="11825"/>
          </a:xfrm>
          <a:custGeom>
            <a:rect b="b" l="l" r="r" t="t"/>
            <a:pathLst>
              <a:path extrusionOk="0" h="572" w="682">
                <a:moveTo>
                  <a:pt x="397" y="0"/>
                </a:moveTo>
                <a:cubicBezTo>
                  <a:pt x="127" y="0"/>
                  <a:pt x="1" y="301"/>
                  <a:pt x="191" y="491"/>
                </a:cubicBezTo>
                <a:cubicBezTo>
                  <a:pt x="246" y="546"/>
                  <a:pt x="316" y="571"/>
                  <a:pt x="386" y="571"/>
                </a:cubicBezTo>
                <a:cubicBezTo>
                  <a:pt x="535" y="571"/>
                  <a:pt x="682" y="458"/>
                  <a:pt x="682" y="285"/>
                </a:cubicBezTo>
                <a:cubicBezTo>
                  <a:pt x="682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9"/>
          <p:cNvSpPr/>
          <p:nvPr/>
        </p:nvSpPr>
        <p:spPr>
          <a:xfrm flipH="1">
            <a:off x="1762168" y="4431621"/>
            <a:ext cx="12776" cy="10729"/>
          </a:xfrm>
          <a:custGeom>
            <a:rect b="b" l="l" r="r" t="t"/>
            <a:pathLst>
              <a:path extrusionOk="0" h="519" w="618">
                <a:moveTo>
                  <a:pt x="349" y="1"/>
                </a:moveTo>
                <a:cubicBezTo>
                  <a:pt x="127" y="1"/>
                  <a:pt x="0" y="286"/>
                  <a:pt x="175" y="444"/>
                </a:cubicBezTo>
                <a:cubicBezTo>
                  <a:pt x="226" y="495"/>
                  <a:pt x="290" y="518"/>
                  <a:pt x="353" y="518"/>
                </a:cubicBezTo>
                <a:cubicBezTo>
                  <a:pt x="487" y="518"/>
                  <a:pt x="618" y="415"/>
                  <a:pt x="618" y="254"/>
                </a:cubicBezTo>
                <a:cubicBezTo>
                  <a:pt x="618" y="112"/>
                  <a:pt x="507" y="1"/>
                  <a:pt x="3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9"/>
          <p:cNvSpPr/>
          <p:nvPr/>
        </p:nvSpPr>
        <p:spPr>
          <a:xfrm flipH="1">
            <a:off x="1736637" y="4579909"/>
            <a:ext cx="14739" cy="12610"/>
          </a:xfrm>
          <a:custGeom>
            <a:rect b="b" l="l" r="r" t="t"/>
            <a:pathLst>
              <a:path extrusionOk="0" h="610" w="713">
                <a:moveTo>
                  <a:pt x="412" y="0"/>
                </a:moveTo>
                <a:cubicBezTo>
                  <a:pt x="143" y="0"/>
                  <a:pt x="0" y="333"/>
                  <a:pt x="206" y="523"/>
                </a:cubicBezTo>
                <a:cubicBezTo>
                  <a:pt x="266" y="583"/>
                  <a:pt x="339" y="610"/>
                  <a:pt x="411" y="610"/>
                </a:cubicBezTo>
                <a:cubicBezTo>
                  <a:pt x="565" y="610"/>
                  <a:pt x="713" y="485"/>
                  <a:pt x="713" y="301"/>
                </a:cubicBezTo>
                <a:cubicBezTo>
                  <a:pt x="713" y="127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19"/>
          <p:cNvSpPr/>
          <p:nvPr/>
        </p:nvSpPr>
        <p:spPr>
          <a:xfrm flipH="1">
            <a:off x="1773621" y="4657165"/>
            <a:ext cx="13106" cy="11515"/>
          </a:xfrm>
          <a:custGeom>
            <a:rect b="b" l="l" r="r" t="t"/>
            <a:pathLst>
              <a:path extrusionOk="0" h="557" w="634">
                <a:moveTo>
                  <a:pt x="365" y="0"/>
                </a:moveTo>
                <a:cubicBezTo>
                  <a:pt x="111" y="0"/>
                  <a:pt x="0" y="301"/>
                  <a:pt x="159" y="475"/>
                </a:cubicBezTo>
                <a:cubicBezTo>
                  <a:pt x="215" y="531"/>
                  <a:pt x="284" y="556"/>
                  <a:pt x="352" y="556"/>
                </a:cubicBezTo>
                <a:cubicBezTo>
                  <a:pt x="496" y="556"/>
                  <a:pt x="634" y="446"/>
                  <a:pt x="634" y="285"/>
                </a:cubicBezTo>
                <a:cubicBezTo>
                  <a:pt x="634" y="127"/>
                  <a:pt x="507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9"/>
          <p:cNvSpPr/>
          <p:nvPr/>
        </p:nvSpPr>
        <p:spPr>
          <a:xfrm flipH="1">
            <a:off x="1985727" y="4709860"/>
            <a:ext cx="11473" cy="9923"/>
          </a:xfrm>
          <a:custGeom>
            <a:rect b="b" l="l" r="r" t="t"/>
            <a:pathLst>
              <a:path extrusionOk="0" h="480" w="555">
                <a:moveTo>
                  <a:pt x="317" y="0"/>
                </a:moveTo>
                <a:cubicBezTo>
                  <a:pt x="111" y="0"/>
                  <a:pt x="0" y="254"/>
                  <a:pt x="143" y="412"/>
                </a:cubicBezTo>
                <a:cubicBezTo>
                  <a:pt x="194" y="458"/>
                  <a:pt x="256" y="479"/>
                  <a:pt x="315" y="479"/>
                </a:cubicBezTo>
                <a:cubicBezTo>
                  <a:pt x="439" y="479"/>
                  <a:pt x="555" y="388"/>
                  <a:pt x="555" y="238"/>
                </a:cubicBezTo>
                <a:cubicBezTo>
                  <a:pt x="555" y="111"/>
                  <a:pt x="444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9"/>
          <p:cNvSpPr/>
          <p:nvPr/>
        </p:nvSpPr>
        <p:spPr>
          <a:xfrm flipH="1">
            <a:off x="2135979" y="4710832"/>
            <a:ext cx="11804" cy="11804"/>
          </a:xfrm>
          <a:custGeom>
            <a:rect b="b" l="l" r="r" t="t"/>
            <a:pathLst>
              <a:path extrusionOk="0" h="571" w="571">
                <a:moveTo>
                  <a:pt x="286" y="1"/>
                </a:moveTo>
                <a:cubicBezTo>
                  <a:pt x="128" y="1"/>
                  <a:pt x="1" y="127"/>
                  <a:pt x="1" y="286"/>
                </a:cubicBezTo>
                <a:cubicBezTo>
                  <a:pt x="1" y="444"/>
                  <a:pt x="128" y="571"/>
                  <a:pt x="286" y="571"/>
                </a:cubicBezTo>
                <a:cubicBezTo>
                  <a:pt x="444" y="571"/>
                  <a:pt x="571" y="444"/>
                  <a:pt x="571" y="286"/>
                </a:cubicBezTo>
                <a:cubicBezTo>
                  <a:pt x="571" y="127"/>
                  <a:pt x="444" y="1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19"/>
          <p:cNvSpPr/>
          <p:nvPr/>
        </p:nvSpPr>
        <p:spPr>
          <a:xfrm flipH="1">
            <a:off x="2110758" y="4632936"/>
            <a:ext cx="12135" cy="10398"/>
          </a:xfrm>
          <a:custGeom>
            <a:rect b="b" l="l" r="r" t="t"/>
            <a:pathLst>
              <a:path extrusionOk="0" h="503" w="587">
                <a:moveTo>
                  <a:pt x="333" y="0"/>
                </a:moveTo>
                <a:cubicBezTo>
                  <a:pt x="111" y="0"/>
                  <a:pt x="0" y="270"/>
                  <a:pt x="159" y="428"/>
                </a:cubicBezTo>
                <a:cubicBezTo>
                  <a:pt x="210" y="479"/>
                  <a:pt x="273" y="502"/>
                  <a:pt x="335" y="502"/>
                </a:cubicBezTo>
                <a:cubicBezTo>
                  <a:pt x="464" y="502"/>
                  <a:pt x="586" y="403"/>
                  <a:pt x="586" y="254"/>
                </a:cubicBezTo>
                <a:cubicBezTo>
                  <a:pt x="586" y="111"/>
                  <a:pt x="475" y="0"/>
                  <a:pt x="3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19"/>
          <p:cNvSpPr/>
          <p:nvPr/>
        </p:nvSpPr>
        <p:spPr>
          <a:xfrm flipH="1">
            <a:off x="2110448" y="4538005"/>
            <a:ext cx="13106" cy="11515"/>
          </a:xfrm>
          <a:custGeom>
            <a:rect b="b" l="l" r="r" t="t"/>
            <a:pathLst>
              <a:path extrusionOk="0" h="557" w="634">
                <a:moveTo>
                  <a:pt x="365" y="1"/>
                </a:moveTo>
                <a:cubicBezTo>
                  <a:pt x="111" y="1"/>
                  <a:pt x="1" y="302"/>
                  <a:pt x="159" y="476"/>
                </a:cubicBezTo>
                <a:cubicBezTo>
                  <a:pt x="215" y="532"/>
                  <a:pt x="284" y="557"/>
                  <a:pt x="352" y="557"/>
                </a:cubicBezTo>
                <a:cubicBezTo>
                  <a:pt x="496" y="557"/>
                  <a:pt x="634" y="447"/>
                  <a:pt x="634" y="286"/>
                </a:cubicBezTo>
                <a:cubicBezTo>
                  <a:pt x="634" y="127"/>
                  <a:pt x="507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19"/>
          <p:cNvSpPr/>
          <p:nvPr/>
        </p:nvSpPr>
        <p:spPr>
          <a:xfrm flipH="1">
            <a:off x="2053804" y="4526882"/>
            <a:ext cx="13127" cy="11184"/>
          </a:xfrm>
          <a:custGeom>
            <a:rect b="b" l="l" r="r" t="t"/>
            <a:pathLst>
              <a:path extrusionOk="0" h="541" w="635">
                <a:moveTo>
                  <a:pt x="365" y="0"/>
                </a:moveTo>
                <a:cubicBezTo>
                  <a:pt x="112" y="0"/>
                  <a:pt x="1" y="285"/>
                  <a:pt x="159" y="459"/>
                </a:cubicBezTo>
                <a:cubicBezTo>
                  <a:pt x="215" y="516"/>
                  <a:pt x="285" y="541"/>
                  <a:pt x="353" y="541"/>
                </a:cubicBezTo>
                <a:cubicBezTo>
                  <a:pt x="496" y="541"/>
                  <a:pt x="634" y="430"/>
                  <a:pt x="634" y="269"/>
                </a:cubicBezTo>
                <a:cubicBezTo>
                  <a:pt x="634" y="127"/>
                  <a:pt x="507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19"/>
          <p:cNvSpPr/>
          <p:nvPr/>
        </p:nvSpPr>
        <p:spPr>
          <a:xfrm flipH="1">
            <a:off x="2189978" y="4352422"/>
            <a:ext cx="13768" cy="11887"/>
          </a:xfrm>
          <a:custGeom>
            <a:rect b="b" l="l" r="r" t="t"/>
            <a:pathLst>
              <a:path extrusionOk="0" h="575" w="666">
                <a:moveTo>
                  <a:pt x="380" y="0"/>
                </a:moveTo>
                <a:cubicBezTo>
                  <a:pt x="127" y="0"/>
                  <a:pt x="0" y="301"/>
                  <a:pt x="175" y="491"/>
                </a:cubicBezTo>
                <a:cubicBezTo>
                  <a:pt x="232" y="548"/>
                  <a:pt x="305" y="575"/>
                  <a:pt x="377" y="575"/>
                </a:cubicBezTo>
                <a:cubicBezTo>
                  <a:pt x="523" y="575"/>
                  <a:pt x="665" y="465"/>
                  <a:pt x="665" y="285"/>
                </a:cubicBezTo>
                <a:cubicBezTo>
                  <a:pt x="665" y="127"/>
                  <a:pt x="539" y="0"/>
                  <a:pt x="3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19"/>
          <p:cNvSpPr/>
          <p:nvPr/>
        </p:nvSpPr>
        <p:spPr>
          <a:xfrm flipH="1">
            <a:off x="2255118" y="4421160"/>
            <a:ext cx="8538" cy="8517"/>
          </a:xfrm>
          <a:custGeom>
            <a:rect b="b" l="l" r="r" t="t"/>
            <a:pathLst>
              <a:path extrusionOk="0" h="412" w="413">
                <a:moveTo>
                  <a:pt x="207" y="0"/>
                </a:moveTo>
                <a:cubicBezTo>
                  <a:pt x="96" y="0"/>
                  <a:pt x="1" y="95"/>
                  <a:pt x="1" y="206"/>
                </a:cubicBezTo>
                <a:cubicBezTo>
                  <a:pt x="1" y="317"/>
                  <a:pt x="96" y="412"/>
                  <a:pt x="207" y="412"/>
                </a:cubicBezTo>
                <a:cubicBezTo>
                  <a:pt x="317" y="412"/>
                  <a:pt x="412" y="317"/>
                  <a:pt x="412" y="206"/>
                </a:cubicBezTo>
                <a:cubicBezTo>
                  <a:pt x="412" y="95"/>
                  <a:pt x="317" y="0"/>
                  <a:pt x="2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9"/>
          <p:cNvSpPr/>
          <p:nvPr/>
        </p:nvSpPr>
        <p:spPr>
          <a:xfrm flipH="1">
            <a:off x="2385070" y="4420829"/>
            <a:ext cx="10171" cy="8951"/>
          </a:xfrm>
          <a:custGeom>
            <a:rect b="b" l="l" r="r" t="t"/>
            <a:pathLst>
              <a:path extrusionOk="0" h="433" w="492">
                <a:moveTo>
                  <a:pt x="286" y="0"/>
                </a:moveTo>
                <a:cubicBezTo>
                  <a:pt x="96" y="0"/>
                  <a:pt x="1" y="222"/>
                  <a:pt x="127" y="364"/>
                </a:cubicBezTo>
                <a:cubicBezTo>
                  <a:pt x="174" y="411"/>
                  <a:pt x="230" y="432"/>
                  <a:pt x="283" y="432"/>
                </a:cubicBezTo>
                <a:cubicBezTo>
                  <a:pt x="392" y="432"/>
                  <a:pt x="492" y="344"/>
                  <a:pt x="492" y="206"/>
                </a:cubicBezTo>
                <a:cubicBezTo>
                  <a:pt x="492" y="95"/>
                  <a:pt x="397" y="0"/>
                  <a:pt x="2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19"/>
          <p:cNvSpPr/>
          <p:nvPr/>
        </p:nvSpPr>
        <p:spPr>
          <a:xfrm flipH="1">
            <a:off x="2442355" y="4408715"/>
            <a:ext cx="10502" cy="8951"/>
          </a:xfrm>
          <a:custGeom>
            <a:rect b="b" l="l" r="r" t="t"/>
            <a:pathLst>
              <a:path extrusionOk="0" h="433" w="508">
                <a:moveTo>
                  <a:pt x="286" y="0"/>
                </a:moveTo>
                <a:cubicBezTo>
                  <a:pt x="96" y="0"/>
                  <a:pt x="1" y="222"/>
                  <a:pt x="143" y="365"/>
                </a:cubicBezTo>
                <a:cubicBezTo>
                  <a:pt x="190" y="411"/>
                  <a:pt x="246" y="433"/>
                  <a:pt x="299" y="433"/>
                </a:cubicBezTo>
                <a:cubicBezTo>
                  <a:pt x="408" y="433"/>
                  <a:pt x="508" y="344"/>
                  <a:pt x="508" y="206"/>
                </a:cubicBezTo>
                <a:cubicBezTo>
                  <a:pt x="508" y="95"/>
                  <a:pt x="413" y="0"/>
                  <a:pt x="2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19"/>
          <p:cNvSpPr/>
          <p:nvPr/>
        </p:nvSpPr>
        <p:spPr>
          <a:xfrm flipH="1">
            <a:off x="2488828" y="4472533"/>
            <a:ext cx="13127" cy="13127"/>
          </a:xfrm>
          <a:custGeom>
            <a:rect b="b" l="l" r="r" t="t"/>
            <a:pathLst>
              <a:path extrusionOk="0" h="635" w="635">
                <a:moveTo>
                  <a:pt x="318" y="1"/>
                </a:moveTo>
                <a:cubicBezTo>
                  <a:pt x="143" y="1"/>
                  <a:pt x="1" y="143"/>
                  <a:pt x="1" y="318"/>
                </a:cubicBezTo>
                <a:cubicBezTo>
                  <a:pt x="1" y="492"/>
                  <a:pt x="143" y="634"/>
                  <a:pt x="318" y="634"/>
                </a:cubicBezTo>
                <a:cubicBezTo>
                  <a:pt x="492" y="634"/>
                  <a:pt x="634" y="492"/>
                  <a:pt x="634" y="318"/>
                </a:cubicBezTo>
                <a:cubicBezTo>
                  <a:pt x="634" y="143"/>
                  <a:pt x="492" y="1"/>
                  <a:pt x="3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19"/>
          <p:cNvSpPr/>
          <p:nvPr/>
        </p:nvSpPr>
        <p:spPr>
          <a:xfrm flipH="1">
            <a:off x="2520913" y="4721975"/>
            <a:ext cx="14429" cy="12300"/>
          </a:xfrm>
          <a:custGeom>
            <a:rect b="b" l="l" r="r" t="t"/>
            <a:pathLst>
              <a:path extrusionOk="0" h="595" w="698">
                <a:moveTo>
                  <a:pt x="397" y="0"/>
                </a:moveTo>
                <a:cubicBezTo>
                  <a:pt x="128" y="0"/>
                  <a:pt x="1" y="317"/>
                  <a:pt x="191" y="507"/>
                </a:cubicBezTo>
                <a:cubicBezTo>
                  <a:pt x="247" y="568"/>
                  <a:pt x="318" y="594"/>
                  <a:pt x="390" y="594"/>
                </a:cubicBezTo>
                <a:cubicBezTo>
                  <a:pt x="544" y="594"/>
                  <a:pt x="698" y="473"/>
                  <a:pt x="698" y="301"/>
                </a:cubicBezTo>
                <a:cubicBezTo>
                  <a:pt x="698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19"/>
          <p:cNvSpPr/>
          <p:nvPr/>
        </p:nvSpPr>
        <p:spPr>
          <a:xfrm flipH="1">
            <a:off x="2621074" y="4744881"/>
            <a:ext cx="12135" cy="10398"/>
          </a:xfrm>
          <a:custGeom>
            <a:rect b="b" l="l" r="r" t="t"/>
            <a:pathLst>
              <a:path extrusionOk="0" h="503" w="587">
                <a:moveTo>
                  <a:pt x="349" y="0"/>
                </a:moveTo>
                <a:cubicBezTo>
                  <a:pt x="111" y="0"/>
                  <a:pt x="1" y="270"/>
                  <a:pt x="159" y="428"/>
                </a:cubicBezTo>
                <a:cubicBezTo>
                  <a:pt x="210" y="479"/>
                  <a:pt x="274" y="503"/>
                  <a:pt x="336" y="503"/>
                </a:cubicBezTo>
                <a:cubicBezTo>
                  <a:pt x="464" y="503"/>
                  <a:pt x="586" y="403"/>
                  <a:pt x="586" y="254"/>
                </a:cubicBezTo>
                <a:cubicBezTo>
                  <a:pt x="586" y="111"/>
                  <a:pt x="476" y="0"/>
                  <a:pt x="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19"/>
          <p:cNvSpPr/>
          <p:nvPr/>
        </p:nvSpPr>
        <p:spPr>
          <a:xfrm>
            <a:off x="1558792" y="3435858"/>
            <a:ext cx="616578" cy="168977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19"/>
          <p:cNvSpPr/>
          <p:nvPr/>
        </p:nvSpPr>
        <p:spPr>
          <a:xfrm>
            <a:off x="7995699" y="4852567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19"/>
          <p:cNvSpPr/>
          <p:nvPr/>
        </p:nvSpPr>
        <p:spPr>
          <a:xfrm>
            <a:off x="927499" y="604505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9"/>
          <p:cNvSpPr/>
          <p:nvPr/>
        </p:nvSpPr>
        <p:spPr>
          <a:xfrm>
            <a:off x="-12" y="2984095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9"/>
          <p:cNvSpPr/>
          <p:nvPr/>
        </p:nvSpPr>
        <p:spPr>
          <a:xfrm>
            <a:off x="7497030" y="617496"/>
            <a:ext cx="616578" cy="168977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bg>
      <p:bgPr>
        <a:solidFill>
          <a:schemeClr val="dk2"/>
        </a:solidFill>
      </p:bgPr>
    </p:bg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20"/>
          <p:cNvSpPr/>
          <p:nvPr/>
        </p:nvSpPr>
        <p:spPr>
          <a:xfrm rot="-971638">
            <a:off x="1322864" y="3388703"/>
            <a:ext cx="427994" cy="814680"/>
          </a:xfrm>
          <a:custGeom>
            <a:rect b="b" l="l" r="r" t="t"/>
            <a:pathLst>
              <a:path extrusionOk="0" h="21852" w="11480">
                <a:moveTo>
                  <a:pt x="8946" y="15549"/>
                </a:moveTo>
                <a:cubicBezTo>
                  <a:pt x="10720" y="18732"/>
                  <a:pt x="11480" y="21851"/>
                  <a:pt x="10941" y="19856"/>
                </a:cubicBezTo>
                <a:cubicBezTo>
                  <a:pt x="9785" y="15597"/>
                  <a:pt x="9580" y="10736"/>
                  <a:pt x="7379" y="6936"/>
                </a:cubicBezTo>
                <a:cubicBezTo>
                  <a:pt x="5020" y="3057"/>
                  <a:pt x="2375" y="3247"/>
                  <a:pt x="95" y="1"/>
                </a:cubicBezTo>
                <a:cubicBezTo>
                  <a:pt x="0" y="777"/>
                  <a:pt x="48" y="1584"/>
                  <a:pt x="206" y="2360"/>
                </a:cubicBezTo>
                <a:cubicBezTo>
                  <a:pt x="634" y="4466"/>
                  <a:pt x="444" y="3785"/>
                  <a:pt x="1979" y="3785"/>
                </a:cubicBezTo>
                <a:cubicBezTo>
                  <a:pt x="2375" y="3785"/>
                  <a:pt x="2755" y="3848"/>
                  <a:pt x="3120" y="3991"/>
                </a:cubicBezTo>
                <a:cubicBezTo>
                  <a:pt x="2312" y="3880"/>
                  <a:pt x="1504" y="4007"/>
                  <a:pt x="776" y="4323"/>
                </a:cubicBezTo>
                <a:cubicBezTo>
                  <a:pt x="3072" y="9818"/>
                  <a:pt x="5621" y="9438"/>
                  <a:pt x="8946" y="15549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20"/>
          <p:cNvSpPr/>
          <p:nvPr/>
        </p:nvSpPr>
        <p:spPr>
          <a:xfrm rot="-971638">
            <a:off x="1454691" y="3119876"/>
            <a:ext cx="349479" cy="1094480"/>
          </a:xfrm>
          <a:custGeom>
            <a:rect b="b" l="l" r="r" t="t"/>
            <a:pathLst>
              <a:path extrusionOk="0" h="29357" w="9374">
                <a:moveTo>
                  <a:pt x="5241" y="7316"/>
                </a:moveTo>
                <a:cubicBezTo>
                  <a:pt x="5178" y="6018"/>
                  <a:pt x="4988" y="4529"/>
                  <a:pt x="5114" y="2962"/>
                </a:cubicBezTo>
                <a:cubicBezTo>
                  <a:pt x="5288" y="397"/>
                  <a:pt x="5859" y="1"/>
                  <a:pt x="4861" y="1426"/>
                </a:cubicBezTo>
                <a:cubicBezTo>
                  <a:pt x="253" y="7902"/>
                  <a:pt x="1251" y="4529"/>
                  <a:pt x="3563" y="8124"/>
                </a:cubicBezTo>
                <a:cubicBezTo>
                  <a:pt x="3800" y="8472"/>
                  <a:pt x="4006" y="8836"/>
                  <a:pt x="4196" y="9232"/>
                </a:cubicBezTo>
                <a:cubicBezTo>
                  <a:pt x="3848" y="8583"/>
                  <a:pt x="2771" y="7443"/>
                  <a:pt x="1235" y="6762"/>
                </a:cubicBezTo>
                <a:cubicBezTo>
                  <a:pt x="0" y="10388"/>
                  <a:pt x="4449" y="13000"/>
                  <a:pt x="5906" y="17640"/>
                </a:cubicBezTo>
                <a:cubicBezTo>
                  <a:pt x="6492" y="21677"/>
                  <a:pt x="7600" y="25604"/>
                  <a:pt x="9199" y="29356"/>
                </a:cubicBezTo>
                <a:lnTo>
                  <a:pt x="9374" y="29277"/>
                </a:lnTo>
                <a:cubicBezTo>
                  <a:pt x="6334" y="22136"/>
                  <a:pt x="5684" y="16690"/>
                  <a:pt x="5241" y="731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20"/>
          <p:cNvSpPr/>
          <p:nvPr/>
        </p:nvSpPr>
        <p:spPr>
          <a:xfrm rot="-971638">
            <a:off x="1559863" y="2837387"/>
            <a:ext cx="233197" cy="1083854"/>
          </a:xfrm>
          <a:custGeom>
            <a:rect b="b" l="l" r="r" t="t"/>
            <a:pathLst>
              <a:path extrusionOk="0" h="29072" w="6255">
                <a:moveTo>
                  <a:pt x="2724" y="2645"/>
                </a:moveTo>
                <a:cubicBezTo>
                  <a:pt x="3167" y="3389"/>
                  <a:pt x="3753" y="4387"/>
                  <a:pt x="3848" y="5162"/>
                </a:cubicBezTo>
                <a:cubicBezTo>
                  <a:pt x="3531" y="4371"/>
                  <a:pt x="3040" y="3658"/>
                  <a:pt x="2391" y="3088"/>
                </a:cubicBezTo>
                <a:cubicBezTo>
                  <a:pt x="491" y="5748"/>
                  <a:pt x="0" y="9200"/>
                  <a:pt x="190" y="12446"/>
                </a:cubicBezTo>
                <a:cubicBezTo>
                  <a:pt x="744" y="23308"/>
                  <a:pt x="1710" y="29071"/>
                  <a:pt x="1457" y="26142"/>
                </a:cubicBezTo>
                <a:cubicBezTo>
                  <a:pt x="776" y="18653"/>
                  <a:pt x="4434" y="13792"/>
                  <a:pt x="4766" y="6461"/>
                </a:cubicBezTo>
                <a:cubicBezTo>
                  <a:pt x="4893" y="4434"/>
                  <a:pt x="4750" y="2471"/>
                  <a:pt x="6255" y="1"/>
                </a:cubicBezTo>
                <a:cubicBezTo>
                  <a:pt x="5431" y="206"/>
                  <a:pt x="3959" y="1077"/>
                  <a:pt x="2724" y="2645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20"/>
          <p:cNvSpPr/>
          <p:nvPr/>
        </p:nvSpPr>
        <p:spPr>
          <a:xfrm>
            <a:off x="1714500" y="1272100"/>
            <a:ext cx="5714700" cy="297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20"/>
          <p:cNvSpPr/>
          <p:nvPr/>
        </p:nvSpPr>
        <p:spPr>
          <a:xfrm>
            <a:off x="1819825" y="3935950"/>
            <a:ext cx="152425" cy="152825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20"/>
          <p:cNvSpPr/>
          <p:nvPr/>
        </p:nvSpPr>
        <p:spPr>
          <a:xfrm>
            <a:off x="1555000" y="4019425"/>
            <a:ext cx="327000" cy="316425"/>
          </a:xfrm>
          <a:custGeom>
            <a:rect b="b" l="l" r="r" t="t"/>
            <a:pathLst>
              <a:path extrusionOk="0" h="12657" w="1308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20"/>
          <p:cNvSpPr/>
          <p:nvPr/>
        </p:nvSpPr>
        <p:spPr>
          <a:xfrm>
            <a:off x="1641700" y="3885700"/>
            <a:ext cx="109675" cy="109650"/>
          </a:xfrm>
          <a:custGeom>
            <a:rect b="b" l="l" r="r" t="t"/>
            <a:pathLst>
              <a:path extrusionOk="0" h="4386" w="4387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20"/>
          <p:cNvSpPr/>
          <p:nvPr/>
        </p:nvSpPr>
        <p:spPr>
          <a:xfrm>
            <a:off x="7258625" y="1215700"/>
            <a:ext cx="70100" cy="59975"/>
          </a:xfrm>
          <a:custGeom>
            <a:rect b="b" l="l" r="r" t="t"/>
            <a:pathLst>
              <a:path extrusionOk="0" h="2399" w="2804">
                <a:moveTo>
                  <a:pt x="1616" y="0"/>
                </a:moveTo>
                <a:cubicBezTo>
                  <a:pt x="539" y="0"/>
                  <a:pt x="1" y="1283"/>
                  <a:pt x="761" y="2043"/>
                </a:cubicBezTo>
                <a:cubicBezTo>
                  <a:pt x="1007" y="2289"/>
                  <a:pt x="1308" y="2399"/>
                  <a:pt x="1603" y="2399"/>
                </a:cubicBezTo>
                <a:cubicBezTo>
                  <a:pt x="2217" y="2399"/>
                  <a:pt x="2803" y="1920"/>
                  <a:pt x="2803" y="1203"/>
                </a:cubicBezTo>
                <a:cubicBezTo>
                  <a:pt x="2803" y="538"/>
                  <a:pt x="2265" y="0"/>
                  <a:pt x="1616" y="0"/>
                </a:cubicBez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20"/>
          <p:cNvSpPr/>
          <p:nvPr/>
        </p:nvSpPr>
        <p:spPr>
          <a:xfrm>
            <a:off x="7294650" y="1228175"/>
            <a:ext cx="340650" cy="342400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20"/>
          <p:cNvSpPr/>
          <p:nvPr/>
        </p:nvSpPr>
        <p:spPr>
          <a:xfrm>
            <a:off x="7354825" y="1026575"/>
            <a:ext cx="166075" cy="174575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20"/>
          <p:cNvSpPr/>
          <p:nvPr/>
        </p:nvSpPr>
        <p:spPr>
          <a:xfrm>
            <a:off x="8393495" y="226172"/>
            <a:ext cx="404175" cy="110401"/>
          </a:xfrm>
          <a:custGeom>
            <a:rect b="b" l="l" r="r" t="t"/>
            <a:pathLst>
              <a:path extrusionOk="0" h="1696" w="6209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20"/>
          <p:cNvSpPr/>
          <p:nvPr/>
        </p:nvSpPr>
        <p:spPr>
          <a:xfrm>
            <a:off x="7775024" y="417292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20"/>
          <p:cNvSpPr/>
          <p:nvPr/>
        </p:nvSpPr>
        <p:spPr>
          <a:xfrm>
            <a:off x="607763" y="1083670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20"/>
          <p:cNvSpPr/>
          <p:nvPr/>
        </p:nvSpPr>
        <p:spPr>
          <a:xfrm>
            <a:off x="366150" y="4549670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20"/>
          <p:cNvSpPr/>
          <p:nvPr/>
        </p:nvSpPr>
        <p:spPr>
          <a:xfrm>
            <a:off x="8127468" y="3295414"/>
            <a:ext cx="1339337" cy="367053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20"/>
          <p:cNvSpPr/>
          <p:nvPr/>
        </p:nvSpPr>
        <p:spPr>
          <a:xfrm>
            <a:off x="366150" y="226183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0"/>
          <p:cNvSpPr txBox="1"/>
          <p:nvPr>
            <p:ph type="title"/>
          </p:nvPr>
        </p:nvSpPr>
        <p:spPr>
          <a:xfrm>
            <a:off x="736900" y="539496"/>
            <a:ext cx="770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5" name="Google Shape;1295;p20"/>
          <p:cNvSpPr txBox="1"/>
          <p:nvPr>
            <p:ph idx="1" type="subTitle"/>
          </p:nvPr>
        </p:nvSpPr>
        <p:spPr>
          <a:xfrm>
            <a:off x="4626788" y="1547475"/>
            <a:ext cx="24384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6" name="Google Shape;1296;p20"/>
          <p:cNvSpPr txBox="1"/>
          <p:nvPr>
            <p:ph idx="2" type="subTitle"/>
          </p:nvPr>
        </p:nvSpPr>
        <p:spPr>
          <a:xfrm>
            <a:off x="2078813" y="1547477"/>
            <a:ext cx="24414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7" name="Google Shape;1297;p20"/>
          <p:cNvSpPr/>
          <p:nvPr/>
        </p:nvSpPr>
        <p:spPr>
          <a:xfrm>
            <a:off x="2665763" y="2510125"/>
            <a:ext cx="1267500" cy="1267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8" name="Google Shape;1298;p20"/>
          <p:cNvGrpSpPr/>
          <p:nvPr/>
        </p:nvGrpSpPr>
        <p:grpSpPr>
          <a:xfrm>
            <a:off x="2635778" y="2988278"/>
            <a:ext cx="1172832" cy="635823"/>
            <a:chOff x="1007090" y="1148778"/>
            <a:chExt cx="1172832" cy="635823"/>
          </a:xfrm>
        </p:grpSpPr>
        <p:sp>
          <p:nvSpPr>
            <p:cNvPr id="1299" name="Google Shape;1299;p20"/>
            <p:cNvSpPr/>
            <p:nvPr/>
          </p:nvSpPr>
          <p:spPr>
            <a:xfrm>
              <a:off x="1007090" y="1186104"/>
              <a:ext cx="235344" cy="295166"/>
            </a:xfrm>
            <a:custGeom>
              <a:rect b="b" l="l" r="r" t="t"/>
              <a:pathLst>
                <a:path extrusionOk="0" h="5314" w="4237">
                  <a:moveTo>
                    <a:pt x="109" y="0"/>
                  </a:moveTo>
                  <a:cubicBezTo>
                    <a:pt x="1" y="0"/>
                    <a:pt x="24" y="120"/>
                    <a:pt x="24" y="120"/>
                  </a:cubicBezTo>
                  <a:lnTo>
                    <a:pt x="2890" y="3714"/>
                  </a:lnTo>
                  <a:cubicBezTo>
                    <a:pt x="2685" y="4094"/>
                    <a:pt x="2938" y="4284"/>
                    <a:pt x="2938" y="4284"/>
                  </a:cubicBezTo>
                  <a:lnTo>
                    <a:pt x="4236" y="5313"/>
                  </a:lnTo>
                  <a:lnTo>
                    <a:pt x="4236" y="3904"/>
                  </a:lnTo>
                  <a:lnTo>
                    <a:pt x="4110" y="3017"/>
                  </a:lnTo>
                  <a:lnTo>
                    <a:pt x="3080" y="3651"/>
                  </a:lnTo>
                  <a:lnTo>
                    <a:pt x="167" y="9"/>
                  </a:lnTo>
                  <a:cubicBezTo>
                    <a:pt x="144" y="3"/>
                    <a:pt x="125" y="0"/>
                    <a:pt x="109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0"/>
            <p:cNvSpPr/>
            <p:nvPr/>
          </p:nvSpPr>
          <p:spPr>
            <a:xfrm>
              <a:off x="1235323" y="1230539"/>
              <a:ext cx="381761" cy="182132"/>
            </a:xfrm>
            <a:custGeom>
              <a:rect b="b" l="l" r="r" t="t"/>
              <a:pathLst>
                <a:path extrusionOk="0" h="3279" w="6873">
                  <a:moveTo>
                    <a:pt x="6872" y="1"/>
                  </a:moveTo>
                  <a:lnTo>
                    <a:pt x="1" y="2217"/>
                  </a:lnTo>
                  <a:lnTo>
                    <a:pt x="127" y="3278"/>
                  </a:lnTo>
                  <a:lnTo>
                    <a:pt x="6872" y="1172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0"/>
            <p:cNvSpPr/>
            <p:nvPr/>
          </p:nvSpPr>
          <p:spPr>
            <a:xfrm>
              <a:off x="1018977" y="1148778"/>
              <a:ext cx="216403" cy="240121"/>
            </a:xfrm>
            <a:custGeom>
              <a:rect b="b" l="l" r="r" t="t"/>
              <a:pathLst>
                <a:path extrusionOk="0" h="4323" w="3896">
                  <a:moveTo>
                    <a:pt x="951" y="0"/>
                  </a:moveTo>
                  <a:lnTo>
                    <a:pt x="0" y="760"/>
                  </a:lnTo>
                  <a:lnTo>
                    <a:pt x="2866" y="4323"/>
                  </a:lnTo>
                  <a:lnTo>
                    <a:pt x="3896" y="3689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0"/>
            <p:cNvSpPr/>
            <p:nvPr/>
          </p:nvSpPr>
          <p:spPr>
            <a:xfrm>
              <a:off x="1170225" y="1282418"/>
              <a:ext cx="1009697" cy="502182"/>
            </a:xfrm>
            <a:custGeom>
              <a:rect b="b" l="l" r="r" t="t"/>
              <a:pathLst>
                <a:path extrusionOk="0" h="9041" w="18178">
                  <a:moveTo>
                    <a:pt x="1" y="2550"/>
                  </a:moveTo>
                  <a:lnTo>
                    <a:pt x="1" y="2550"/>
                  </a:lnTo>
                  <a:cubicBezTo>
                    <a:pt x="13" y="2563"/>
                    <a:pt x="28" y="2575"/>
                    <a:pt x="44" y="2585"/>
                  </a:cubicBezTo>
                  <a:lnTo>
                    <a:pt x="44" y="2585"/>
                  </a:lnTo>
                  <a:lnTo>
                    <a:pt x="1" y="2550"/>
                  </a:lnTo>
                  <a:close/>
                  <a:moveTo>
                    <a:pt x="8091" y="1"/>
                  </a:moveTo>
                  <a:cubicBezTo>
                    <a:pt x="8060" y="1"/>
                    <a:pt x="8029" y="6"/>
                    <a:pt x="7997" y="17"/>
                  </a:cubicBezTo>
                  <a:cubicBezTo>
                    <a:pt x="7015" y="286"/>
                    <a:pt x="1980" y="1869"/>
                    <a:pt x="1204" y="2123"/>
                  </a:cubicBezTo>
                  <a:cubicBezTo>
                    <a:pt x="1141" y="2138"/>
                    <a:pt x="1093" y="2170"/>
                    <a:pt x="1062" y="2218"/>
                  </a:cubicBezTo>
                  <a:cubicBezTo>
                    <a:pt x="889" y="2459"/>
                    <a:pt x="499" y="2626"/>
                    <a:pt x="232" y="2626"/>
                  </a:cubicBezTo>
                  <a:cubicBezTo>
                    <a:pt x="157" y="2626"/>
                    <a:pt x="92" y="2613"/>
                    <a:pt x="44" y="2585"/>
                  </a:cubicBezTo>
                  <a:lnTo>
                    <a:pt x="44" y="2585"/>
                  </a:lnTo>
                  <a:lnTo>
                    <a:pt x="7981" y="8899"/>
                  </a:lnTo>
                  <a:cubicBezTo>
                    <a:pt x="7981" y="8899"/>
                    <a:pt x="8157" y="9040"/>
                    <a:pt x="8490" y="9040"/>
                  </a:cubicBezTo>
                  <a:cubicBezTo>
                    <a:pt x="8657" y="9040"/>
                    <a:pt x="8862" y="9005"/>
                    <a:pt x="9105" y="8899"/>
                  </a:cubicBezTo>
                  <a:lnTo>
                    <a:pt x="17782" y="8741"/>
                  </a:lnTo>
                  <a:cubicBezTo>
                    <a:pt x="18067" y="8725"/>
                    <a:pt x="18178" y="8377"/>
                    <a:pt x="17972" y="8203"/>
                  </a:cubicBezTo>
                  <a:lnTo>
                    <a:pt x="8266" y="64"/>
                  </a:lnTo>
                  <a:cubicBezTo>
                    <a:pt x="8213" y="22"/>
                    <a:pt x="8153" y="1"/>
                    <a:pt x="8091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0"/>
            <p:cNvSpPr/>
            <p:nvPr/>
          </p:nvSpPr>
          <p:spPr>
            <a:xfrm>
              <a:off x="1071744" y="1148778"/>
              <a:ext cx="200573" cy="204961"/>
            </a:xfrm>
            <a:custGeom>
              <a:rect b="b" l="l" r="r" t="t"/>
              <a:pathLst>
                <a:path extrusionOk="0" h="3690" w="3611">
                  <a:moveTo>
                    <a:pt x="1" y="0"/>
                  </a:moveTo>
                  <a:lnTo>
                    <a:pt x="2946" y="3689"/>
                  </a:lnTo>
                  <a:lnTo>
                    <a:pt x="3611" y="34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4" name="Google Shape;1304;p20"/>
          <p:cNvSpPr/>
          <p:nvPr/>
        </p:nvSpPr>
        <p:spPr>
          <a:xfrm>
            <a:off x="3304507" y="2787022"/>
            <a:ext cx="404175" cy="110401"/>
          </a:xfrm>
          <a:custGeom>
            <a:rect b="b" l="l" r="r" t="t"/>
            <a:pathLst>
              <a:path extrusionOk="0" h="1696" w="6209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20"/>
          <p:cNvSpPr/>
          <p:nvPr/>
        </p:nvSpPr>
        <p:spPr>
          <a:xfrm>
            <a:off x="2808332" y="3397972"/>
            <a:ext cx="404175" cy="110401"/>
          </a:xfrm>
          <a:custGeom>
            <a:rect b="b" l="l" r="r" t="t"/>
            <a:pathLst>
              <a:path extrusionOk="0" h="1696" w="6209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84600" y="1637176"/>
            <a:ext cx="3855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4584600" y="2598532"/>
            <a:ext cx="32223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4584600" y="700201"/>
            <a:ext cx="2773200" cy="6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/>
          <p:nvPr/>
        </p:nvSpPr>
        <p:spPr>
          <a:xfrm>
            <a:off x="970175" y="1486925"/>
            <a:ext cx="3027275" cy="3027275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rgbClr val="B9CC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 rot="306717">
            <a:off x="1666828" y="2782546"/>
            <a:ext cx="2060353" cy="1737061"/>
          </a:xfrm>
          <a:custGeom>
            <a:rect b="b" l="l" r="r" t="t"/>
            <a:pathLst>
              <a:path extrusionOk="0" h="69484" w="82416">
                <a:moveTo>
                  <a:pt x="32702" y="16305"/>
                </a:moveTo>
                <a:lnTo>
                  <a:pt x="32702" y="16305"/>
                </a:lnTo>
                <a:cubicBezTo>
                  <a:pt x="32703" y="16306"/>
                  <a:pt x="32703" y="16307"/>
                  <a:pt x="32703" y="16308"/>
                </a:cubicBezTo>
                <a:lnTo>
                  <a:pt x="32703" y="16308"/>
                </a:lnTo>
                <a:cubicBezTo>
                  <a:pt x="32703" y="16307"/>
                  <a:pt x="32703" y="16306"/>
                  <a:pt x="32702" y="16305"/>
                </a:cubicBezTo>
                <a:close/>
                <a:moveTo>
                  <a:pt x="53275" y="0"/>
                </a:moveTo>
                <a:cubicBezTo>
                  <a:pt x="35041" y="5655"/>
                  <a:pt x="32888" y="16313"/>
                  <a:pt x="32709" y="16313"/>
                </a:cubicBezTo>
                <a:cubicBezTo>
                  <a:pt x="32707" y="16313"/>
                  <a:pt x="32705" y="16311"/>
                  <a:pt x="32703" y="16308"/>
                </a:cubicBezTo>
                <a:lnTo>
                  <a:pt x="32703" y="16308"/>
                </a:lnTo>
                <a:cubicBezTo>
                  <a:pt x="32705" y="16314"/>
                  <a:pt x="32703" y="16316"/>
                  <a:pt x="32696" y="16316"/>
                </a:cubicBezTo>
                <a:cubicBezTo>
                  <a:pt x="32528" y="16316"/>
                  <a:pt x="29726" y="14667"/>
                  <a:pt x="24537" y="14667"/>
                </a:cubicBezTo>
                <a:cubicBezTo>
                  <a:pt x="20211" y="14667"/>
                  <a:pt x="14225" y="15814"/>
                  <a:pt x="6725" y="20020"/>
                </a:cubicBezTo>
                <a:cubicBezTo>
                  <a:pt x="6909" y="20481"/>
                  <a:pt x="7093" y="20911"/>
                  <a:pt x="7278" y="21341"/>
                </a:cubicBezTo>
                <a:cubicBezTo>
                  <a:pt x="6356" y="21893"/>
                  <a:pt x="5405" y="22507"/>
                  <a:pt x="4453" y="23152"/>
                </a:cubicBezTo>
                <a:lnTo>
                  <a:pt x="5097" y="24626"/>
                </a:lnTo>
                <a:cubicBezTo>
                  <a:pt x="4453" y="25148"/>
                  <a:pt x="3777" y="25701"/>
                  <a:pt x="3132" y="26254"/>
                </a:cubicBezTo>
                <a:cubicBezTo>
                  <a:pt x="3317" y="26653"/>
                  <a:pt x="3470" y="27052"/>
                  <a:pt x="3654" y="27451"/>
                </a:cubicBezTo>
                <a:cubicBezTo>
                  <a:pt x="3378" y="27666"/>
                  <a:pt x="3132" y="27850"/>
                  <a:pt x="2887" y="28065"/>
                </a:cubicBezTo>
                <a:lnTo>
                  <a:pt x="3071" y="28526"/>
                </a:lnTo>
                <a:cubicBezTo>
                  <a:pt x="2180" y="29048"/>
                  <a:pt x="1321" y="29631"/>
                  <a:pt x="461" y="30184"/>
                </a:cubicBezTo>
                <a:cubicBezTo>
                  <a:pt x="154" y="30399"/>
                  <a:pt x="0" y="30767"/>
                  <a:pt x="92" y="31136"/>
                </a:cubicBezTo>
                <a:lnTo>
                  <a:pt x="16520" y="69273"/>
                </a:lnTo>
                <a:cubicBezTo>
                  <a:pt x="16573" y="69413"/>
                  <a:pt x="16686" y="69483"/>
                  <a:pt x="16818" y="69483"/>
                </a:cubicBezTo>
                <a:cubicBezTo>
                  <a:pt x="16918" y="69483"/>
                  <a:pt x="17029" y="69444"/>
                  <a:pt x="17134" y="69365"/>
                </a:cubicBezTo>
                <a:cubicBezTo>
                  <a:pt x="25609" y="63285"/>
                  <a:pt x="34882" y="58372"/>
                  <a:pt x="44678" y="54779"/>
                </a:cubicBezTo>
                <a:cubicBezTo>
                  <a:pt x="44939" y="55378"/>
                  <a:pt x="45353" y="55685"/>
                  <a:pt x="46067" y="55685"/>
                </a:cubicBezTo>
                <a:cubicBezTo>
                  <a:pt x="46781" y="55685"/>
                  <a:pt x="47794" y="55378"/>
                  <a:pt x="49253" y="54749"/>
                </a:cubicBezTo>
                <a:cubicBezTo>
                  <a:pt x="52170" y="53490"/>
                  <a:pt x="52937" y="52661"/>
                  <a:pt x="52415" y="51463"/>
                </a:cubicBezTo>
                <a:cubicBezTo>
                  <a:pt x="61781" y="46827"/>
                  <a:pt x="71699" y="43449"/>
                  <a:pt x="81955" y="41484"/>
                </a:cubicBezTo>
                <a:cubicBezTo>
                  <a:pt x="82262" y="41422"/>
                  <a:pt x="82415" y="41207"/>
                  <a:pt x="82292" y="40962"/>
                </a:cubicBezTo>
                <a:cubicBezTo>
                  <a:pt x="76827" y="28249"/>
                  <a:pt x="71361" y="15537"/>
                  <a:pt x="65895" y="2825"/>
                </a:cubicBezTo>
                <a:cubicBezTo>
                  <a:pt x="65747" y="2552"/>
                  <a:pt x="65477" y="2399"/>
                  <a:pt x="65185" y="2399"/>
                </a:cubicBezTo>
                <a:cubicBezTo>
                  <a:pt x="65116" y="2399"/>
                  <a:pt x="65045" y="2408"/>
                  <a:pt x="64974" y="2426"/>
                </a:cubicBezTo>
                <a:cubicBezTo>
                  <a:pt x="63961" y="2671"/>
                  <a:pt x="62948" y="2917"/>
                  <a:pt x="61965" y="3193"/>
                </a:cubicBezTo>
                <a:lnTo>
                  <a:pt x="61750" y="2733"/>
                </a:lnTo>
                <a:cubicBezTo>
                  <a:pt x="61443" y="2764"/>
                  <a:pt x="61105" y="2825"/>
                  <a:pt x="60798" y="2886"/>
                </a:cubicBezTo>
                <a:cubicBezTo>
                  <a:pt x="60614" y="2487"/>
                  <a:pt x="60460" y="2088"/>
                  <a:pt x="60276" y="1689"/>
                </a:cubicBezTo>
                <a:cubicBezTo>
                  <a:pt x="59416" y="1750"/>
                  <a:pt x="58557" y="1873"/>
                  <a:pt x="57728" y="1996"/>
                </a:cubicBezTo>
                <a:lnTo>
                  <a:pt x="57113" y="522"/>
                </a:lnTo>
                <a:cubicBezTo>
                  <a:pt x="55977" y="737"/>
                  <a:pt x="54903" y="1013"/>
                  <a:pt x="53859" y="1320"/>
                </a:cubicBezTo>
                <a:cubicBezTo>
                  <a:pt x="53674" y="890"/>
                  <a:pt x="53459" y="430"/>
                  <a:pt x="53275" y="0"/>
                </a:cubicBezTo>
                <a:close/>
              </a:path>
            </a:pathLst>
          </a:custGeom>
          <a:solidFill>
            <a:srgbClr val="404AA9">
              <a:alpha val="44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585575" y="3142450"/>
            <a:ext cx="1143050" cy="1218950"/>
          </a:xfrm>
          <a:custGeom>
            <a:rect b="b" l="l" r="r" t="t"/>
            <a:pathLst>
              <a:path extrusionOk="0" h="48758" w="45722">
                <a:moveTo>
                  <a:pt x="32273" y="0"/>
                </a:moveTo>
                <a:lnTo>
                  <a:pt x="615" y="5681"/>
                </a:lnTo>
                <a:cubicBezTo>
                  <a:pt x="246" y="5712"/>
                  <a:pt x="1" y="6049"/>
                  <a:pt x="93" y="6418"/>
                </a:cubicBezTo>
                <a:lnTo>
                  <a:pt x="13603" y="48393"/>
                </a:lnTo>
                <a:cubicBezTo>
                  <a:pt x="13702" y="48615"/>
                  <a:pt x="13899" y="48757"/>
                  <a:pt x="14132" y="48757"/>
                </a:cubicBezTo>
                <a:cubicBezTo>
                  <a:pt x="14190" y="48757"/>
                  <a:pt x="14249" y="48749"/>
                  <a:pt x="14310" y="48731"/>
                </a:cubicBezTo>
                <a:lnTo>
                  <a:pt x="45722" y="41791"/>
                </a:lnTo>
                <a:lnTo>
                  <a:pt x="32273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2442275" y="3232250"/>
            <a:ext cx="502825" cy="984475"/>
          </a:xfrm>
          <a:custGeom>
            <a:rect b="b" l="l" r="r" t="t"/>
            <a:pathLst>
              <a:path extrusionOk="0" h="39379" w="20113">
                <a:moveTo>
                  <a:pt x="8260" y="1"/>
                </a:moveTo>
                <a:lnTo>
                  <a:pt x="4330" y="1874"/>
                </a:lnTo>
                <a:lnTo>
                  <a:pt x="0" y="2642"/>
                </a:lnTo>
                <a:lnTo>
                  <a:pt x="11454" y="38230"/>
                </a:lnTo>
                <a:cubicBezTo>
                  <a:pt x="11686" y="38981"/>
                  <a:pt x="12200" y="39378"/>
                  <a:pt x="13203" y="39378"/>
                </a:cubicBezTo>
                <a:cubicBezTo>
                  <a:pt x="13920" y="39378"/>
                  <a:pt x="14888" y="39175"/>
                  <a:pt x="16182" y="38752"/>
                </a:cubicBezTo>
                <a:cubicBezTo>
                  <a:pt x="19284" y="37769"/>
                  <a:pt x="20113" y="36879"/>
                  <a:pt x="19683" y="35558"/>
                </a:cubicBezTo>
                <a:lnTo>
                  <a:pt x="826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2598875" y="2728075"/>
            <a:ext cx="1086250" cy="1393150"/>
          </a:xfrm>
          <a:custGeom>
            <a:rect b="b" l="l" r="r" t="t"/>
            <a:pathLst>
              <a:path extrusionOk="0" h="55726" w="43450">
                <a:moveTo>
                  <a:pt x="29325" y="1"/>
                </a:moveTo>
                <a:cubicBezTo>
                  <a:pt x="29220" y="1"/>
                  <a:pt x="29114" y="28"/>
                  <a:pt x="29018" y="86"/>
                </a:cubicBezTo>
                <a:lnTo>
                  <a:pt x="0" y="13904"/>
                </a:lnTo>
                <a:lnTo>
                  <a:pt x="13450" y="55725"/>
                </a:lnTo>
                <a:lnTo>
                  <a:pt x="42989" y="43044"/>
                </a:lnTo>
                <a:cubicBezTo>
                  <a:pt x="43265" y="42952"/>
                  <a:pt x="43449" y="42645"/>
                  <a:pt x="43388" y="42337"/>
                </a:cubicBezTo>
                <a:lnTo>
                  <a:pt x="29877" y="362"/>
                </a:lnTo>
                <a:cubicBezTo>
                  <a:pt x="29772" y="131"/>
                  <a:pt x="29552" y="1"/>
                  <a:pt x="293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598875" y="2764750"/>
            <a:ext cx="1023300" cy="1356475"/>
          </a:xfrm>
          <a:custGeom>
            <a:rect b="b" l="l" r="r" t="t"/>
            <a:pathLst>
              <a:path extrusionOk="0" h="54259" w="40932">
                <a:moveTo>
                  <a:pt x="26131" y="1"/>
                </a:moveTo>
                <a:lnTo>
                  <a:pt x="0" y="12437"/>
                </a:lnTo>
                <a:lnTo>
                  <a:pt x="13450" y="54258"/>
                </a:lnTo>
                <a:lnTo>
                  <a:pt x="40932" y="41331"/>
                </a:lnTo>
                <a:lnTo>
                  <a:pt x="26131" y="1"/>
                </a:lnTo>
                <a:close/>
              </a:path>
            </a:pathLst>
          </a:custGeom>
          <a:solidFill>
            <a:srgbClr val="5B31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1680000" y="3142450"/>
            <a:ext cx="1048625" cy="1183725"/>
          </a:xfrm>
          <a:custGeom>
            <a:rect b="b" l="l" r="r" t="t"/>
            <a:pathLst>
              <a:path extrusionOk="0" h="47349" w="41945">
                <a:moveTo>
                  <a:pt x="28496" y="0"/>
                </a:moveTo>
                <a:lnTo>
                  <a:pt x="0" y="5097"/>
                </a:lnTo>
                <a:lnTo>
                  <a:pt x="12068" y="47349"/>
                </a:lnTo>
                <a:lnTo>
                  <a:pt x="41945" y="41822"/>
                </a:lnTo>
                <a:lnTo>
                  <a:pt x="28496" y="0"/>
                </a:lnTo>
                <a:close/>
              </a:path>
            </a:pathLst>
          </a:custGeom>
          <a:solidFill>
            <a:srgbClr val="5B31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2010850" y="3793400"/>
            <a:ext cx="826025" cy="504375"/>
          </a:xfrm>
          <a:custGeom>
            <a:rect b="b" l="l" r="r" t="t"/>
            <a:pathLst>
              <a:path extrusionOk="0" h="20175" w="33041">
                <a:moveTo>
                  <a:pt x="2334" y="1"/>
                </a:moveTo>
                <a:lnTo>
                  <a:pt x="1" y="20175"/>
                </a:lnTo>
                <a:lnTo>
                  <a:pt x="28588" y="15354"/>
                </a:lnTo>
                <a:lnTo>
                  <a:pt x="33040" y="15077"/>
                </a:lnTo>
                <a:lnTo>
                  <a:pt x="23276" y="461"/>
                </a:lnTo>
                <a:lnTo>
                  <a:pt x="23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822250" y="3416500"/>
            <a:ext cx="760000" cy="753850"/>
          </a:xfrm>
          <a:custGeom>
            <a:rect b="b" l="l" r="r" t="t"/>
            <a:pathLst>
              <a:path extrusionOk="0" h="30154" w="30400">
                <a:moveTo>
                  <a:pt x="16766" y="0"/>
                </a:moveTo>
                <a:lnTo>
                  <a:pt x="1" y="12590"/>
                </a:lnTo>
                <a:lnTo>
                  <a:pt x="584" y="30153"/>
                </a:lnTo>
                <a:lnTo>
                  <a:pt x="4361" y="27789"/>
                </a:lnTo>
                <a:lnTo>
                  <a:pt x="30400" y="15015"/>
                </a:lnTo>
                <a:lnTo>
                  <a:pt x="167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676150" y="3137850"/>
            <a:ext cx="1160725" cy="1159925"/>
          </a:xfrm>
          <a:custGeom>
            <a:rect b="b" l="l" r="r" t="t"/>
            <a:pathLst>
              <a:path extrusionOk="0" h="46397" w="46429">
                <a:moveTo>
                  <a:pt x="28458" y="0"/>
                </a:moveTo>
                <a:cubicBezTo>
                  <a:pt x="22847" y="0"/>
                  <a:pt x="12670" y="719"/>
                  <a:pt x="1" y="4790"/>
                </a:cubicBezTo>
                <a:lnTo>
                  <a:pt x="13389" y="46397"/>
                </a:lnTo>
                <a:cubicBezTo>
                  <a:pt x="23872" y="41843"/>
                  <a:pt x="34118" y="40985"/>
                  <a:pt x="40352" y="40985"/>
                </a:cubicBezTo>
                <a:cubicBezTo>
                  <a:pt x="44124" y="40985"/>
                  <a:pt x="46428" y="41299"/>
                  <a:pt x="46428" y="41299"/>
                </a:cubicBezTo>
                <a:lnTo>
                  <a:pt x="33225" y="215"/>
                </a:lnTo>
                <a:cubicBezTo>
                  <a:pt x="33225" y="215"/>
                  <a:pt x="31523" y="0"/>
                  <a:pt x="28458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1689200" y="3119000"/>
            <a:ext cx="1147675" cy="1125800"/>
          </a:xfrm>
          <a:custGeom>
            <a:rect b="b" l="l" r="r" t="t"/>
            <a:pathLst>
              <a:path extrusionOk="0" h="45032" w="45907">
                <a:moveTo>
                  <a:pt x="21801" y="1"/>
                </a:moveTo>
                <a:cubicBezTo>
                  <a:pt x="15799" y="1"/>
                  <a:pt x="7967" y="817"/>
                  <a:pt x="1" y="3947"/>
                </a:cubicBezTo>
                <a:lnTo>
                  <a:pt x="13204" y="45032"/>
                </a:lnTo>
                <a:cubicBezTo>
                  <a:pt x="21187" y="41910"/>
                  <a:pt x="29035" y="41097"/>
                  <a:pt x="35041" y="41097"/>
                </a:cubicBezTo>
                <a:cubicBezTo>
                  <a:pt x="41558" y="41097"/>
                  <a:pt x="45906" y="42053"/>
                  <a:pt x="45906" y="42053"/>
                </a:cubicBezTo>
                <a:lnTo>
                  <a:pt x="32703" y="969"/>
                </a:lnTo>
                <a:cubicBezTo>
                  <a:pt x="32703" y="969"/>
                  <a:pt x="28338" y="1"/>
                  <a:pt x="21801" y="1"/>
                </a:cubicBez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1739875" y="3152500"/>
            <a:ext cx="1097000" cy="1086175"/>
          </a:xfrm>
          <a:custGeom>
            <a:rect b="b" l="l" r="r" t="t"/>
            <a:pathLst>
              <a:path extrusionOk="0" h="43447" w="43880">
                <a:moveTo>
                  <a:pt x="20454" y="0"/>
                </a:moveTo>
                <a:cubicBezTo>
                  <a:pt x="14781" y="0"/>
                  <a:pt x="7449" y="777"/>
                  <a:pt x="0" y="3713"/>
                </a:cubicBezTo>
                <a:lnTo>
                  <a:pt x="12805" y="43446"/>
                </a:lnTo>
                <a:cubicBezTo>
                  <a:pt x="20239" y="40510"/>
                  <a:pt x="27563" y="39734"/>
                  <a:pt x="33233" y="39734"/>
                </a:cubicBezTo>
                <a:cubicBezTo>
                  <a:pt x="39600" y="39734"/>
                  <a:pt x="43879" y="40713"/>
                  <a:pt x="43879" y="40713"/>
                </a:cubicBezTo>
                <a:lnTo>
                  <a:pt x="31106" y="980"/>
                </a:lnTo>
                <a:cubicBezTo>
                  <a:pt x="31106" y="980"/>
                  <a:pt x="26826" y="0"/>
                  <a:pt x="20454" y="0"/>
                </a:cubicBez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1735275" y="3101275"/>
            <a:ext cx="1101600" cy="1081350"/>
          </a:xfrm>
          <a:custGeom>
            <a:rect b="b" l="l" r="r" t="t"/>
            <a:pathLst>
              <a:path extrusionOk="0" h="43254" w="44064">
                <a:moveTo>
                  <a:pt x="16456" y="0"/>
                </a:moveTo>
                <a:cubicBezTo>
                  <a:pt x="11652" y="0"/>
                  <a:pt x="5987" y="527"/>
                  <a:pt x="0" y="2169"/>
                </a:cubicBezTo>
                <a:lnTo>
                  <a:pt x="13234" y="43254"/>
                </a:lnTo>
                <a:cubicBezTo>
                  <a:pt x="19224" y="41621"/>
                  <a:pt x="24888" y="41098"/>
                  <a:pt x="29689" y="41098"/>
                </a:cubicBezTo>
                <a:cubicBezTo>
                  <a:pt x="38251" y="41098"/>
                  <a:pt x="44063" y="42762"/>
                  <a:pt x="44063" y="42762"/>
                </a:cubicBezTo>
                <a:lnTo>
                  <a:pt x="30860" y="1678"/>
                </a:lnTo>
                <a:cubicBezTo>
                  <a:pt x="30860" y="1678"/>
                  <a:pt x="25032" y="0"/>
                  <a:pt x="16456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798975" y="3127350"/>
            <a:ext cx="1037900" cy="1045300"/>
          </a:xfrm>
          <a:custGeom>
            <a:rect b="b" l="l" r="r" t="t"/>
            <a:pathLst>
              <a:path extrusionOk="0" h="41812" w="41516">
                <a:moveTo>
                  <a:pt x="14489" y="0"/>
                </a:moveTo>
                <a:cubicBezTo>
                  <a:pt x="10197" y="0"/>
                  <a:pt x="5225" y="471"/>
                  <a:pt x="1" y="1894"/>
                </a:cubicBezTo>
                <a:lnTo>
                  <a:pt x="12836" y="41812"/>
                </a:lnTo>
                <a:cubicBezTo>
                  <a:pt x="18061" y="40389"/>
                  <a:pt x="23032" y="39918"/>
                  <a:pt x="27324" y="39918"/>
                </a:cubicBezTo>
                <a:cubicBezTo>
                  <a:pt x="35720" y="39918"/>
                  <a:pt x="41515" y="41719"/>
                  <a:pt x="41515" y="41719"/>
                </a:cubicBezTo>
                <a:lnTo>
                  <a:pt x="28680" y="1802"/>
                </a:lnTo>
                <a:cubicBezTo>
                  <a:pt x="28680" y="1802"/>
                  <a:pt x="22885" y="0"/>
                  <a:pt x="14489" y="0"/>
                </a:cubicBez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806650" y="3060250"/>
            <a:ext cx="1030225" cy="1110100"/>
          </a:xfrm>
          <a:custGeom>
            <a:rect b="b" l="l" r="r" t="t"/>
            <a:pathLst>
              <a:path extrusionOk="0" h="44404" w="41209">
                <a:moveTo>
                  <a:pt x="13087" y="0"/>
                </a:moveTo>
                <a:cubicBezTo>
                  <a:pt x="9448" y="0"/>
                  <a:pt x="5102" y="415"/>
                  <a:pt x="1" y="1538"/>
                </a:cubicBezTo>
                <a:lnTo>
                  <a:pt x="13235" y="42653"/>
                </a:lnTo>
                <a:cubicBezTo>
                  <a:pt x="18363" y="41516"/>
                  <a:pt x="22726" y="41097"/>
                  <a:pt x="26373" y="41097"/>
                </a:cubicBezTo>
                <a:cubicBezTo>
                  <a:pt x="36616" y="41097"/>
                  <a:pt x="41208" y="44403"/>
                  <a:pt x="41208" y="44403"/>
                </a:cubicBezTo>
                <a:lnTo>
                  <a:pt x="28005" y="3319"/>
                </a:lnTo>
                <a:cubicBezTo>
                  <a:pt x="28005" y="3319"/>
                  <a:pt x="23379" y="0"/>
                  <a:pt x="13087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506750" y="3143200"/>
            <a:ext cx="330125" cy="1027150"/>
          </a:xfrm>
          <a:custGeom>
            <a:rect b="b" l="l" r="r" t="t"/>
            <a:pathLst>
              <a:path extrusionOk="0" h="41086" w="13205">
                <a:moveTo>
                  <a:pt x="1" y="1"/>
                </a:moveTo>
                <a:lnTo>
                  <a:pt x="8199" y="38997"/>
                </a:lnTo>
                <a:cubicBezTo>
                  <a:pt x="11608" y="39949"/>
                  <a:pt x="13204" y="41085"/>
                  <a:pt x="13204" y="41085"/>
                </a:cubicBezTo>
                <a:lnTo>
                  <a:pt x="1" y="1"/>
                </a:ln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2506750" y="2751700"/>
            <a:ext cx="1075500" cy="1418650"/>
          </a:xfrm>
          <a:custGeom>
            <a:rect b="b" l="l" r="r" t="t"/>
            <a:pathLst>
              <a:path extrusionOk="0" h="56746" w="43020">
                <a:moveTo>
                  <a:pt x="29632" y="1"/>
                </a:moveTo>
                <a:cubicBezTo>
                  <a:pt x="10042" y="6326"/>
                  <a:pt x="1" y="15661"/>
                  <a:pt x="1" y="15661"/>
                </a:cubicBezTo>
                <a:lnTo>
                  <a:pt x="13204" y="56745"/>
                </a:lnTo>
                <a:cubicBezTo>
                  <a:pt x="13204" y="56745"/>
                  <a:pt x="25088" y="45476"/>
                  <a:pt x="43020" y="41607"/>
                </a:cubicBezTo>
                <a:lnTo>
                  <a:pt x="29632" y="1"/>
                </a:ln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2506750" y="2727150"/>
            <a:ext cx="1037900" cy="1443200"/>
          </a:xfrm>
          <a:custGeom>
            <a:rect b="b" l="l" r="r" t="t"/>
            <a:pathLst>
              <a:path extrusionOk="0" h="57728" w="41516">
                <a:moveTo>
                  <a:pt x="28312" y="0"/>
                </a:moveTo>
                <a:cubicBezTo>
                  <a:pt x="10963" y="4391"/>
                  <a:pt x="1" y="16643"/>
                  <a:pt x="1" y="16643"/>
                </a:cubicBezTo>
                <a:lnTo>
                  <a:pt x="13204" y="57727"/>
                </a:lnTo>
                <a:cubicBezTo>
                  <a:pt x="13204" y="57727"/>
                  <a:pt x="24197" y="45506"/>
                  <a:pt x="41515" y="41085"/>
                </a:cubicBezTo>
                <a:lnTo>
                  <a:pt x="28312" y="0"/>
                </a:ln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2514425" y="2767075"/>
            <a:ext cx="997975" cy="1403275"/>
          </a:xfrm>
          <a:custGeom>
            <a:rect b="b" l="l" r="r" t="t"/>
            <a:pathLst>
              <a:path extrusionOk="0" h="56131" w="39919">
                <a:moveTo>
                  <a:pt x="27022" y="0"/>
                </a:moveTo>
                <a:cubicBezTo>
                  <a:pt x="10441" y="4176"/>
                  <a:pt x="1" y="16028"/>
                  <a:pt x="1" y="16028"/>
                </a:cubicBezTo>
                <a:lnTo>
                  <a:pt x="12897" y="56130"/>
                </a:lnTo>
                <a:cubicBezTo>
                  <a:pt x="12897" y="56130"/>
                  <a:pt x="23337" y="44278"/>
                  <a:pt x="39919" y="40102"/>
                </a:cubicBezTo>
                <a:lnTo>
                  <a:pt x="27022" y="0"/>
                </a:ln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2506750" y="2703350"/>
            <a:ext cx="963425" cy="1467000"/>
          </a:xfrm>
          <a:custGeom>
            <a:rect b="b" l="l" r="r" t="t"/>
            <a:pathLst>
              <a:path extrusionOk="0" h="58680" w="38537">
                <a:moveTo>
                  <a:pt x="25333" y="0"/>
                </a:moveTo>
                <a:cubicBezTo>
                  <a:pt x="9120" y="6049"/>
                  <a:pt x="1" y="17595"/>
                  <a:pt x="1" y="17595"/>
                </a:cubicBezTo>
                <a:lnTo>
                  <a:pt x="13204" y="58679"/>
                </a:lnTo>
                <a:cubicBezTo>
                  <a:pt x="13204" y="58679"/>
                  <a:pt x="22355" y="47134"/>
                  <a:pt x="38537" y="41116"/>
                </a:cubicBezTo>
                <a:lnTo>
                  <a:pt x="25333" y="0"/>
                </a:ln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2517500" y="2757850"/>
            <a:ext cx="910450" cy="1412500"/>
          </a:xfrm>
          <a:custGeom>
            <a:rect b="b" l="l" r="r" t="t"/>
            <a:pathLst>
              <a:path extrusionOk="0" h="56500" w="36418">
                <a:moveTo>
                  <a:pt x="23614" y="1"/>
                </a:moveTo>
                <a:cubicBezTo>
                  <a:pt x="8445" y="5681"/>
                  <a:pt x="1" y="16735"/>
                  <a:pt x="1" y="16735"/>
                </a:cubicBezTo>
                <a:lnTo>
                  <a:pt x="12774" y="56499"/>
                </a:lnTo>
                <a:cubicBezTo>
                  <a:pt x="12774" y="56499"/>
                  <a:pt x="21249" y="45445"/>
                  <a:pt x="36418" y="39795"/>
                </a:cubicBezTo>
                <a:lnTo>
                  <a:pt x="23614" y="1"/>
                </a:ln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2506750" y="2699500"/>
            <a:ext cx="872850" cy="1470850"/>
          </a:xfrm>
          <a:custGeom>
            <a:rect b="b" l="l" r="r" t="t"/>
            <a:pathLst>
              <a:path extrusionOk="0" h="58834" w="34914">
                <a:moveTo>
                  <a:pt x="21710" y="1"/>
                </a:moveTo>
                <a:cubicBezTo>
                  <a:pt x="3317" y="7862"/>
                  <a:pt x="1" y="17749"/>
                  <a:pt x="1" y="17749"/>
                </a:cubicBezTo>
                <a:lnTo>
                  <a:pt x="13204" y="58833"/>
                </a:lnTo>
                <a:cubicBezTo>
                  <a:pt x="13204" y="58833"/>
                  <a:pt x="16521" y="48977"/>
                  <a:pt x="34913" y="41085"/>
                </a:cubicBezTo>
                <a:lnTo>
                  <a:pt x="21710" y="1"/>
                </a:ln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877275" y="2645775"/>
            <a:ext cx="862875" cy="968025"/>
          </a:xfrm>
          <a:custGeom>
            <a:rect b="b" l="l" r="r" t="t"/>
            <a:pathLst>
              <a:path extrusionOk="0" fill="none" h="38721" w="34515">
                <a:moveTo>
                  <a:pt x="1" y="0"/>
                </a:moveTo>
                <a:cubicBezTo>
                  <a:pt x="584" y="4207"/>
                  <a:pt x="6510" y="16182"/>
                  <a:pt x="12867" y="11177"/>
                </a:cubicBezTo>
                <a:cubicBezTo>
                  <a:pt x="17165" y="7769"/>
                  <a:pt x="10809" y="2918"/>
                  <a:pt x="9765" y="7063"/>
                </a:cubicBezTo>
                <a:cubicBezTo>
                  <a:pt x="6603" y="19314"/>
                  <a:pt x="34514" y="23061"/>
                  <a:pt x="30277" y="38721"/>
                </a:cubicBezTo>
              </a:path>
            </a:pathLst>
          </a:custGeom>
          <a:noFill/>
          <a:ln cap="rnd" cmpd="sng" w="4600">
            <a:solidFill>
              <a:srgbClr val="553D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2611150" y="1750700"/>
            <a:ext cx="546600" cy="1506925"/>
          </a:xfrm>
          <a:custGeom>
            <a:rect b="b" l="l" r="r" t="t"/>
            <a:pathLst>
              <a:path extrusionOk="0" fill="none" h="60277" w="21864">
                <a:moveTo>
                  <a:pt x="21249" y="0"/>
                </a:moveTo>
                <a:cubicBezTo>
                  <a:pt x="20789" y="3961"/>
                  <a:pt x="19499" y="26622"/>
                  <a:pt x="13911" y="26438"/>
                </a:cubicBezTo>
                <a:cubicBezTo>
                  <a:pt x="8568" y="26285"/>
                  <a:pt x="8905" y="16397"/>
                  <a:pt x="15169" y="19253"/>
                </a:cubicBezTo>
                <a:cubicBezTo>
                  <a:pt x="21863" y="22324"/>
                  <a:pt x="17503" y="32057"/>
                  <a:pt x="14862" y="36141"/>
                </a:cubicBezTo>
                <a:cubicBezTo>
                  <a:pt x="9182" y="44892"/>
                  <a:pt x="1290" y="48946"/>
                  <a:pt x="1" y="60276"/>
                </a:cubicBezTo>
              </a:path>
            </a:pathLst>
          </a:custGeom>
          <a:noFill/>
          <a:ln cap="rnd" cmpd="sng" w="4600">
            <a:solidFill>
              <a:srgbClr val="553D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2489875" y="1301625"/>
            <a:ext cx="804525" cy="2554750"/>
          </a:xfrm>
          <a:custGeom>
            <a:rect b="b" l="l" r="r" t="t"/>
            <a:pathLst>
              <a:path extrusionOk="0" fill="none" h="102190" w="32181">
                <a:moveTo>
                  <a:pt x="24596" y="0"/>
                </a:moveTo>
                <a:cubicBezTo>
                  <a:pt x="31965" y="14893"/>
                  <a:pt x="32180" y="40164"/>
                  <a:pt x="23552" y="54381"/>
                </a:cubicBezTo>
                <a:cubicBezTo>
                  <a:pt x="16366" y="66202"/>
                  <a:pt x="0" y="87881"/>
                  <a:pt x="12006" y="102190"/>
                </a:cubicBezTo>
              </a:path>
            </a:pathLst>
          </a:custGeom>
          <a:noFill/>
          <a:ln cap="rnd" cmpd="sng" w="4600">
            <a:solidFill>
              <a:srgbClr val="553D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628575" y="2185175"/>
            <a:ext cx="1016375" cy="1652025"/>
          </a:xfrm>
          <a:custGeom>
            <a:rect b="b" l="l" r="r" t="t"/>
            <a:pathLst>
              <a:path extrusionOk="0" fill="none" h="66081" w="40655">
                <a:moveTo>
                  <a:pt x="3009" y="1"/>
                </a:moveTo>
                <a:cubicBezTo>
                  <a:pt x="2395" y="6756"/>
                  <a:pt x="0" y="13696"/>
                  <a:pt x="2641" y="20175"/>
                </a:cubicBezTo>
                <a:cubicBezTo>
                  <a:pt x="5803" y="28097"/>
                  <a:pt x="13419" y="29571"/>
                  <a:pt x="19468" y="34545"/>
                </a:cubicBezTo>
                <a:cubicBezTo>
                  <a:pt x="26899" y="40686"/>
                  <a:pt x="28434" y="66080"/>
                  <a:pt x="40655" y="62457"/>
                </a:cubicBezTo>
              </a:path>
            </a:pathLst>
          </a:custGeom>
          <a:noFill/>
          <a:ln cap="rnd" cmpd="sng" w="4600">
            <a:solidFill>
              <a:srgbClr val="553D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3099375" y="1331250"/>
            <a:ext cx="60675" cy="52450"/>
          </a:xfrm>
          <a:custGeom>
            <a:rect b="b" l="l" r="r" t="t"/>
            <a:pathLst>
              <a:path extrusionOk="0" h="2098" w="2427">
                <a:moveTo>
                  <a:pt x="968" y="0"/>
                </a:moveTo>
                <a:cubicBezTo>
                  <a:pt x="912" y="0"/>
                  <a:pt x="864" y="14"/>
                  <a:pt x="830" y="44"/>
                </a:cubicBezTo>
                <a:cubicBezTo>
                  <a:pt x="830" y="44"/>
                  <a:pt x="799" y="74"/>
                  <a:pt x="799" y="105"/>
                </a:cubicBezTo>
                <a:lnTo>
                  <a:pt x="646" y="105"/>
                </a:lnTo>
                <a:cubicBezTo>
                  <a:pt x="339" y="105"/>
                  <a:pt x="31" y="1180"/>
                  <a:pt x="1" y="1487"/>
                </a:cubicBezTo>
                <a:cubicBezTo>
                  <a:pt x="168" y="1887"/>
                  <a:pt x="543" y="2097"/>
                  <a:pt x="920" y="2097"/>
                </a:cubicBezTo>
                <a:cubicBezTo>
                  <a:pt x="1237" y="2097"/>
                  <a:pt x="1555" y="1949"/>
                  <a:pt x="1751" y="1640"/>
                </a:cubicBezTo>
                <a:cubicBezTo>
                  <a:pt x="1905" y="1640"/>
                  <a:pt x="2058" y="1579"/>
                  <a:pt x="2181" y="1487"/>
                </a:cubicBezTo>
                <a:cubicBezTo>
                  <a:pt x="2396" y="1272"/>
                  <a:pt x="2427" y="934"/>
                  <a:pt x="2212" y="688"/>
                </a:cubicBezTo>
                <a:cubicBezTo>
                  <a:pt x="2027" y="504"/>
                  <a:pt x="1319" y="0"/>
                  <a:pt x="9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3100150" y="1331100"/>
            <a:ext cx="53000" cy="29650"/>
          </a:xfrm>
          <a:custGeom>
            <a:rect b="b" l="l" r="r" t="t"/>
            <a:pathLst>
              <a:path extrusionOk="0" h="1186" w="2120">
                <a:moveTo>
                  <a:pt x="941" y="1"/>
                </a:moveTo>
                <a:cubicBezTo>
                  <a:pt x="882" y="1"/>
                  <a:pt x="833" y="16"/>
                  <a:pt x="799" y="50"/>
                </a:cubicBezTo>
                <a:cubicBezTo>
                  <a:pt x="768" y="50"/>
                  <a:pt x="768" y="80"/>
                  <a:pt x="737" y="111"/>
                </a:cubicBezTo>
                <a:lnTo>
                  <a:pt x="584" y="111"/>
                </a:lnTo>
                <a:cubicBezTo>
                  <a:pt x="338" y="111"/>
                  <a:pt x="123" y="756"/>
                  <a:pt x="0" y="1186"/>
                </a:cubicBezTo>
                <a:cubicBezTo>
                  <a:pt x="215" y="971"/>
                  <a:pt x="461" y="787"/>
                  <a:pt x="737" y="694"/>
                </a:cubicBezTo>
                <a:cubicBezTo>
                  <a:pt x="988" y="605"/>
                  <a:pt x="1259" y="557"/>
                  <a:pt x="1533" y="557"/>
                </a:cubicBezTo>
                <a:cubicBezTo>
                  <a:pt x="1729" y="557"/>
                  <a:pt x="1927" y="582"/>
                  <a:pt x="2119" y="633"/>
                </a:cubicBezTo>
                <a:cubicBezTo>
                  <a:pt x="1886" y="426"/>
                  <a:pt x="1261" y="1"/>
                  <a:pt x="941" y="1"/>
                </a:cubicBezTo>
                <a:close/>
              </a:path>
            </a:pathLst>
          </a:custGeom>
          <a:solidFill>
            <a:srgbClr val="E49B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2897500" y="1014300"/>
            <a:ext cx="313975" cy="329900"/>
          </a:xfrm>
          <a:custGeom>
            <a:rect b="b" l="l" r="r" t="t"/>
            <a:pathLst>
              <a:path extrusionOk="0" h="13196" w="12559">
                <a:moveTo>
                  <a:pt x="6049" y="0"/>
                </a:moveTo>
                <a:cubicBezTo>
                  <a:pt x="5455" y="0"/>
                  <a:pt x="4855" y="102"/>
                  <a:pt x="4268" y="316"/>
                </a:cubicBezTo>
                <a:cubicBezTo>
                  <a:pt x="1413" y="1330"/>
                  <a:pt x="0" y="4615"/>
                  <a:pt x="1105" y="7686"/>
                </a:cubicBezTo>
                <a:cubicBezTo>
                  <a:pt x="2095" y="10359"/>
                  <a:pt x="5109" y="13196"/>
                  <a:pt x="7757" y="13196"/>
                </a:cubicBezTo>
                <a:cubicBezTo>
                  <a:pt x="8150" y="13196"/>
                  <a:pt x="8535" y="13133"/>
                  <a:pt x="8905" y="12998"/>
                </a:cubicBezTo>
                <a:cubicBezTo>
                  <a:pt x="11730" y="11954"/>
                  <a:pt x="12559" y="6980"/>
                  <a:pt x="11453" y="3940"/>
                </a:cubicBezTo>
                <a:cubicBezTo>
                  <a:pt x="10551" y="1524"/>
                  <a:pt x="8349" y="0"/>
                  <a:pt x="60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096675" y="1803675"/>
            <a:ext cx="64150" cy="50675"/>
          </a:xfrm>
          <a:custGeom>
            <a:rect b="b" l="l" r="r" t="t"/>
            <a:pathLst>
              <a:path extrusionOk="0" h="2027" w="2566">
                <a:moveTo>
                  <a:pt x="1447" y="1"/>
                </a:moveTo>
                <a:cubicBezTo>
                  <a:pt x="1121" y="1"/>
                  <a:pt x="426" y="584"/>
                  <a:pt x="262" y="829"/>
                </a:cubicBezTo>
                <a:cubicBezTo>
                  <a:pt x="1" y="1207"/>
                  <a:pt x="289" y="1694"/>
                  <a:pt x="710" y="1694"/>
                </a:cubicBezTo>
                <a:cubicBezTo>
                  <a:pt x="735" y="1694"/>
                  <a:pt x="759" y="1692"/>
                  <a:pt x="784" y="1689"/>
                </a:cubicBezTo>
                <a:cubicBezTo>
                  <a:pt x="846" y="1842"/>
                  <a:pt x="999" y="1935"/>
                  <a:pt x="1153" y="1996"/>
                </a:cubicBezTo>
                <a:cubicBezTo>
                  <a:pt x="1283" y="1938"/>
                  <a:pt x="1427" y="1907"/>
                  <a:pt x="1572" y="1907"/>
                </a:cubicBezTo>
                <a:cubicBezTo>
                  <a:pt x="1734" y="1907"/>
                  <a:pt x="1897" y="1946"/>
                  <a:pt x="2043" y="2027"/>
                </a:cubicBezTo>
                <a:cubicBezTo>
                  <a:pt x="2350" y="1965"/>
                  <a:pt x="2565" y="1689"/>
                  <a:pt x="2535" y="1382"/>
                </a:cubicBezTo>
                <a:cubicBezTo>
                  <a:pt x="2475" y="1083"/>
                  <a:pt x="2096" y="59"/>
                  <a:pt x="1793" y="59"/>
                </a:cubicBezTo>
                <a:cubicBezTo>
                  <a:pt x="1784" y="59"/>
                  <a:pt x="1775" y="60"/>
                  <a:pt x="1767" y="61"/>
                </a:cubicBezTo>
                <a:cubicBezTo>
                  <a:pt x="1736" y="61"/>
                  <a:pt x="1705" y="61"/>
                  <a:pt x="1705" y="92"/>
                </a:cubicBezTo>
                <a:lnTo>
                  <a:pt x="1613" y="92"/>
                </a:lnTo>
                <a:cubicBezTo>
                  <a:pt x="1583" y="61"/>
                  <a:pt x="1583" y="31"/>
                  <a:pt x="1552" y="31"/>
                </a:cubicBezTo>
                <a:cubicBezTo>
                  <a:pt x="1524" y="10"/>
                  <a:pt x="1489" y="1"/>
                  <a:pt x="14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3030300" y="1479675"/>
            <a:ext cx="306300" cy="334075"/>
          </a:xfrm>
          <a:custGeom>
            <a:rect b="b" l="l" r="r" t="t"/>
            <a:pathLst>
              <a:path extrusionOk="0" h="13363" w="12252">
                <a:moveTo>
                  <a:pt x="6310" y="1"/>
                </a:moveTo>
                <a:cubicBezTo>
                  <a:pt x="3818" y="1"/>
                  <a:pt x="1483" y="1829"/>
                  <a:pt x="799" y="4516"/>
                </a:cubicBezTo>
                <a:cubicBezTo>
                  <a:pt x="0" y="7648"/>
                  <a:pt x="1321" y="12530"/>
                  <a:pt x="4238" y="13267"/>
                </a:cubicBezTo>
                <a:cubicBezTo>
                  <a:pt x="4496" y="13332"/>
                  <a:pt x="4758" y="13362"/>
                  <a:pt x="5023" y="13362"/>
                </a:cubicBezTo>
                <a:cubicBezTo>
                  <a:pt x="7773" y="13362"/>
                  <a:pt x="10725" y="10045"/>
                  <a:pt x="11454" y="7187"/>
                </a:cubicBezTo>
                <a:cubicBezTo>
                  <a:pt x="12252" y="4055"/>
                  <a:pt x="10471" y="923"/>
                  <a:pt x="7554" y="156"/>
                </a:cubicBezTo>
                <a:cubicBezTo>
                  <a:pt x="7139" y="51"/>
                  <a:pt x="6722" y="1"/>
                  <a:pt x="63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659850" y="2234350"/>
            <a:ext cx="65450" cy="51425"/>
          </a:xfrm>
          <a:custGeom>
            <a:rect b="b" l="l" r="r" t="t"/>
            <a:pathLst>
              <a:path extrusionOk="0" h="2057" w="2618">
                <a:moveTo>
                  <a:pt x="1503" y="1"/>
                </a:moveTo>
                <a:cubicBezTo>
                  <a:pt x="1173" y="1"/>
                  <a:pt x="448" y="609"/>
                  <a:pt x="284" y="828"/>
                </a:cubicBezTo>
                <a:cubicBezTo>
                  <a:pt x="0" y="1226"/>
                  <a:pt x="294" y="1729"/>
                  <a:pt x="729" y="1729"/>
                </a:cubicBezTo>
                <a:cubicBezTo>
                  <a:pt x="764" y="1729"/>
                  <a:pt x="800" y="1726"/>
                  <a:pt x="837" y="1719"/>
                </a:cubicBezTo>
                <a:cubicBezTo>
                  <a:pt x="1267" y="1841"/>
                  <a:pt x="1666" y="1934"/>
                  <a:pt x="2096" y="2056"/>
                </a:cubicBezTo>
                <a:cubicBezTo>
                  <a:pt x="2403" y="1995"/>
                  <a:pt x="2618" y="1719"/>
                  <a:pt x="2557" y="1412"/>
                </a:cubicBezTo>
                <a:cubicBezTo>
                  <a:pt x="2526" y="1109"/>
                  <a:pt x="2108" y="91"/>
                  <a:pt x="1802" y="91"/>
                </a:cubicBezTo>
                <a:cubicBezTo>
                  <a:pt x="1798" y="91"/>
                  <a:pt x="1793" y="91"/>
                  <a:pt x="1789" y="91"/>
                </a:cubicBezTo>
                <a:cubicBezTo>
                  <a:pt x="1758" y="91"/>
                  <a:pt x="1758" y="122"/>
                  <a:pt x="1728" y="122"/>
                </a:cubicBezTo>
                <a:cubicBezTo>
                  <a:pt x="1728" y="122"/>
                  <a:pt x="1697" y="91"/>
                  <a:pt x="1697" y="91"/>
                </a:cubicBezTo>
                <a:lnTo>
                  <a:pt x="1635" y="91"/>
                </a:lnTo>
                <a:cubicBezTo>
                  <a:pt x="1635" y="91"/>
                  <a:pt x="1605" y="60"/>
                  <a:pt x="1605" y="30"/>
                </a:cubicBezTo>
                <a:cubicBezTo>
                  <a:pt x="1578" y="10"/>
                  <a:pt x="1543" y="1"/>
                  <a:pt x="15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671550" y="2234500"/>
            <a:ext cx="52225" cy="33625"/>
          </a:xfrm>
          <a:custGeom>
            <a:rect b="b" l="l" r="r" t="t"/>
            <a:pathLst>
              <a:path extrusionOk="0" h="1345" w="2089">
                <a:moveTo>
                  <a:pt x="1018" y="1"/>
                </a:moveTo>
                <a:cubicBezTo>
                  <a:pt x="777" y="1"/>
                  <a:pt x="295" y="339"/>
                  <a:pt x="1" y="607"/>
                </a:cubicBezTo>
                <a:cubicBezTo>
                  <a:pt x="154" y="561"/>
                  <a:pt x="308" y="538"/>
                  <a:pt x="457" y="538"/>
                </a:cubicBezTo>
                <a:cubicBezTo>
                  <a:pt x="607" y="538"/>
                  <a:pt x="753" y="561"/>
                  <a:pt x="891" y="607"/>
                </a:cubicBezTo>
                <a:cubicBezTo>
                  <a:pt x="1352" y="699"/>
                  <a:pt x="1782" y="976"/>
                  <a:pt x="2089" y="1344"/>
                </a:cubicBezTo>
                <a:cubicBezTo>
                  <a:pt x="1998" y="952"/>
                  <a:pt x="1611" y="84"/>
                  <a:pt x="1335" y="84"/>
                </a:cubicBezTo>
                <a:cubicBezTo>
                  <a:pt x="1330" y="84"/>
                  <a:pt x="1326" y="85"/>
                  <a:pt x="1321" y="85"/>
                </a:cubicBezTo>
                <a:cubicBezTo>
                  <a:pt x="1290" y="85"/>
                  <a:pt x="1260" y="116"/>
                  <a:pt x="1229" y="116"/>
                </a:cubicBezTo>
                <a:cubicBezTo>
                  <a:pt x="1229" y="116"/>
                  <a:pt x="1229" y="85"/>
                  <a:pt x="1198" y="85"/>
                </a:cubicBezTo>
                <a:lnTo>
                  <a:pt x="1137" y="85"/>
                </a:lnTo>
                <a:cubicBezTo>
                  <a:pt x="1137" y="85"/>
                  <a:pt x="1137" y="54"/>
                  <a:pt x="1106" y="24"/>
                </a:cubicBezTo>
                <a:cubicBezTo>
                  <a:pt x="1083" y="8"/>
                  <a:pt x="1053" y="1"/>
                  <a:pt x="1018" y="1"/>
                </a:cubicBezTo>
                <a:close/>
              </a:path>
            </a:pathLst>
          </a:custGeom>
          <a:solidFill>
            <a:srgbClr val="C231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1594025" y="1911050"/>
            <a:ext cx="306300" cy="334125"/>
          </a:xfrm>
          <a:custGeom>
            <a:rect b="b" l="l" r="r" t="t"/>
            <a:pathLst>
              <a:path extrusionOk="0" h="13365" w="12252">
                <a:moveTo>
                  <a:pt x="6317" y="1"/>
                </a:moveTo>
                <a:cubicBezTo>
                  <a:pt x="3811" y="1"/>
                  <a:pt x="1482" y="1809"/>
                  <a:pt x="799" y="4518"/>
                </a:cubicBezTo>
                <a:cubicBezTo>
                  <a:pt x="0" y="7650"/>
                  <a:pt x="1321" y="12532"/>
                  <a:pt x="4268" y="13269"/>
                </a:cubicBezTo>
                <a:cubicBezTo>
                  <a:pt x="4526" y="13334"/>
                  <a:pt x="4788" y="13365"/>
                  <a:pt x="5051" y="13365"/>
                </a:cubicBezTo>
                <a:cubicBezTo>
                  <a:pt x="7777" y="13365"/>
                  <a:pt x="10726" y="10073"/>
                  <a:pt x="11454" y="7189"/>
                </a:cubicBezTo>
                <a:cubicBezTo>
                  <a:pt x="12252" y="4057"/>
                  <a:pt x="10502" y="894"/>
                  <a:pt x="7585" y="157"/>
                </a:cubicBezTo>
                <a:cubicBezTo>
                  <a:pt x="7162" y="52"/>
                  <a:pt x="6737" y="1"/>
                  <a:pt x="63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1865775" y="2693450"/>
            <a:ext cx="63725" cy="50875"/>
          </a:xfrm>
          <a:custGeom>
            <a:rect b="b" l="l" r="r" t="t"/>
            <a:pathLst>
              <a:path extrusionOk="0" h="2035" w="2549">
                <a:moveTo>
                  <a:pt x="1236" y="1"/>
                </a:moveTo>
                <a:cubicBezTo>
                  <a:pt x="1198" y="1"/>
                  <a:pt x="1164" y="9"/>
                  <a:pt x="1136" y="28"/>
                </a:cubicBezTo>
                <a:cubicBezTo>
                  <a:pt x="1136" y="28"/>
                  <a:pt x="1106" y="59"/>
                  <a:pt x="1106" y="89"/>
                </a:cubicBezTo>
                <a:cubicBezTo>
                  <a:pt x="1090" y="74"/>
                  <a:pt x="1083" y="66"/>
                  <a:pt x="1075" y="66"/>
                </a:cubicBezTo>
                <a:cubicBezTo>
                  <a:pt x="1067" y="66"/>
                  <a:pt x="1060" y="74"/>
                  <a:pt x="1044" y="89"/>
                </a:cubicBezTo>
                <a:lnTo>
                  <a:pt x="1014" y="89"/>
                </a:lnTo>
                <a:cubicBezTo>
                  <a:pt x="983" y="89"/>
                  <a:pt x="952" y="59"/>
                  <a:pt x="952" y="59"/>
                </a:cubicBezTo>
                <a:cubicBezTo>
                  <a:pt x="943" y="57"/>
                  <a:pt x="934" y="56"/>
                  <a:pt x="925" y="56"/>
                </a:cubicBezTo>
                <a:cubicBezTo>
                  <a:pt x="617" y="56"/>
                  <a:pt x="151" y="1020"/>
                  <a:pt x="62" y="1318"/>
                </a:cubicBezTo>
                <a:cubicBezTo>
                  <a:pt x="0" y="1625"/>
                  <a:pt x="184" y="1932"/>
                  <a:pt x="492" y="1993"/>
                </a:cubicBezTo>
                <a:cubicBezTo>
                  <a:pt x="530" y="2001"/>
                  <a:pt x="568" y="2005"/>
                  <a:pt x="606" y="2005"/>
                </a:cubicBezTo>
                <a:cubicBezTo>
                  <a:pt x="720" y="2005"/>
                  <a:pt x="829" y="1970"/>
                  <a:pt x="921" y="1901"/>
                </a:cubicBezTo>
                <a:cubicBezTo>
                  <a:pt x="1015" y="1995"/>
                  <a:pt x="1145" y="2035"/>
                  <a:pt x="1269" y="2035"/>
                </a:cubicBezTo>
                <a:cubicBezTo>
                  <a:pt x="1308" y="2035"/>
                  <a:pt x="1346" y="2031"/>
                  <a:pt x="1382" y="2024"/>
                </a:cubicBezTo>
                <a:cubicBezTo>
                  <a:pt x="1536" y="1993"/>
                  <a:pt x="1689" y="1901"/>
                  <a:pt x="1781" y="1778"/>
                </a:cubicBezTo>
                <a:cubicBezTo>
                  <a:pt x="1814" y="1786"/>
                  <a:pt x="1851" y="1790"/>
                  <a:pt x="1891" y="1790"/>
                </a:cubicBezTo>
                <a:cubicBezTo>
                  <a:pt x="1998" y="1790"/>
                  <a:pt x="2121" y="1762"/>
                  <a:pt x="2211" y="1717"/>
                </a:cubicBezTo>
                <a:cubicBezTo>
                  <a:pt x="2487" y="1533"/>
                  <a:pt x="2549" y="1195"/>
                  <a:pt x="2395" y="918"/>
                </a:cubicBezTo>
                <a:cubicBezTo>
                  <a:pt x="2230" y="670"/>
                  <a:pt x="1569" y="1"/>
                  <a:pt x="12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1870375" y="2693575"/>
            <a:ext cx="53750" cy="25925"/>
          </a:xfrm>
          <a:custGeom>
            <a:rect b="b" l="l" r="r" t="t"/>
            <a:pathLst>
              <a:path extrusionOk="0" h="1037" w="2150">
                <a:moveTo>
                  <a:pt x="1040" y="1"/>
                </a:moveTo>
                <a:cubicBezTo>
                  <a:pt x="1006" y="1"/>
                  <a:pt x="977" y="8"/>
                  <a:pt x="952" y="23"/>
                </a:cubicBezTo>
                <a:cubicBezTo>
                  <a:pt x="952" y="23"/>
                  <a:pt x="922" y="54"/>
                  <a:pt x="922" y="84"/>
                </a:cubicBezTo>
                <a:cubicBezTo>
                  <a:pt x="906" y="69"/>
                  <a:pt x="899" y="61"/>
                  <a:pt x="891" y="61"/>
                </a:cubicBezTo>
                <a:cubicBezTo>
                  <a:pt x="883" y="61"/>
                  <a:pt x="876" y="69"/>
                  <a:pt x="860" y="84"/>
                </a:cubicBezTo>
                <a:lnTo>
                  <a:pt x="830" y="84"/>
                </a:lnTo>
                <a:cubicBezTo>
                  <a:pt x="799" y="84"/>
                  <a:pt x="768" y="54"/>
                  <a:pt x="768" y="54"/>
                </a:cubicBezTo>
                <a:cubicBezTo>
                  <a:pt x="757" y="51"/>
                  <a:pt x="745" y="49"/>
                  <a:pt x="733" y="49"/>
                </a:cubicBezTo>
                <a:cubicBezTo>
                  <a:pt x="488" y="49"/>
                  <a:pt x="147" y="626"/>
                  <a:pt x="0" y="1036"/>
                </a:cubicBezTo>
                <a:cubicBezTo>
                  <a:pt x="215" y="821"/>
                  <a:pt x="492" y="698"/>
                  <a:pt x="799" y="668"/>
                </a:cubicBezTo>
                <a:cubicBezTo>
                  <a:pt x="937" y="640"/>
                  <a:pt x="1075" y="626"/>
                  <a:pt x="1213" y="626"/>
                </a:cubicBezTo>
                <a:cubicBezTo>
                  <a:pt x="1533" y="626"/>
                  <a:pt x="1849" y="702"/>
                  <a:pt x="2150" y="852"/>
                </a:cubicBezTo>
                <a:cubicBezTo>
                  <a:pt x="1956" y="576"/>
                  <a:pt x="1340" y="1"/>
                  <a:pt x="10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1711475" y="2366150"/>
            <a:ext cx="298625" cy="335975"/>
          </a:xfrm>
          <a:custGeom>
            <a:rect b="b" l="l" r="r" t="t"/>
            <a:pathLst>
              <a:path extrusionOk="0" h="13439" w="11945">
                <a:moveTo>
                  <a:pt x="5848" y="1"/>
                </a:moveTo>
                <a:cubicBezTo>
                  <a:pt x="5569" y="1"/>
                  <a:pt x="5288" y="23"/>
                  <a:pt x="5005" y="70"/>
                </a:cubicBezTo>
                <a:cubicBezTo>
                  <a:pt x="1996" y="592"/>
                  <a:pt x="0" y="3570"/>
                  <a:pt x="553" y="6795"/>
                </a:cubicBezTo>
                <a:cubicBezTo>
                  <a:pt x="1103" y="9803"/>
                  <a:pt x="3914" y="13438"/>
                  <a:pt x="6754" y="13438"/>
                </a:cubicBezTo>
                <a:cubicBezTo>
                  <a:pt x="6929" y="13438"/>
                  <a:pt x="7103" y="13425"/>
                  <a:pt x="7278" y="13396"/>
                </a:cubicBezTo>
                <a:cubicBezTo>
                  <a:pt x="10256" y="12905"/>
                  <a:pt x="11945" y="8146"/>
                  <a:pt x="11392" y="4952"/>
                </a:cubicBezTo>
                <a:cubicBezTo>
                  <a:pt x="10920" y="2061"/>
                  <a:pt x="8510" y="1"/>
                  <a:pt x="58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1764450" y="1635550"/>
            <a:ext cx="31475" cy="31500"/>
          </a:xfrm>
          <a:custGeom>
            <a:rect b="b" l="l" r="r" t="t"/>
            <a:pathLst>
              <a:path extrusionOk="0" h="1260" w="1259">
                <a:moveTo>
                  <a:pt x="645" y="0"/>
                </a:moveTo>
                <a:cubicBezTo>
                  <a:pt x="276" y="0"/>
                  <a:pt x="0" y="277"/>
                  <a:pt x="0" y="615"/>
                </a:cubicBezTo>
                <a:cubicBezTo>
                  <a:pt x="0" y="983"/>
                  <a:pt x="276" y="1259"/>
                  <a:pt x="645" y="1259"/>
                </a:cubicBezTo>
                <a:cubicBezTo>
                  <a:pt x="983" y="1259"/>
                  <a:pt x="1259" y="983"/>
                  <a:pt x="1259" y="615"/>
                </a:cubicBezTo>
                <a:cubicBezTo>
                  <a:pt x="1259" y="277"/>
                  <a:pt x="983" y="0"/>
                  <a:pt x="6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1615525" y="1479725"/>
            <a:ext cx="132825" cy="113700"/>
          </a:xfrm>
          <a:custGeom>
            <a:rect b="b" l="l" r="r" t="t"/>
            <a:pathLst>
              <a:path extrusionOk="0" h="4548" w="5313">
                <a:moveTo>
                  <a:pt x="3040" y="0"/>
                </a:moveTo>
                <a:cubicBezTo>
                  <a:pt x="1013" y="0"/>
                  <a:pt x="0" y="2457"/>
                  <a:pt x="1413" y="3869"/>
                </a:cubicBezTo>
                <a:cubicBezTo>
                  <a:pt x="1881" y="4338"/>
                  <a:pt x="2457" y="4547"/>
                  <a:pt x="3020" y="4547"/>
                </a:cubicBezTo>
                <a:cubicBezTo>
                  <a:pt x="4192" y="4547"/>
                  <a:pt x="5312" y="3641"/>
                  <a:pt x="5312" y="2272"/>
                </a:cubicBezTo>
                <a:cubicBezTo>
                  <a:pt x="5312" y="1013"/>
                  <a:pt x="4299" y="0"/>
                  <a:pt x="30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1748325" y="1288575"/>
            <a:ext cx="16125" cy="16900"/>
          </a:xfrm>
          <a:custGeom>
            <a:rect b="b" l="l" r="r" t="t"/>
            <a:pathLst>
              <a:path extrusionOk="0" h="676" w="645">
                <a:moveTo>
                  <a:pt x="338" y="0"/>
                </a:moveTo>
                <a:cubicBezTo>
                  <a:pt x="154" y="0"/>
                  <a:pt x="0" y="154"/>
                  <a:pt x="0" y="338"/>
                </a:cubicBezTo>
                <a:cubicBezTo>
                  <a:pt x="0" y="522"/>
                  <a:pt x="154" y="676"/>
                  <a:pt x="338" y="676"/>
                </a:cubicBezTo>
                <a:cubicBezTo>
                  <a:pt x="491" y="676"/>
                  <a:pt x="645" y="522"/>
                  <a:pt x="645" y="338"/>
                </a:cubicBezTo>
                <a:cubicBezTo>
                  <a:pt x="645" y="154"/>
                  <a:pt x="491" y="0"/>
                  <a:pt x="3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1618575" y="1078225"/>
            <a:ext cx="109050" cy="93275"/>
          </a:xfrm>
          <a:custGeom>
            <a:rect b="b" l="l" r="r" t="t"/>
            <a:pathLst>
              <a:path extrusionOk="0" h="3731" w="4362">
                <a:moveTo>
                  <a:pt x="2488" y="1"/>
                </a:moveTo>
                <a:cubicBezTo>
                  <a:pt x="830" y="1"/>
                  <a:pt x="1" y="1997"/>
                  <a:pt x="1168" y="3164"/>
                </a:cubicBezTo>
                <a:cubicBezTo>
                  <a:pt x="1559" y="3555"/>
                  <a:pt x="2036" y="3730"/>
                  <a:pt x="2501" y="3730"/>
                </a:cubicBezTo>
                <a:cubicBezTo>
                  <a:pt x="3457" y="3730"/>
                  <a:pt x="4361" y="2990"/>
                  <a:pt x="4361" y="1874"/>
                </a:cubicBezTo>
                <a:cubicBezTo>
                  <a:pt x="4361" y="830"/>
                  <a:pt x="3532" y="1"/>
                  <a:pt x="24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1823550" y="1028350"/>
            <a:ext cx="36100" cy="36100"/>
          </a:xfrm>
          <a:custGeom>
            <a:rect b="b" l="l" r="r" t="t"/>
            <a:pathLst>
              <a:path extrusionOk="0" h="1444" w="1444">
                <a:moveTo>
                  <a:pt x="707" y="0"/>
                </a:moveTo>
                <a:cubicBezTo>
                  <a:pt x="307" y="0"/>
                  <a:pt x="0" y="307"/>
                  <a:pt x="0" y="706"/>
                </a:cubicBezTo>
                <a:cubicBezTo>
                  <a:pt x="0" y="1105"/>
                  <a:pt x="307" y="1443"/>
                  <a:pt x="707" y="1443"/>
                </a:cubicBezTo>
                <a:cubicBezTo>
                  <a:pt x="1106" y="1443"/>
                  <a:pt x="1444" y="1105"/>
                  <a:pt x="1444" y="706"/>
                </a:cubicBezTo>
                <a:cubicBezTo>
                  <a:pt x="1444" y="307"/>
                  <a:pt x="1106" y="0"/>
                  <a:pt x="7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2789925" y="983850"/>
            <a:ext cx="112200" cy="93450"/>
          </a:xfrm>
          <a:custGeom>
            <a:rect b="b" l="l" r="r" t="t"/>
            <a:pathLst>
              <a:path extrusionOk="0" h="3738" w="4488">
                <a:moveTo>
                  <a:pt x="2116" y="1"/>
                </a:moveTo>
                <a:cubicBezTo>
                  <a:pt x="994" y="1"/>
                  <a:pt x="0" y="1058"/>
                  <a:pt x="311" y="2302"/>
                </a:cubicBezTo>
                <a:cubicBezTo>
                  <a:pt x="494" y="3165"/>
                  <a:pt x="1256" y="3738"/>
                  <a:pt x="2103" y="3738"/>
                </a:cubicBezTo>
                <a:cubicBezTo>
                  <a:pt x="2251" y="3738"/>
                  <a:pt x="2402" y="3720"/>
                  <a:pt x="2553" y="3684"/>
                </a:cubicBezTo>
                <a:cubicBezTo>
                  <a:pt x="4150" y="3285"/>
                  <a:pt x="4487" y="1135"/>
                  <a:pt x="3075" y="275"/>
                </a:cubicBezTo>
                <a:cubicBezTo>
                  <a:pt x="2763" y="86"/>
                  <a:pt x="2434" y="1"/>
                  <a:pt x="21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2753825" y="1089225"/>
            <a:ext cx="41700" cy="36375"/>
          </a:xfrm>
          <a:custGeom>
            <a:rect b="b" l="l" r="r" t="t"/>
            <a:pathLst>
              <a:path extrusionOk="0" h="1455" w="1668">
                <a:moveTo>
                  <a:pt x="857" y="1"/>
                </a:moveTo>
                <a:cubicBezTo>
                  <a:pt x="432" y="1"/>
                  <a:pt x="1" y="349"/>
                  <a:pt x="128" y="912"/>
                </a:cubicBezTo>
                <a:cubicBezTo>
                  <a:pt x="228" y="1288"/>
                  <a:pt x="518" y="1455"/>
                  <a:pt x="812" y="1455"/>
                </a:cubicBezTo>
                <a:cubicBezTo>
                  <a:pt x="1236" y="1455"/>
                  <a:pt x="1667" y="1106"/>
                  <a:pt x="1540" y="544"/>
                </a:cubicBezTo>
                <a:cubicBezTo>
                  <a:pt x="1440" y="167"/>
                  <a:pt x="1150" y="1"/>
                  <a:pt x="8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1705325" y="967700"/>
            <a:ext cx="22300" cy="19725"/>
          </a:xfrm>
          <a:custGeom>
            <a:rect b="b" l="l" r="r" t="t"/>
            <a:pathLst>
              <a:path extrusionOk="0" h="789" w="892">
                <a:moveTo>
                  <a:pt x="492" y="0"/>
                </a:moveTo>
                <a:cubicBezTo>
                  <a:pt x="154" y="31"/>
                  <a:pt x="1" y="430"/>
                  <a:pt x="246" y="676"/>
                </a:cubicBezTo>
                <a:cubicBezTo>
                  <a:pt x="315" y="754"/>
                  <a:pt x="405" y="789"/>
                  <a:pt x="496" y="789"/>
                </a:cubicBezTo>
                <a:cubicBezTo>
                  <a:pt x="691" y="789"/>
                  <a:pt x="891" y="630"/>
                  <a:pt x="891" y="399"/>
                </a:cubicBezTo>
                <a:cubicBezTo>
                  <a:pt x="891" y="185"/>
                  <a:pt x="707" y="31"/>
                  <a:pt x="4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2597350" y="1034475"/>
            <a:ext cx="23050" cy="19175"/>
          </a:xfrm>
          <a:custGeom>
            <a:rect b="b" l="l" r="r" t="t"/>
            <a:pathLst>
              <a:path extrusionOk="0" h="767" w="922">
                <a:moveTo>
                  <a:pt x="522" y="1"/>
                </a:moveTo>
                <a:cubicBezTo>
                  <a:pt x="184" y="1"/>
                  <a:pt x="0" y="431"/>
                  <a:pt x="246" y="646"/>
                </a:cubicBezTo>
                <a:cubicBezTo>
                  <a:pt x="329" y="729"/>
                  <a:pt x="433" y="766"/>
                  <a:pt x="535" y="766"/>
                </a:cubicBezTo>
                <a:cubicBezTo>
                  <a:pt x="733" y="766"/>
                  <a:pt x="921" y="623"/>
                  <a:pt x="921" y="400"/>
                </a:cubicBezTo>
                <a:cubicBezTo>
                  <a:pt x="921" y="185"/>
                  <a:pt x="737" y="1"/>
                  <a:pt x="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3228350" y="1383750"/>
            <a:ext cx="22275" cy="19175"/>
          </a:xfrm>
          <a:custGeom>
            <a:rect b="b" l="l" r="r" t="t"/>
            <a:pathLst>
              <a:path extrusionOk="0" h="767" w="891">
                <a:moveTo>
                  <a:pt x="522" y="1"/>
                </a:moveTo>
                <a:cubicBezTo>
                  <a:pt x="154" y="1"/>
                  <a:pt x="0" y="400"/>
                  <a:pt x="246" y="646"/>
                </a:cubicBezTo>
                <a:cubicBezTo>
                  <a:pt x="329" y="729"/>
                  <a:pt x="430" y="766"/>
                  <a:pt x="527" y="766"/>
                </a:cubicBezTo>
                <a:cubicBezTo>
                  <a:pt x="716" y="766"/>
                  <a:pt x="891" y="624"/>
                  <a:pt x="891" y="400"/>
                </a:cubicBezTo>
                <a:cubicBezTo>
                  <a:pt x="891" y="185"/>
                  <a:pt x="707" y="1"/>
                  <a:pt x="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3189200" y="4183425"/>
            <a:ext cx="44350" cy="36375"/>
          </a:xfrm>
          <a:custGeom>
            <a:rect b="b" l="l" r="r" t="t"/>
            <a:pathLst>
              <a:path extrusionOk="0" h="1455" w="1774">
                <a:moveTo>
                  <a:pt x="878" y="1"/>
                </a:moveTo>
                <a:cubicBezTo>
                  <a:pt x="780" y="1"/>
                  <a:pt x="680" y="20"/>
                  <a:pt x="584" y="60"/>
                </a:cubicBezTo>
                <a:cubicBezTo>
                  <a:pt x="0" y="336"/>
                  <a:pt x="31" y="1165"/>
                  <a:pt x="645" y="1411"/>
                </a:cubicBezTo>
                <a:cubicBezTo>
                  <a:pt x="727" y="1441"/>
                  <a:pt x="808" y="1455"/>
                  <a:pt x="887" y="1455"/>
                </a:cubicBezTo>
                <a:cubicBezTo>
                  <a:pt x="1375" y="1455"/>
                  <a:pt x="1773" y="930"/>
                  <a:pt x="1536" y="428"/>
                </a:cubicBezTo>
                <a:cubicBezTo>
                  <a:pt x="1422" y="156"/>
                  <a:pt x="1157" y="1"/>
                  <a:pt x="8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3094775" y="4146400"/>
            <a:ext cx="24025" cy="19225"/>
          </a:xfrm>
          <a:custGeom>
            <a:rect b="b" l="l" r="r" t="t"/>
            <a:pathLst>
              <a:path extrusionOk="0" h="769" w="961">
                <a:moveTo>
                  <a:pt x="490" y="0"/>
                </a:moveTo>
                <a:cubicBezTo>
                  <a:pt x="439" y="0"/>
                  <a:pt x="388" y="12"/>
                  <a:pt x="338" y="36"/>
                </a:cubicBezTo>
                <a:cubicBezTo>
                  <a:pt x="1" y="159"/>
                  <a:pt x="1" y="620"/>
                  <a:pt x="338" y="743"/>
                </a:cubicBezTo>
                <a:cubicBezTo>
                  <a:pt x="387" y="760"/>
                  <a:pt x="435" y="768"/>
                  <a:pt x="481" y="768"/>
                </a:cubicBezTo>
                <a:cubicBezTo>
                  <a:pt x="755" y="768"/>
                  <a:pt x="961" y="483"/>
                  <a:pt x="830" y="221"/>
                </a:cubicBezTo>
                <a:cubicBezTo>
                  <a:pt x="762" y="86"/>
                  <a:pt x="629" y="0"/>
                  <a:pt x="4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3284375" y="4061500"/>
            <a:ext cx="24150" cy="19425"/>
          </a:xfrm>
          <a:custGeom>
            <a:rect b="b" l="l" r="r" t="t"/>
            <a:pathLst>
              <a:path extrusionOk="0" h="777" w="966">
                <a:moveTo>
                  <a:pt x="480" y="1"/>
                </a:moveTo>
                <a:cubicBezTo>
                  <a:pt x="433" y="1"/>
                  <a:pt x="385" y="9"/>
                  <a:pt x="339" y="24"/>
                </a:cubicBezTo>
                <a:cubicBezTo>
                  <a:pt x="1" y="177"/>
                  <a:pt x="1" y="638"/>
                  <a:pt x="339" y="761"/>
                </a:cubicBezTo>
                <a:cubicBezTo>
                  <a:pt x="377" y="771"/>
                  <a:pt x="415" y="776"/>
                  <a:pt x="452" y="776"/>
                </a:cubicBezTo>
                <a:cubicBezTo>
                  <a:pt x="741" y="776"/>
                  <a:pt x="966" y="480"/>
                  <a:pt x="830" y="208"/>
                </a:cubicBezTo>
                <a:cubicBezTo>
                  <a:pt x="761" y="70"/>
                  <a:pt x="623" y="1"/>
                  <a:pt x="4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3173075" y="2612825"/>
            <a:ext cx="44250" cy="35900"/>
          </a:xfrm>
          <a:custGeom>
            <a:rect b="b" l="l" r="r" t="t"/>
            <a:pathLst>
              <a:path extrusionOk="0" h="1436" w="1770">
                <a:moveTo>
                  <a:pt x="860" y="0"/>
                </a:moveTo>
                <a:cubicBezTo>
                  <a:pt x="766" y="0"/>
                  <a:pt x="672" y="20"/>
                  <a:pt x="584" y="60"/>
                </a:cubicBezTo>
                <a:cubicBezTo>
                  <a:pt x="1" y="336"/>
                  <a:pt x="31" y="1165"/>
                  <a:pt x="645" y="1380"/>
                </a:cubicBezTo>
                <a:cubicBezTo>
                  <a:pt x="736" y="1418"/>
                  <a:pt x="827" y="1435"/>
                  <a:pt x="914" y="1435"/>
                </a:cubicBezTo>
                <a:cubicBezTo>
                  <a:pt x="1389" y="1435"/>
                  <a:pt x="1769" y="921"/>
                  <a:pt x="1536" y="428"/>
                </a:cubicBezTo>
                <a:cubicBezTo>
                  <a:pt x="1400" y="155"/>
                  <a:pt x="1129" y="0"/>
                  <a:pt x="8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2906450" y="2518550"/>
            <a:ext cx="18975" cy="14475"/>
          </a:xfrm>
          <a:custGeom>
            <a:rect b="b" l="l" r="r" t="t"/>
            <a:pathLst>
              <a:path extrusionOk="0" h="579" w="759">
                <a:moveTo>
                  <a:pt x="423" y="0"/>
                </a:moveTo>
                <a:cubicBezTo>
                  <a:pt x="208" y="0"/>
                  <a:pt x="0" y="185"/>
                  <a:pt x="41" y="453"/>
                </a:cubicBezTo>
                <a:cubicBezTo>
                  <a:pt x="119" y="540"/>
                  <a:pt x="221" y="578"/>
                  <a:pt x="322" y="578"/>
                </a:cubicBezTo>
                <a:cubicBezTo>
                  <a:pt x="542" y="578"/>
                  <a:pt x="759" y="398"/>
                  <a:pt x="717" y="146"/>
                </a:cubicBezTo>
                <a:cubicBezTo>
                  <a:pt x="636" y="45"/>
                  <a:pt x="528" y="0"/>
                  <a:pt x="4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3269025" y="2490900"/>
            <a:ext cx="23275" cy="18900"/>
          </a:xfrm>
          <a:custGeom>
            <a:rect b="b" l="l" r="r" t="t"/>
            <a:pathLst>
              <a:path extrusionOk="0" h="756" w="931">
                <a:moveTo>
                  <a:pt x="449" y="1"/>
                </a:moveTo>
                <a:cubicBezTo>
                  <a:pt x="402" y="1"/>
                  <a:pt x="354" y="8"/>
                  <a:pt x="308" y="24"/>
                </a:cubicBezTo>
                <a:cubicBezTo>
                  <a:pt x="1" y="177"/>
                  <a:pt x="1" y="607"/>
                  <a:pt x="339" y="730"/>
                </a:cubicBezTo>
                <a:cubicBezTo>
                  <a:pt x="383" y="748"/>
                  <a:pt x="427" y="756"/>
                  <a:pt x="470" y="756"/>
                </a:cubicBezTo>
                <a:cubicBezTo>
                  <a:pt x="725" y="756"/>
                  <a:pt x="930" y="471"/>
                  <a:pt x="799" y="208"/>
                </a:cubicBezTo>
                <a:cubicBezTo>
                  <a:pt x="730" y="70"/>
                  <a:pt x="592" y="1"/>
                  <a:pt x="4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1626250" y="3968625"/>
            <a:ext cx="24150" cy="19400"/>
          </a:xfrm>
          <a:custGeom>
            <a:rect b="b" l="l" r="r" t="t"/>
            <a:pathLst>
              <a:path extrusionOk="0" h="776" w="966">
                <a:moveTo>
                  <a:pt x="480" y="0"/>
                </a:moveTo>
                <a:cubicBezTo>
                  <a:pt x="433" y="0"/>
                  <a:pt x="385" y="8"/>
                  <a:pt x="339" y="23"/>
                </a:cubicBezTo>
                <a:cubicBezTo>
                  <a:pt x="1" y="177"/>
                  <a:pt x="1" y="638"/>
                  <a:pt x="339" y="760"/>
                </a:cubicBezTo>
                <a:cubicBezTo>
                  <a:pt x="377" y="771"/>
                  <a:pt x="415" y="776"/>
                  <a:pt x="453" y="776"/>
                </a:cubicBezTo>
                <a:cubicBezTo>
                  <a:pt x="741" y="776"/>
                  <a:pt x="966" y="480"/>
                  <a:pt x="830" y="208"/>
                </a:cubicBezTo>
                <a:cubicBezTo>
                  <a:pt x="761" y="70"/>
                  <a:pt x="623" y="0"/>
                  <a:pt x="4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1693050" y="3015025"/>
            <a:ext cx="42250" cy="35700"/>
          </a:xfrm>
          <a:custGeom>
            <a:rect b="b" l="l" r="r" t="t"/>
            <a:pathLst>
              <a:path extrusionOk="0" h="1428" w="1690">
                <a:moveTo>
                  <a:pt x="737" y="0"/>
                </a:moveTo>
                <a:cubicBezTo>
                  <a:pt x="338" y="0"/>
                  <a:pt x="0" y="307"/>
                  <a:pt x="0" y="706"/>
                </a:cubicBezTo>
                <a:cubicBezTo>
                  <a:pt x="0" y="1145"/>
                  <a:pt x="356" y="1428"/>
                  <a:pt x="729" y="1428"/>
                </a:cubicBezTo>
                <a:cubicBezTo>
                  <a:pt x="903" y="1428"/>
                  <a:pt x="1082" y="1366"/>
                  <a:pt x="1229" y="1228"/>
                </a:cubicBezTo>
                <a:cubicBezTo>
                  <a:pt x="1689" y="768"/>
                  <a:pt x="1382" y="0"/>
                  <a:pt x="7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1619350" y="2890650"/>
            <a:ext cx="22300" cy="19725"/>
          </a:xfrm>
          <a:custGeom>
            <a:rect b="b" l="l" r="r" t="t"/>
            <a:pathLst>
              <a:path extrusionOk="0" h="789" w="892">
                <a:moveTo>
                  <a:pt x="400" y="1"/>
                </a:moveTo>
                <a:cubicBezTo>
                  <a:pt x="185" y="1"/>
                  <a:pt x="1" y="185"/>
                  <a:pt x="1" y="400"/>
                </a:cubicBezTo>
                <a:cubicBezTo>
                  <a:pt x="1" y="630"/>
                  <a:pt x="186" y="789"/>
                  <a:pt x="382" y="789"/>
                </a:cubicBezTo>
                <a:cubicBezTo>
                  <a:pt x="473" y="789"/>
                  <a:pt x="567" y="754"/>
                  <a:pt x="645" y="676"/>
                </a:cubicBezTo>
                <a:cubicBezTo>
                  <a:pt x="891" y="431"/>
                  <a:pt x="738" y="1"/>
                  <a:pt x="4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>
            <a:off x="2081750" y="1882738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3102150" y="2274313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914975" y="2598025"/>
            <a:ext cx="390425" cy="107075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300404" y="566011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7825983" y="6385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7414283" y="370476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934925" y="463682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bg>
      <p:bgPr>
        <a:solidFill>
          <a:schemeClr val="dk2"/>
        </a:solidFill>
      </p:bgPr>
    </p:bg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1"/>
          <p:cNvSpPr/>
          <p:nvPr/>
        </p:nvSpPr>
        <p:spPr>
          <a:xfrm rot="526347">
            <a:off x="7299981" y="2048493"/>
            <a:ext cx="1119066" cy="1668750"/>
          </a:xfrm>
          <a:custGeom>
            <a:rect b="b" l="l" r="r" t="t"/>
            <a:pathLst>
              <a:path extrusionOk="0" h="48546" w="32555">
                <a:moveTo>
                  <a:pt x="808" y="0"/>
                </a:moveTo>
                <a:cubicBezTo>
                  <a:pt x="349" y="0"/>
                  <a:pt x="1" y="348"/>
                  <a:pt x="1" y="808"/>
                </a:cubicBezTo>
                <a:lnTo>
                  <a:pt x="1" y="47738"/>
                </a:lnTo>
                <a:cubicBezTo>
                  <a:pt x="1" y="48182"/>
                  <a:pt x="349" y="48546"/>
                  <a:pt x="808" y="48546"/>
                </a:cubicBezTo>
                <a:lnTo>
                  <a:pt x="31747" y="48546"/>
                </a:lnTo>
                <a:cubicBezTo>
                  <a:pt x="32190" y="48546"/>
                  <a:pt x="32555" y="48182"/>
                  <a:pt x="32555" y="47738"/>
                </a:cubicBezTo>
                <a:lnTo>
                  <a:pt x="32555" y="808"/>
                </a:lnTo>
                <a:cubicBezTo>
                  <a:pt x="32555" y="348"/>
                  <a:pt x="32190" y="0"/>
                  <a:pt x="3174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21"/>
          <p:cNvSpPr/>
          <p:nvPr/>
        </p:nvSpPr>
        <p:spPr>
          <a:xfrm rot="526347">
            <a:off x="8282091" y="2095201"/>
            <a:ext cx="87655" cy="1679681"/>
          </a:xfrm>
          <a:custGeom>
            <a:rect b="b" l="l" r="r" t="t"/>
            <a:pathLst>
              <a:path extrusionOk="0" h="48864" w="2550">
                <a:moveTo>
                  <a:pt x="1" y="1"/>
                </a:moveTo>
                <a:lnTo>
                  <a:pt x="1" y="48863"/>
                </a:lnTo>
                <a:lnTo>
                  <a:pt x="2550" y="48863"/>
                </a:lnTo>
                <a:lnTo>
                  <a:pt x="2550" y="1822"/>
                </a:lnTo>
                <a:lnTo>
                  <a:pt x="1" y="1"/>
                </a:ln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21"/>
          <p:cNvSpPr/>
          <p:nvPr/>
        </p:nvSpPr>
        <p:spPr>
          <a:xfrm rot="526347">
            <a:off x="7303756" y="2013411"/>
            <a:ext cx="984627" cy="1679681"/>
          </a:xfrm>
          <a:custGeom>
            <a:rect b="b" l="l" r="r" t="t"/>
            <a:pathLst>
              <a:path extrusionOk="0" h="48864" w="28644">
                <a:moveTo>
                  <a:pt x="28644" y="1"/>
                </a:moveTo>
                <a:cubicBezTo>
                  <a:pt x="8171" y="587"/>
                  <a:pt x="1" y="1600"/>
                  <a:pt x="1" y="2882"/>
                </a:cubicBezTo>
                <a:lnTo>
                  <a:pt x="1" y="48863"/>
                </a:lnTo>
                <a:lnTo>
                  <a:pt x="28644" y="48863"/>
                </a:lnTo>
                <a:lnTo>
                  <a:pt x="28644" y="1"/>
                </a:ln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21"/>
          <p:cNvSpPr/>
          <p:nvPr/>
        </p:nvSpPr>
        <p:spPr>
          <a:xfrm rot="526347">
            <a:off x="7305429" y="1991609"/>
            <a:ext cx="954171" cy="1699275"/>
          </a:xfrm>
          <a:custGeom>
            <a:rect b="b" l="l" r="r" t="t"/>
            <a:pathLst>
              <a:path extrusionOk="0" h="49434" w="27758">
                <a:moveTo>
                  <a:pt x="27757" y="1"/>
                </a:moveTo>
                <a:cubicBezTo>
                  <a:pt x="7917" y="602"/>
                  <a:pt x="1" y="1632"/>
                  <a:pt x="1" y="2914"/>
                </a:cubicBezTo>
                <a:lnTo>
                  <a:pt x="1" y="49433"/>
                </a:lnTo>
                <a:lnTo>
                  <a:pt x="27757" y="49433"/>
                </a:lnTo>
                <a:lnTo>
                  <a:pt x="27757" y="1"/>
                </a:ln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21"/>
          <p:cNvSpPr/>
          <p:nvPr/>
        </p:nvSpPr>
        <p:spPr>
          <a:xfrm rot="526347">
            <a:off x="7307659" y="1962539"/>
            <a:ext cx="863800" cy="1721584"/>
          </a:xfrm>
          <a:custGeom>
            <a:rect b="b" l="l" r="r" t="t"/>
            <a:pathLst>
              <a:path extrusionOk="0" h="50083" w="25129">
                <a:moveTo>
                  <a:pt x="25129" y="1"/>
                </a:moveTo>
                <a:cubicBezTo>
                  <a:pt x="5289" y="602"/>
                  <a:pt x="1" y="2265"/>
                  <a:pt x="1" y="3563"/>
                </a:cubicBezTo>
                <a:lnTo>
                  <a:pt x="1" y="50082"/>
                </a:lnTo>
                <a:lnTo>
                  <a:pt x="25129" y="50082"/>
                </a:lnTo>
                <a:lnTo>
                  <a:pt x="25129" y="1"/>
                </a:ln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21"/>
          <p:cNvSpPr/>
          <p:nvPr/>
        </p:nvSpPr>
        <p:spPr>
          <a:xfrm rot="526347">
            <a:off x="7301959" y="2036830"/>
            <a:ext cx="830594" cy="1644310"/>
          </a:xfrm>
          <a:custGeom>
            <a:rect b="b" l="l" r="r" t="t"/>
            <a:pathLst>
              <a:path extrusionOk="0" h="47835" w="24163">
                <a:moveTo>
                  <a:pt x="1869" y="1"/>
                </a:moveTo>
                <a:cubicBezTo>
                  <a:pt x="523" y="444"/>
                  <a:pt x="1" y="903"/>
                  <a:pt x="1" y="1315"/>
                </a:cubicBezTo>
                <a:lnTo>
                  <a:pt x="1" y="47834"/>
                </a:lnTo>
                <a:lnTo>
                  <a:pt x="24163" y="47834"/>
                </a:lnTo>
                <a:lnTo>
                  <a:pt x="24163" y="24828"/>
                </a:lnTo>
                <a:cubicBezTo>
                  <a:pt x="16072" y="20901"/>
                  <a:pt x="5764" y="13285"/>
                  <a:pt x="1869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21"/>
          <p:cNvSpPr/>
          <p:nvPr/>
        </p:nvSpPr>
        <p:spPr>
          <a:xfrm rot="526347">
            <a:off x="7550038" y="2121702"/>
            <a:ext cx="536828" cy="147227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21"/>
          <p:cNvSpPr/>
          <p:nvPr/>
        </p:nvSpPr>
        <p:spPr>
          <a:xfrm rot="526347">
            <a:off x="7821503" y="2754717"/>
            <a:ext cx="78959" cy="83874"/>
          </a:xfrm>
          <a:custGeom>
            <a:rect b="b" l="l" r="r" t="t"/>
            <a:pathLst>
              <a:path extrusionOk="0" h="2440" w="2297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21"/>
          <p:cNvSpPr/>
          <p:nvPr/>
        </p:nvSpPr>
        <p:spPr>
          <a:xfrm rot="526347">
            <a:off x="7852825" y="2620272"/>
            <a:ext cx="16912" cy="156233"/>
          </a:xfrm>
          <a:custGeom>
            <a:rect b="b" l="l" r="r" t="t"/>
            <a:pathLst>
              <a:path extrusionOk="0" fill="none" h="4545" w="492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21"/>
          <p:cNvSpPr/>
          <p:nvPr/>
        </p:nvSpPr>
        <p:spPr>
          <a:xfrm rot="526347">
            <a:off x="7894917" y="2683864"/>
            <a:ext cx="95286" cy="124677"/>
          </a:xfrm>
          <a:custGeom>
            <a:rect b="b" l="l" r="r" t="t"/>
            <a:pathLst>
              <a:path extrusionOk="0" fill="none" h="3627" w="2772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21"/>
          <p:cNvSpPr/>
          <p:nvPr/>
        </p:nvSpPr>
        <p:spPr>
          <a:xfrm rot="526347">
            <a:off x="7837628" y="2625613"/>
            <a:ext cx="41937" cy="194320"/>
          </a:xfrm>
          <a:custGeom>
            <a:rect b="b" l="l" r="r" t="t"/>
            <a:pathLst>
              <a:path extrusionOk="0" fill="none" h="5653" w="122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21"/>
          <p:cNvSpPr/>
          <p:nvPr/>
        </p:nvSpPr>
        <p:spPr>
          <a:xfrm rot="526347">
            <a:off x="7870709" y="2676089"/>
            <a:ext cx="103983" cy="169295"/>
          </a:xfrm>
          <a:custGeom>
            <a:rect b="b" l="l" r="r" t="t"/>
            <a:pathLst>
              <a:path extrusionOk="0" fill="none" h="4925" w="3025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21"/>
          <p:cNvSpPr/>
          <p:nvPr/>
        </p:nvSpPr>
        <p:spPr>
          <a:xfrm rot="526347">
            <a:off x="7775020" y="1861861"/>
            <a:ext cx="822413" cy="866412"/>
          </a:xfrm>
          <a:custGeom>
            <a:rect b="b" l="l" r="r" t="t"/>
            <a:pathLst>
              <a:path extrusionOk="0" h="25205" w="23925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21"/>
          <p:cNvSpPr/>
          <p:nvPr/>
        </p:nvSpPr>
        <p:spPr>
          <a:xfrm rot="526347">
            <a:off x="7875278" y="1878872"/>
            <a:ext cx="617781" cy="837675"/>
          </a:xfrm>
          <a:custGeom>
            <a:rect b="b" l="l" r="r" t="t"/>
            <a:pathLst>
              <a:path extrusionOk="0" h="24369" w="17972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21"/>
          <p:cNvSpPr/>
          <p:nvPr/>
        </p:nvSpPr>
        <p:spPr>
          <a:xfrm rot="526347">
            <a:off x="7970440" y="1887570"/>
            <a:ext cx="402802" cy="812375"/>
          </a:xfrm>
          <a:custGeom>
            <a:rect b="b" l="l" r="r" t="t"/>
            <a:pathLst>
              <a:path extrusionOk="0" h="23633" w="11718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21"/>
          <p:cNvSpPr/>
          <p:nvPr/>
        </p:nvSpPr>
        <p:spPr>
          <a:xfrm rot="526347">
            <a:off x="7843929" y="2619732"/>
            <a:ext cx="188339" cy="107249"/>
          </a:xfrm>
          <a:custGeom>
            <a:rect b="b" l="l" r="r" t="t"/>
            <a:pathLst>
              <a:path extrusionOk="0" h="3120" w="5479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21"/>
          <p:cNvSpPr/>
          <p:nvPr/>
        </p:nvSpPr>
        <p:spPr>
          <a:xfrm rot="526347">
            <a:off x="7899025" y="2461162"/>
            <a:ext cx="950458" cy="259769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21"/>
          <p:cNvSpPr/>
          <p:nvPr/>
        </p:nvSpPr>
        <p:spPr>
          <a:xfrm rot="526347">
            <a:off x="7828174" y="3044594"/>
            <a:ext cx="96386" cy="82465"/>
          </a:xfrm>
          <a:custGeom>
            <a:rect b="b" l="l" r="r" t="t"/>
            <a:pathLst>
              <a:path extrusionOk="0" h="2399" w="2804">
                <a:moveTo>
                  <a:pt x="1616" y="0"/>
                </a:moveTo>
                <a:cubicBezTo>
                  <a:pt x="539" y="0"/>
                  <a:pt x="1" y="1283"/>
                  <a:pt x="761" y="2043"/>
                </a:cubicBezTo>
                <a:cubicBezTo>
                  <a:pt x="1007" y="2289"/>
                  <a:pt x="1308" y="2399"/>
                  <a:pt x="1603" y="2399"/>
                </a:cubicBezTo>
                <a:cubicBezTo>
                  <a:pt x="2217" y="2399"/>
                  <a:pt x="2803" y="1920"/>
                  <a:pt x="2803" y="1203"/>
                </a:cubicBezTo>
                <a:cubicBezTo>
                  <a:pt x="2803" y="538"/>
                  <a:pt x="2265" y="0"/>
                  <a:pt x="1616" y="0"/>
                </a:cubicBez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21"/>
          <p:cNvSpPr/>
          <p:nvPr/>
        </p:nvSpPr>
        <p:spPr>
          <a:xfrm rot="526347">
            <a:off x="7754082" y="3343531"/>
            <a:ext cx="228351" cy="240038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21"/>
          <p:cNvSpPr/>
          <p:nvPr/>
        </p:nvSpPr>
        <p:spPr>
          <a:xfrm rot="526347">
            <a:off x="8502026" y="2474677"/>
            <a:ext cx="25609" cy="21381"/>
          </a:xfrm>
          <a:custGeom>
            <a:rect b="b" l="l" r="r" t="t"/>
            <a:pathLst>
              <a:path extrusionOk="0" h="622" w="745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21"/>
          <p:cNvSpPr/>
          <p:nvPr/>
        </p:nvSpPr>
        <p:spPr>
          <a:xfrm rot="526347">
            <a:off x="8275146" y="2313885"/>
            <a:ext cx="15812" cy="13578"/>
          </a:xfrm>
          <a:custGeom>
            <a:rect b="b" l="l" r="r" t="t"/>
            <a:pathLst>
              <a:path extrusionOk="0" h="395" w="46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21"/>
          <p:cNvSpPr/>
          <p:nvPr/>
        </p:nvSpPr>
        <p:spPr>
          <a:xfrm rot="526347">
            <a:off x="8177682" y="2374288"/>
            <a:ext cx="15847" cy="13612"/>
          </a:xfrm>
          <a:custGeom>
            <a:rect b="b" l="l" r="r" t="t"/>
            <a:pathLst>
              <a:path extrusionOk="0" h="396" w="461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21"/>
          <p:cNvSpPr/>
          <p:nvPr/>
        </p:nvSpPr>
        <p:spPr>
          <a:xfrm rot="526347">
            <a:off x="8146946" y="2112072"/>
            <a:ext cx="19078" cy="16225"/>
          </a:xfrm>
          <a:custGeom>
            <a:rect b="b" l="l" r="r" t="t"/>
            <a:pathLst>
              <a:path extrusionOk="0" h="472" w="555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21"/>
          <p:cNvSpPr/>
          <p:nvPr/>
        </p:nvSpPr>
        <p:spPr>
          <a:xfrm rot="526347">
            <a:off x="8169372" y="2339977"/>
            <a:ext cx="22378" cy="19147"/>
          </a:xfrm>
          <a:custGeom>
            <a:rect b="b" l="l" r="r" t="t"/>
            <a:pathLst>
              <a:path extrusionOk="0" h="557" w="651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21"/>
          <p:cNvSpPr/>
          <p:nvPr/>
        </p:nvSpPr>
        <p:spPr>
          <a:xfrm rot="526347">
            <a:off x="8157500" y="2456754"/>
            <a:ext cx="17978" cy="17978"/>
          </a:xfrm>
          <a:custGeom>
            <a:rect b="b" l="l" r="r" t="t"/>
            <a:pathLst>
              <a:path extrusionOk="0" h="523" w="523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21"/>
          <p:cNvSpPr/>
          <p:nvPr/>
        </p:nvSpPr>
        <p:spPr>
          <a:xfrm rot="526347">
            <a:off x="8152385" y="2463616"/>
            <a:ext cx="24509" cy="21003"/>
          </a:xfrm>
          <a:custGeom>
            <a:rect b="b" l="l" r="r" t="t"/>
            <a:pathLst>
              <a:path extrusionOk="0" h="611" w="713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21"/>
          <p:cNvSpPr/>
          <p:nvPr/>
        </p:nvSpPr>
        <p:spPr>
          <a:xfrm rot="526347">
            <a:off x="8084751" y="2444818"/>
            <a:ext cx="16362" cy="13578"/>
          </a:xfrm>
          <a:custGeom>
            <a:rect b="b" l="l" r="r" t="t"/>
            <a:pathLst>
              <a:path extrusionOk="0" h="395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21"/>
          <p:cNvSpPr/>
          <p:nvPr/>
        </p:nvSpPr>
        <p:spPr>
          <a:xfrm rot="526347">
            <a:off x="7895589" y="2126415"/>
            <a:ext cx="22344" cy="19147"/>
          </a:xfrm>
          <a:custGeom>
            <a:rect b="b" l="l" r="r" t="t"/>
            <a:pathLst>
              <a:path extrusionOk="0" h="557" w="65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21"/>
          <p:cNvSpPr/>
          <p:nvPr/>
        </p:nvSpPr>
        <p:spPr>
          <a:xfrm rot="-928300">
            <a:off x="870254" y="2151681"/>
            <a:ext cx="1042507" cy="1554585"/>
          </a:xfrm>
          <a:custGeom>
            <a:rect b="b" l="l" r="r" t="t"/>
            <a:pathLst>
              <a:path extrusionOk="0" h="48546" w="32555">
                <a:moveTo>
                  <a:pt x="808" y="0"/>
                </a:moveTo>
                <a:cubicBezTo>
                  <a:pt x="365" y="0"/>
                  <a:pt x="1" y="348"/>
                  <a:pt x="1" y="808"/>
                </a:cubicBezTo>
                <a:lnTo>
                  <a:pt x="1" y="47738"/>
                </a:lnTo>
                <a:cubicBezTo>
                  <a:pt x="1" y="48182"/>
                  <a:pt x="365" y="48546"/>
                  <a:pt x="808" y="48546"/>
                </a:cubicBezTo>
                <a:lnTo>
                  <a:pt x="31747" y="48546"/>
                </a:lnTo>
                <a:cubicBezTo>
                  <a:pt x="32206" y="48546"/>
                  <a:pt x="32555" y="48182"/>
                  <a:pt x="32555" y="47738"/>
                </a:cubicBezTo>
                <a:lnTo>
                  <a:pt x="32555" y="808"/>
                </a:lnTo>
                <a:cubicBezTo>
                  <a:pt x="32555" y="348"/>
                  <a:pt x="32206" y="0"/>
                  <a:pt x="3174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21"/>
          <p:cNvSpPr/>
          <p:nvPr/>
        </p:nvSpPr>
        <p:spPr>
          <a:xfrm rot="-928300">
            <a:off x="988342" y="2112227"/>
            <a:ext cx="917777" cy="1564769"/>
          </a:xfrm>
          <a:custGeom>
            <a:rect b="b" l="l" r="r" t="t"/>
            <a:pathLst>
              <a:path extrusionOk="0" h="48864" w="28660">
                <a:moveTo>
                  <a:pt x="1" y="1"/>
                </a:moveTo>
                <a:lnTo>
                  <a:pt x="1" y="48863"/>
                </a:lnTo>
                <a:lnTo>
                  <a:pt x="28660" y="48863"/>
                </a:lnTo>
                <a:lnTo>
                  <a:pt x="28660" y="2882"/>
                </a:lnTo>
                <a:cubicBezTo>
                  <a:pt x="28660" y="1600"/>
                  <a:pt x="20474" y="587"/>
                  <a:pt x="1" y="1"/>
                </a:cubicBez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21"/>
          <p:cNvSpPr/>
          <p:nvPr/>
        </p:nvSpPr>
        <p:spPr>
          <a:xfrm rot="-928300">
            <a:off x="1013796" y="2090517"/>
            <a:ext cx="889373" cy="1583022"/>
          </a:xfrm>
          <a:custGeom>
            <a:rect b="b" l="l" r="r" t="t"/>
            <a:pathLst>
              <a:path extrusionOk="0" h="49434" w="27773">
                <a:moveTo>
                  <a:pt x="0" y="1"/>
                </a:moveTo>
                <a:lnTo>
                  <a:pt x="0" y="49433"/>
                </a:lnTo>
                <a:lnTo>
                  <a:pt x="27773" y="49433"/>
                </a:lnTo>
                <a:lnTo>
                  <a:pt x="27773" y="2914"/>
                </a:lnTo>
                <a:cubicBezTo>
                  <a:pt x="27773" y="1632"/>
                  <a:pt x="19856" y="602"/>
                  <a:pt x="0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21"/>
          <p:cNvSpPr/>
          <p:nvPr/>
        </p:nvSpPr>
        <p:spPr>
          <a:xfrm rot="-928300">
            <a:off x="924827" y="2245523"/>
            <a:ext cx="81658" cy="1564769"/>
          </a:xfrm>
          <a:custGeom>
            <a:rect b="b" l="l" r="r" t="t"/>
            <a:pathLst>
              <a:path extrusionOk="0" h="48864" w="2550">
                <a:moveTo>
                  <a:pt x="2550" y="1"/>
                </a:moveTo>
                <a:lnTo>
                  <a:pt x="0" y="1822"/>
                </a:lnTo>
                <a:lnTo>
                  <a:pt x="0" y="48863"/>
                </a:lnTo>
                <a:lnTo>
                  <a:pt x="2550" y="48863"/>
                </a:lnTo>
                <a:lnTo>
                  <a:pt x="2550" y="1"/>
                </a:ln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21"/>
          <p:cNvSpPr/>
          <p:nvPr/>
        </p:nvSpPr>
        <p:spPr>
          <a:xfrm rot="-928300">
            <a:off x="884510" y="1917186"/>
            <a:ext cx="744885" cy="1205279"/>
          </a:xfrm>
          <a:custGeom>
            <a:rect b="b" l="l" r="r" t="t"/>
            <a:pathLst>
              <a:path extrusionOk="0" h="37638" w="23261">
                <a:moveTo>
                  <a:pt x="21123" y="1"/>
                </a:moveTo>
                <a:cubicBezTo>
                  <a:pt x="20743" y="128"/>
                  <a:pt x="20394" y="318"/>
                  <a:pt x="20078" y="523"/>
                </a:cubicBezTo>
                <a:cubicBezTo>
                  <a:pt x="19698" y="777"/>
                  <a:pt x="19334" y="1062"/>
                  <a:pt x="19001" y="1363"/>
                </a:cubicBezTo>
                <a:cubicBezTo>
                  <a:pt x="18795" y="1553"/>
                  <a:pt x="18605" y="1758"/>
                  <a:pt x="18431" y="1980"/>
                </a:cubicBezTo>
                <a:cubicBezTo>
                  <a:pt x="18241" y="2218"/>
                  <a:pt x="18051" y="2471"/>
                  <a:pt x="17877" y="2756"/>
                </a:cubicBezTo>
                <a:cubicBezTo>
                  <a:pt x="18241" y="3152"/>
                  <a:pt x="18589" y="3500"/>
                  <a:pt x="18874" y="3864"/>
                </a:cubicBezTo>
                <a:cubicBezTo>
                  <a:pt x="19159" y="4165"/>
                  <a:pt x="19381" y="4529"/>
                  <a:pt x="19524" y="4925"/>
                </a:cubicBezTo>
                <a:cubicBezTo>
                  <a:pt x="19207" y="4387"/>
                  <a:pt x="18384" y="3643"/>
                  <a:pt x="17608" y="3184"/>
                </a:cubicBezTo>
                <a:cubicBezTo>
                  <a:pt x="17529" y="3310"/>
                  <a:pt x="17465" y="3421"/>
                  <a:pt x="17402" y="3548"/>
                </a:cubicBezTo>
                <a:cubicBezTo>
                  <a:pt x="17339" y="3674"/>
                  <a:pt x="17275" y="3801"/>
                  <a:pt x="17228" y="3928"/>
                </a:cubicBezTo>
                <a:cubicBezTo>
                  <a:pt x="17101" y="4197"/>
                  <a:pt x="16990" y="4482"/>
                  <a:pt x="16895" y="4783"/>
                </a:cubicBezTo>
                <a:cubicBezTo>
                  <a:pt x="16784" y="5068"/>
                  <a:pt x="16689" y="5384"/>
                  <a:pt x="16610" y="5717"/>
                </a:cubicBezTo>
                <a:cubicBezTo>
                  <a:pt x="16515" y="6049"/>
                  <a:pt x="16468" y="6398"/>
                  <a:pt x="16420" y="6762"/>
                </a:cubicBezTo>
                <a:cubicBezTo>
                  <a:pt x="16389" y="6999"/>
                  <a:pt x="16357" y="7221"/>
                  <a:pt x="16341" y="7459"/>
                </a:cubicBezTo>
                <a:cubicBezTo>
                  <a:pt x="16341" y="7443"/>
                  <a:pt x="16341" y="7443"/>
                  <a:pt x="16341" y="7427"/>
                </a:cubicBezTo>
                <a:cubicBezTo>
                  <a:pt x="15993" y="7981"/>
                  <a:pt x="15676" y="8504"/>
                  <a:pt x="15344" y="8994"/>
                </a:cubicBezTo>
                <a:cubicBezTo>
                  <a:pt x="15011" y="9469"/>
                  <a:pt x="14679" y="9929"/>
                  <a:pt x="14394" y="10372"/>
                </a:cubicBezTo>
                <a:cubicBezTo>
                  <a:pt x="13808" y="11227"/>
                  <a:pt x="13269" y="12003"/>
                  <a:pt x="12953" y="12747"/>
                </a:cubicBezTo>
                <a:cubicBezTo>
                  <a:pt x="12414" y="13618"/>
                  <a:pt x="12082" y="14568"/>
                  <a:pt x="11939" y="15565"/>
                </a:cubicBezTo>
                <a:cubicBezTo>
                  <a:pt x="11860" y="16040"/>
                  <a:pt x="11844" y="16515"/>
                  <a:pt x="11876" y="17006"/>
                </a:cubicBezTo>
                <a:cubicBezTo>
                  <a:pt x="11702" y="16246"/>
                  <a:pt x="11670" y="15470"/>
                  <a:pt x="11781" y="14695"/>
                </a:cubicBezTo>
                <a:cubicBezTo>
                  <a:pt x="11876" y="13808"/>
                  <a:pt x="12113" y="12953"/>
                  <a:pt x="12493" y="12129"/>
                </a:cubicBezTo>
                <a:cubicBezTo>
                  <a:pt x="11939" y="11765"/>
                  <a:pt x="11385" y="11417"/>
                  <a:pt x="10847" y="11037"/>
                </a:cubicBezTo>
                <a:cubicBezTo>
                  <a:pt x="10293" y="10657"/>
                  <a:pt x="9738" y="10261"/>
                  <a:pt x="9232" y="9849"/>
                </a:cubicBezTo>
                <a:cubicBezTo>
                  <a:pt x="8709" y="9406"/>
                  <a:pt x="8218" y="8947"/>
                  <a:pt x="7775" y="8440"/>
                </a:cubicBezTo>
                <a:cubicBezTo>
                  <a:pt x="7316" y="7902"/>
                  <a:pt x="6920" y="7300"/>
                  <a:pt x="6588" y="6683"/>
                </a:cubicBezTo>
                <a:cubicBezTo>
                  <a:pt x="5542" y="4672"/>
                  <a:pt x="4260" y="4134"/>
                  <a:pt x="3104" y="3928"/>
                </a:cubicBezTo>
                <a:cubicBezTo>
                  <a:pt x="1932" y="3706"/>
                  <a:pt x="808" y="3864"/>
                  <a:pt x="1" y="3263"/>
                </a:cubicBezTo>
                <a:lnTo>
                  <a:pt x="1" y="3263"/>
                </a:lnTo>
                <a:cubicBezTo>
                  <a:pt x="1204" y="4640"/>
                  <a:pt x="919" y="5638"/>
                  <a:pt x="792" y="6936"/>
                </a:cubicBezTo>
                <a:cubicBezTo>
                  <a:pt x="682" y="8250"/>
                  <a:pt x="761" y="9818"/>
                  <a:pt x="2597" y="12446"/>
                </a:cubicBezTo>
                <a:cubicBezTo>
                  <a:pt x="2739" y="12435"/>
                  <a:pt x="2881" y="12430"/>
                  <a:pt x="3023" y="12430"/>
                </a:cubicBezTo>
                <a:cubicBezTo>
                  <a:pt x="3719" y="12430"/>
                  <a:pt x="4410" y="12558"/>
                  <a:pt x="5067" y="12795"/>
                </a:cubicBezTo>
                <a:cubicBezTo>
                  <a:pt x="4935" y="12785"/>
                  <a:pt x="4803" y="12781"/>
                  <a:pt x="4671" y="12781"/>
                </a:cubicBezTo>
                <a:cubicBezTo>
                  <a:pt x="4108" y="12781"/>
                  <a:pt x="3548" y="12862"/>
                  <a:pt x="3009" y="13016"/>
                </a:cubicBezTo>
                <a:cubicBezTo>
                  <a:pt x="3136" y="13190"/>
                  <a:pt x="3278" y="13365"/>
                  <a:pt x="3405" y="13555"/>
                </a:cubicBezTo>
                <a:cubicBezTo>
                  <a:pt x="5416" y="16104"/>
                  <a:pt x="6287" y="17972"/>
                  <a:pt x="6746" y="19413"/>
                </a:cubicBezTo>
                <a:cubicBezTo>
                  <a:pt x="6936" y="20046"/>
                  <a:pt x="7063" y="20695"/>
                  <a:pt x="7142" y="21360"/>
                </a:cubicBezTo>
                <a:cubicBezTo>
                  <a:pt x="7205" y="21930"/>
                  <a:pt x="7221" y="22469"/>
                  <a:pt x="7268" y="23007"/>
                </a:cubicBezTo>
                <a:cubicBezTo>
                  <a:pt x="8030" y="22830"/>
                  <a:pt x="8776" y="22732"/>
                  <a:pt x="9465" y="22732"/>
                </a:cubicBezTo>
                <a:cubicBezTo>
                  <a:pt x="10193" y="22732"/>
                  <a:pt x="10855" y="22842"/>
                  <a:pt x="11401" y="23086"/>
                </a:cubicBezTo>
                <a:cubicBezTo>
                  <a:pt x="10936" y="22969"/>
                  <a:pt x="10461" y="22918"/>
                  <a:pt x="9988" y="22918"/>
                </a:cubicBezTo>
                <a:cubicBezTo>
                  <a:pt x="9057" y="22918"/>
                  <a:pt x="8134" y="23114"/>
                  <a:pt x="7316" y="23387"/>
                </a:cubicBezTo>
                <a:cubicBezTo>
                  <a:pt x="7363" y="23799"/>
                  <a:pt x="7427" y="24195"/>
                  <a:pt x="7538" y="24591"/>
                </a:cubicBezTo>
                <a:cubicBezTo>
                  <a:pt x="7553" y="24686"/>
                  <a:pt x="7585" y="24781"/>
                  <a:pt x="7633" y="24860"/>
                </a:cubicBezTo>
                <a:cubicBezTo>
                  <a:pt x="7110" y="24717"/>
                  <a:pt x="6588" y="24638"/>
                  <a:pt x="6049" y="24591"/>
                </a:cubicBezTo>
                <a:cubicBezTo>
                  <a:pt x="4957" y="24448"/>
                  <a:pt x="3943" y="24337"/>
                  <a:pt x="2946" y="23387"/>
                </a:cubicBezTo>
                <a:lnTo>
                  <a:pt x="2946" y="23387"/>
                </a:lnTo>
                <a:cubicBezTo>
                  <a:pt x="2946" y="23736"/>
                  <a:pt x="2962" y="24084"/>
                  <a:pt x="3009" y="24432"/>
                </a:cubicBezTo>
                <a:cubicBezTo>
                  <a:pt x="3120" y="25224"/>
                  <a:pt x="3357" y="26000"/>
                  <a:pt x="3706" y="26728"/>
                </a:cubicBezTo>
                <a:cubicBezTo>
                  <a:pt x="4450" y="26126"/>
                  <a:pt x="5147" y="25636"/>
                  <a:pt x="5685" y="25556"/>
                </a:cubicBezTo>
                <a:lnTo>
                  <a:pt x="5685" y="25556"/>
                </a:lnTo>
                <a:cubicBezTo>
                  <a:pt x="5210" y="25762"/>
                  <a:pt x="4450" y="26348"/>
                  <a:pt x="3864" y="27029"/>
                </a:cubicBezTo>
                <a:cubicBezTo>
                  <a:pt x="4339" y="27821"/>
                  <a:pt x="5004" y="28501"/>
                  <a:pt x="5796" y="28992"/>
                </a:cubicBezTo>
                <a:cubicBezTo>
                  <a:pt x="6398" y="30686"/>
                  <a:pt x="6366" y="32396"/>
                  <a:pt x="6667" y="33426"/>
                </a:cubicBezTo>
                <a:cubicBezTo>
                  <a:pt x="7284" y="32840"/>
                  <a:pt x="7997" y="32349"/>
                  <a:pt x="8773" y="32001"/>
                </a:cubicBezTo>
                <a:cubicBezTo>
                  <a:pt x="9042" y="31874"/>
                  <a:pt x="9343" y="31779"/>
                  <a:pt x="9643" y="31716"/>
                </a:cubicBezTo>
                <a:lnTo>
                  <a:pt x="9643" y="31716"/>
                </a:lnTo>
                <a:cubicBezTo>
                  <a:pt x="9358" y="31811"/>
                  <a:pt x="9105" y="31937"/>
                  <a:pt x="8868" y="32096"/>
                </a:cubicBezTo>
                <a:cubicBezTo>
                  <a:pt x="8108" y="32586"/>
                  <a:pt x="7427" y="33188"/>
                  <a:pt x="6841" y="33885"/>
                </a:cubicBezTo>
                <a:cubicBezTo>
                  <a:pt x="7035" y="34255"/>
                  <a:pt x="7332" y="34468"/>
                  <a:pt x="7835" y="34468"/>
                </a:cubicBezTo>
                <a:cubicBezTo>
                  <a:pt x="8194" y="34468"/>
                  <a:pt x="8657" y="34360"/>
                  <a:pt x="9263" y="34122"/>
                </a:cubicBezTo>
                <a:cubicBezTo>
                  <a:pt x="10797" y="33525"/>
                  <a:pt x="12079" y="33154"/>
                  <a:pt x="13142" y="33154"/>
                </a:cubicBezTo>
                <a:cubicBezTo>
                  <a:pt x="13517" y="33154"/>
                  <a:pt x="13865" y="33200"/>
                  <a:pt x="14188" y="33299"/>
                </a:cubicBezTo>
                <a:cubicBezTo>
                  <a:pt x="16024" y="34661"/>
                  <a:pt x="17814" y="36117"/>
                  <a:pt x="19508" y="37637"/>
                </a:cubicBezTo>
                <a:lnTo>
                  <a:pt x="19650" y="37479"/>
                </a:lnTo>
                <a:cubicBezTo>
                  <a:pt x="18194" y="36165"/>
                  <a:pt x="16674" y="34898"/>
                  <a:pt x="15106" y="33711"/>
                </a:cubicBezTo>
                <a:cubicBezTo>
                  <a:pt x="14093" y="32618"/>
                  <a:pt x="13301" y="31241"/>
                  <a:pt x="12493" y="29863"/>
                </a:cubicBezTo>
                <a:cubicBezTo>
                  <a:pt x="11765" y="28612"/>
                  <a:pt x="11005" y="27377"/>
                  <a:pt x="10087" y="26411"/>
                </a:cubicBezTo>
                <a:lnTo>
                  <a:pt x="10087" y="26411"/>
                </a:lnTo>
                <a:cubicBezTo>
                  <a:pt x="10688" y="26570"/>
                  <a:pt x="11353" y="26712"/>
                  <a:pt x="12050" y="26855"/>
                </a:cubicBezTo>
                <a:cubicBezTo>
                  <a:pt x="13127" y="27029"/>
                  <a:pt x="14172" y="27314"/>
                  <a:pt x="15185" y="27710"/>
                </a:cubicBezTo>
                <a:cubicBezTo>
                  <a:pt x="15850" y="27963"/>
                  <a:pt x="16436" y="28343"/>
                  <a:pt x="16911" y="28850"/>
                </a:cubicBezTo>
                <a:cubicBezTo>
                  <a:pt x="18304" y="31541"/>
                  <a:pt x="19619" y="34265"/>
                  <a:pt x="20838" y="37036"/>
                </a:cubicBezTo>
                <a:lnTo>
                  <a:pt x="21028" y="36957"/>
                </a:lnTo>
                <a:cubicBezTo>
                  <a:pt x="19793" y="34154"/>
                  <a:pt x="18479" y="31399"/>
                  <a:pt x="17069" y="28691"/>
                </a:cubicBezTo>
                <a:cubicBezTo>
                  <a:pt x="16911" y="28169"/>
                  <a:pt x="16800" y="27646"/>
                  <a:pt x="16705" y="27108"/>
                </a:cubicBezTo>
                <a:cubicBezTo>
                  <a:pt x="16563" y="26142"/>
                  <a:pt x="16499" y="25161"/>
                  <a:pt x="16515" y="24195"/>
                </a:cubicBezTo>
                <a:cubicBezTo>
                  <a:pt x="16515" y="23609"/>
                  <a:pt x="16563" y="22991"/>
                  <a:pt x="16626" y="22326"/>
                </a:cubicBezTo>
                <a:cubicBezTo>
                  <a:pt x="16705" y="21661"/>
                  <a:pt x="16784" y="20949"/>
                  <a:pt x="16943" y="20189"/>
                </a:cubicBezTo>
                <a:lnTo>
                  <a:pt x="16943" y="20157"/>
                </a:lnTo>
                <a:cubicBezTo>
                  <a:pt x="17133" y="20363"/>
                  <a:pt x="17339" y="20585"/>
                  <a:pt x="17513" y="20790"/>
                </a:cubicBezTo>
                <a:cubicBezTo>
                  <a:pt x="17719" y="21044"/>
                  <a:pt x="17924" y="21313"/>
                  <a:pt x="18130" y="21566"/>
                </a:cubicBezTo>
                <a:cubicBezTo>
                  <a:pt x="18320" y="21820"/>
                  <a:pt x="18494" y="22089"/>
                  <a:pt x="18653" y="22358"/>
                </a:cubicBezTo>
                <a:cubicBezTo>
                  <a:pt x="18748" y="22516"/>
                  <a:pt x="18827" y="22659"/>
                  <a:pt x="18906" y="22817"/>
                </a:cubicBezTo>
                <a:cubicBezTo>
                  <a:pt x="19872" y="26396"/>
                  <a:pt x="21281" y="29847"/>
                  <a:pt x="23086" y="33093"/>
                </a:cubicBezTo>
                <a:lnTo>
                  <a:pt x="23260" y="32982"/>
                </a:lnTo>
                <a:cubicBezTo>
                  <a:pt x="21693" y="30148"/>
                  <a:pt x="20410" y="27140"/>
                  <a:pt x="19476" y="24036"/>
                </a:cubicBezTo>
                <a:cubicBezTo>
                  <a:pt x="19049" y="21740"/>
                  <a:pt x="19207" y="19381"/>
                  <a:pt x="19539" y="17165"/>
                </a:cubicBezTo>
                <a:cubicBezTo>
                  <a:pt x="19935" y="14647"/>
                  <a:pt x="20553" y="12304"/>
                  <a:pt x="20806" y="10087"/>
                </a:cubicBezTo>
                <a:cubicBezTo>
                  <a:pt x="20917" y="9137"/>
                  <a:pt x="20949" y="8187"/>
                  <a:pt x="20869" y="7221"/>
                </a:cubicBezTo>
                <a:cubicBezTo>
                  <a:pt x="20838" y="6809"/>
                  <a:pt x="20774" y="6398"/>
                  <a:pt x="20727" y="6002"/>
                </a:cubicBezTo>
                <a:cubicBezTo>
                  <a:pt x="20664" y="5606"/>
                  <a:pt x="20616" y="5226"/>
                  <a:pt x="20569" y="4830"/>
                </a:cubicBezTo>
                <a:cubicBezTo>
                  <a:pt x="20347" y="3310"/>
                  <a:pt x="20284" y="1790"/>
                  <a:pt x="21123" y="1"/>
                </a:cubicBez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21"/>
          <p:cNvSpPr/>
          <p:nvPr/>
        </p:nvSpPr>
        <p:spPr>
          <a:xfrm rot="-928300">
            <a:off x="1424219" y="2083644"/>
            <a:ext cx="208437" cy="819403"/>
          </a:xfrm>
          <a:custGeom>
            <a:rect b="b" l="l" r="r" t="t"/>
            <a:pathLst>
              <a:path extrusionOk="0" h="25588" w="6509">
                <a:moveTo>
                  <a:pt x="6318" y="25587"/>
                </a:moveTo>
                <a:cubicBezTo>
                  <a:pt x="2043" y="17956"/>
                  <a:pt x="1" y="8867"/>
                  <a:pt x="539" y="0"/>
                </a:cubicBezTo>
                <a:lnTo>
                  <a:pt x="745" y="0"/>
                </a:lnTo>
                <a:cubicBezTo>
                  <a:pt x="206" y="8835"/>
                  <a:pt x="2249" y="17892"/>
                  <a:pt x="6508" y="2547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21"/>
          <p:cNvSpPr/>
          <p:nvPr/>
        </p:nvSpPr>
        <p:spPr>
          <a:xfrm rot="-928300">
            <a:off x="1249162" y="2121633"/>
            <a:ext cx="226178" cy="532926"/>
          </a:xfrm>
          <a:custGeom>
            <a:rect b="b" l="l" r="r" t="t"/>
            <a:pathLst>
              <a:path extrusionOk="0" h="16642" w="7063">
                <a:moveTo>
                  <a:pt x="3817" y="7996"/>
                </a:moveTo>
                <a:cubicBezTo>
                  <a:pt x="3817" y="7996"/>
                  <a:pt x="3753" y="7885"/>
                  <a:pt x="3611" y="7727"/>
                </a:cubicBezTo>
                <a:cubicBezTo>
                  <a:pt x="3484" y="7553"/>
                  <a:pt x="3263" y="7331"/>
                  <a:pt x="3009" y="7062"/>
                </a:cubicBezTo>
                <a:cubicBezTo>
                  <a:pt x="2297" y="6365"/>
                  <a:pt x="1457" y="5779"/>
                  <a:pt x="555" y="5368"/>
                </a:cubicBezTo>
                <a:cubicBezTo>
                  <a:pt x="872" y="4608"/>
                  <a:pt x="1426" y="3816"/>
                  <a:pt x="2012" y="2961"/>
                </a:cubicBezTo>
                <a:cubicBezTo>
                  <a:pt x="2313" y="2518"/>
                  <a:pt x="2645" y="2058"/>
                  <a:pt x="2978" y="1568"/>
                </a:cubicBezTo>
                <a:cubicBezTo>
                  <a:pt x="3310" y="1077"/>
                  <a:pt x="3611" y="570"/>
                  <a:pt x="3975" y="0"/>
                </a:cubicBezTo>
                <a:cubicBezTo>
                  <a:pt x="3848" y="1520"/>
                  <a:pt x="3975" y="3040"/>
                  <a:pt x="4339" y="4513"/>
                </a:cubicBezTo>
                <a:cubicBezTo>
                  <a:pt x="4798" y="6318"/>
                  <a:pt x="5147" y="8629"/>
                  <a:pt x="5653" y="10846"/>
                </a:cubicBezTo>
                <a:cubicBezTo>
                  <a:pt x="5748" y="11400"/>
                  <a:pt x="5891" y="11954"/>
                  <a:pt x="6002" y="12493"/>
                </a:cubicBezTo>
                <a:cubicBezTo>
                  <a:pt x="6128" y="13015"/>
                  <a:pt x="6239" y="13538"/>
                  <a:pt x="6382" y="14029"/>
                </a:cubicBezTo>
                <a:lnTo>
                  <a:pt x="6730" y="15438"/>
                </a:lnTo>
                <a:cubicBezTo>
                  <a:pt x="6841" y="15881"/>
                  <a:pt x="6968" y="16277"/>
                  <a:pt x="7063" y="16641"/>
                </a:cubicBezTo>
                <a:cubicBezTo>
                  <a:pt x="6968" y="16340"/>
                  <a:pt x="6857" y="16040"/>
                  <a:pt x="6714" y="15754"/>
                </a:cubicBezTo>
                <a:cubicBezTo>
                  <a:pt x="6588" y="15485"/>
                  <a:pt x="6445" y="15200"/>
                  <a:pt x="6287" y="14931"/>
                </a:cubicBezTo>
                <a:cubicBezTo>
                  <a:pt x="6128" y="14662"/>
                  <a:pt x="5954" y="14393"/>
                  <a:pt x="5764" y="14139"/>
                </a:cubicBezTo>
                <a:cubicBezTo>
                  <a:pt x="5558" y="13886"/>
                  <a:pt x="5353" y="13617"/>
                  <a:pt x="5147" y="13364"/>
                </a:cubicBezTo>
                <a:cubicBezTo>
                  <a:pt x="4672" y="12809"/>
                  <a:pt x="4165" y="12271"/>
                  <a:pt x="3643" y="11780"/>
                </a:cubicBezTo>
                <a:cubicBezTo>
                  <a:pt x="3088" y="11226"/>
                  <a:pt x="2487" y="10656"/>
                  <a:pt x="1822" y="10023"/>
                </a:cubicBezTo>
                <a:cubicBezTo>
                  <a:pt x="349" y="8582"/>
                  <a:pt x="1" y="7331"/>
                  <a:pt x="302" y="6112"/>
                </a:cubicBezTo>
                <a:cubicBezTo>
                  <a:pt x="1267" y="6334"/>
                  <a:pt x="2170" y="6729"/>
                  <a:pt x="2978" y="7284"/>
                </a:cubicBezTo>
                <a:cubicBezTo>
                  <a:pt x="3294" y="7474"/>
                  <a:pt x="3563" y="7711"/>
                  <a:pt x="3817" y="799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21"/>
          <p:cNvSpPr/>
          <p:nvPr/>
        </p:nvSpPr>
        <p:spPr>
          <a:xfrm rot="-928300">
            <a:off x="1343150" y="1863707"/>
            <a:ext cx="155183" cy="798620"/>
          </a:xfrm>
          <a:custGeom>
            <a:rect b="b" l="l" r="r" t="t"/>
            <a:pathLst>
              <a:path extrusionOk="0" h="24939" w="4846">
                <a:moveTo>
                  <a:pt x="3247" y="4940"/>
                </a:moveTo>
                <a:cubicBezTo>
                  <a:pt x="3088" y="4544"/>
                  <a:pt x="2867" y="4180"/>
                  <a:pt x="2597" y="3879"/>
                </a:cubicBezTo>
                <a:cubicBezTo>
                  <a:pt x="2312" y="3515"/>
                  <a:pt x="1964" y="3151"/>
                  <a:pt x="1584" y="2771"/>
                </a:cubicBezTo>
                <a:cubicBezTo>
                  <a:pt x="1774" y="2486"/>
                  <a:pt x="1964" y="2233"/>
                  <a:pt x="2154" y="1995"/>
                </a:cubicBezTo>
                <a:cubicBezTo>
                  <a:pt x="2328" y="1773"/>
                  <a:pt x="2518" y="1568"/>
                  <a:pt x="2724" y="1378"/>
                </a:cubicBezTo>
                <a:cubicBezTo>
                  <a:pt x="3041" y="1077"/>
                  <a:pt x="3405" y="792"/>
                  <a:pt x="3785" y="538"/>
                </a:cubicBezTo>
                <a:cubicBezTo>
                  <a:pt x="4117" y="317"/>
                  <a:pt x="4466" y="143"/>
                  <a:pt x="4846" y="0"/>
                </a:cubicBezTo>
                <a:cubicBezTo>
                  <a:pt x="4007" y="1805"/>
                  <a:pt x="4070" y="3309"/>
                  <a:pt x="4292" y="4845"/>
                </a:cubicBezTo>
                <a:cubicBezTo>
                  <a:pt x="4339" y="5225"/>
                  <a:pt x="4402" y="5605"/>
                  <a:pt x="4450" y="6001"/>
                </a:cubicBezTo>
                <a:cubicBezTo>
                  <a:pt x="4497" y="6397"/>
                  <a:pt x="4561" y="6809"/>
                  <a:pt x="4592" y="7236"/>
                </a:cubicBezTo>
                <a:cubicBezTo>
                  <a:pt x="4672" y="8186"/>
                  <a:pt x="4640" y="9152"/>
                  <a:pt x="4529" y="10086"/>
                </a:cubicBezTo>
                <a:cubicBezTo>
                  <a:pt x="4276" y="12319"/>
                  <a:pt x="3658" y="14646"/>
                  <a:pt x="3262" y="17180"/>
                </a:cubicBezTo>
                <a:cubicBezTo>
                  <a:pt x="2882" y="19713"/>
                  <a:pt x="2740" y="22373"/>
                  <a:pt x="3405" y="24938"/>
                </a:cubicBezTo>
                <a:cubicBezTo>
                  <a:pt x="3041" y="23671"/>
                  <a:pt x="2407" y="21439"/>
                  <a:pt x="1885" y="19000"/>
                </a:cubicBezTo>
                <a:cubicBezTo>
                  <a:pt x="1632" y="17781"/>
                  <a:pt x="1362" y="16515"/>
                  <a:pt x="1141" y="15311"/>
                </a:cubicBezTo>
                <a:cubicBezTo>
                  <a:pt x="1077" y="15010"/>
                  <a:pt x="1014" y="14710"/>
                  <a:pt x="951" y="14409"/>
                </a:cubicBezTo>
                <a:cubicBezTo>
                  <a:pt x="887" y="14108"/>
                  <a:pt x="840" y="13823"/>
                  <a:pt x="792" y="13538"/>
                </a:cubicBezTo>
                <a:cubicBezTo>
                  <a:pt x="729" y="13269"/>
                  <a:pt x="666" y="12984"/>
                  <a:pt x="602" y="12715"/>
                </a:cubicBezTo>
                <a:cubicBezTo>
                  <a:pt x="571" y="12588"/>
                  <a:pt x="539" y="12445"/>
                  <a:pt x="507" y="12319"/>
                </a:cubicBezTo>
                <a:cubicBezTo>
                  <a:pt x="476" y="12192"/>
                  <a:pt x="460" y="12065"/>
                  <a:pt x="428" y="11939"/>
                </a:cubicBezTo>
                <a:cubicBezTo>
                  <a:pt x="207" y="11020"/>
                  <a:pt x="80" y="10102"/>
                  <a:pt x="32" y="9168"/>
                </a:cubicBezTo>
                <a:cubicBezTo>
                  <a:pt x="17" y="8740"/>
                  <a:pt x="1" y="8313"/>
                  <a:pt x="17" y="7917"/>
                </a:cubicBezTo>
                <a:cubicBezTo>
                  <a:pt x="48" y="7521"/>
                  <a:pt x="80" y="7141"/>
                  <a:pt x="143" y="6777"/>
                </a:cubicBezTo>
                <a:cubicBezTo>
                  <a:pt x="191" y="6413"/>
                  <a:pt x="254" y="6049"/>
                  <a:pt x="317" y="5716"/>
                </a:cubicBezTo>
                <a:cubicBezTo>
                  <a:pt x="397" y="5399"/>
                  <a:pt x="507" y="5083"/>
                  <a:pt x="618" y="4782"/>
                </a:cubicBezTo>
                <a:cubicBezTo>
                  <a:pt x="713" y="4481"/>
                  <a:pt x="824" y="4196"/>
                  <a:pt x="951" y="3943"/>
                </a:cubicBezTo>
                <a:cubicBezTo>
                  <a:pt x="998" y="3800"/>
                  <a:pt x="1062" y="3674"/>
                  <a:pt x="1125" y="3547"/>
                </a:cubicBezTo>
                <a:cubicBezTo>
                  <a:pt x="1188" y="3420"/>
                  <a:pt x="1252" y="3309"/>
                  <a:pt x="1315" y="3183"/>
                </a:cubicBezTo>
                <a:cubicBezTo>
                  <a:pt x="2107" y="3658"/>
                  <a:pt x="2914" y="4402"/>
                  <a:pt x="3247" y="49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1"/>
          <p:cNvSpPr/>
          <p:nvPr/>
        </p:nvSpPr>
        <p:spPr>
          <a:xfrm rot="-928300">
            <a:off x="866592" y="2049183"/>
            <a:ext cx="556783" cy="841210"/>
          </a:xfrm>
          <a:custGeom>
            <a:rect b="b" l="l" r="r" t="t"/>
            <a:pathLst>
              <a:path extrusionOk="0" h="26269" w="17387">
                <a:moveTo>
                  <a:pt x="11876" y="13744"/>
                </a:moveTo>
                <a:cubicBezTo>
                  <a:pt x="11718" y="12984"/>
                  <a:pt x="11686" y="12209"/>
                  <a:pt x="11781" y="11449"/>
                </a:cubicBezTo>
                <a:cubicBezTo>
                  <a:pt x="11892" y="10562"/>
                  <a:pt x="12129" y="9691"/>
                  <a:pt x="12494" y="8883"/>
                </a:cubicBezTo>
                <a:cubicBezTo>
                  <a:pt x="11955" y="8519"/>
                  <a:pt x="11385" y="8155"/>
                  <a:pt x="10847" y="7775"/>
                </a:cubicBezTo>
                <a:cubicBezTo>
                  <a:pt x="10309" y="7411"/>
                  <a:pt x="9754" y="7015"/>
                  <a:pt x="9232" y="6588"/>
                </a:cubicBezTo>
                <a:cubicBezTo>
                  <a:pt x="8709" y="6160"/>
                  <a:pt x="8234" y="5685"/>
                  <a:pt x="7791" y="5178"/>
                </a:cubicBezTo>
                <a:cubicBezTo>
                  <a:pt x="7332" y="4640"/>
                  <a:pt x="6936" y="4054"/>
                  <a:pt x="6604" y="3437"/>
                </a:cubicBezTo>
                <a:cubicBezTo>
                  <a:pt x="5558" y="1426"/>
                  <a:pt x="4276" y="888"/>
                  <a:pt x="3104" y="666"/>
                </a:cubicBezTo>
                <a:cubicBezTo>
                  <a:pt x="1933" y="460"/>
                  <a:pt x="808" y="618"/>
                  <a:pt x="1" y="1"/>
                </a:cubicBezTo>
                <a:cubicBezTo>
                  <a:pt x="1204" y="1394"/>
                  <a:pt x="919" y="2376"/>
                  <a:pt x="793" y="3690"/>
                </a:cubicBezTo>
                <a:cubicBezTo>
                  <a:pt x="682" y="4988"/>
                  <a:pt x="777" y="6556"/>
                  <a:pt x="2613" y="9200"/>
                </a:cubicBezTo>
                <a:cubicBezTo>
                  <a:pt x="3453" y="9137"/>
                  <a:pt x="4292" y="9248"/>
                  <a:pt x="5083" y="9533"/>
                </a:cubicBezTo>
                <a:cubicBezTo>
                  <a:pt x="4387" y="9501"/>
                  <a:pt x="3690" y="9580"/>
                  <a:pt x="3009" y="9770"/>
                </a:cubicBezTo>
                <a:cubicBezTo>
                  <a:pt x="3152" y="9944"/>
                  <a:pt x="3278" y="10119"/>
                  <a:pt x="3405" y="10293"/>
                </a:cubicBezTo>
                <a:cubicBezTo>
                  <a:pt x="5416" y="12858"/>
                  <a:pt x="6287" y="14726"/>
                  <a:pt x="6746" y="16167"/>
                </a:cubicBezTo>
                <a:cubicBezTo>
                  <a:pt x="6936" y="16800"/>
                  <a:pt x="7063" y="17449"/>
                  <a:pt x="7142" y="18099"/>
                </a:cubicBezTo>
                <a:cubicBezTo>
                  <a:pt x="7205" y="18684"/>
                  <a:pt x="7237" y="19223"/>
                  <a:pt x="7284" y="19761"/>
                </a:cubicBezTo>
                <a:cubicBezTo>
                  <a:pt x="8836" y="19397"/>
                  <a:pt x="10356" y="19365"/>
                  <a:pt x="11417" y="19840"/>
                </a:cubicBezTo>
                <a:cubicBezTo>
                  <a:pt x="10024" y="19476"/>
                  <a:pt x="8551" y="19729"/>
                  <a:pt x="7316" y="20141"/>
                </a:cubicBezTo>
                <a:cubicBezTo>
                  <a:pt x="7364" y="20537"/>
                  <a:pt x="7443" y="20949"/>
                  <a:pt x="7538" y="21345"/>
                </a:cubicBezTo>
                <a:cubicBezTo>
                  <a:pt x="7744" y="22073"/>
                  <a:pt x="8314" y="22532"/>
                  <a:pt x="9137" y="22865"/>
                </a:cubicBezTo>
                <a:cubicBezTo>
                  <a:pt x="9960" y="23181"/>
                  <a:pt x="10989" y="23387"/>
                  <a:pt x="12066" y="23593"/>
                </a:cubicBezTo>
                <a:cubicBezTo>
                  <a:pt x="13143" y="23783"/>
                  <a:pt x="14188" y="24068"/>
                  <a:pt x="15217" y="24464"/>
                </a:cubicBezTo>
                <a:cubicBezTo>
                  <a:pt x="16167" y="24860"/>
                  <a:pt x="16959" y="25414"/>
                  <a:pt x="17386" y="26269"/>
                </a:cubicBezTo>
                <a:cubicBezTo>
                  <a:pt x="17291" y="26063"/>
                  <a:pt x="17212" y="25857"/>
                  <a:pt x="17149" y="25651"/>
                </a:cubicBezTo>
                <a:cubicBezTo>
                  <a:pt x="16959" y="25065"/>
                  <a:pt x="16816" y="24464"/>
                  <a:pt x="16721" y="23846"/>
                </a:cubicBezTo>
                <a:cubicBezTo>
                  <a:pt x="16579" y="22880"/>
                  <a:pt x="16500" y="21915"/>
                  <a:pt x="16515" y="20933"/>
                </a:cubicBezTo>
                <a:cubicBezTo>
                  <a:pt x="16515" y="20363"/>
                  <a:pt x="16563" y="19729"/>
                  <a:pt x="16642" y="19064"/>
                </a:cubicBezTo>
                <a:cubicBezTo>
                  <a:pt x="16705" y="18399"/>
                  <a:pt x="16800" y="17687"/>
                  <a:pt x="16943" y="16943"/>
                </a:cubicBezTo>
                <a:cubicBezTo>
                  <a:pt x="17133" y="16072"/>
                  <a:pt x="17149" y="15201"/>
                  <a:pt x="17006" y="14330"/>
                </a:cubicBezTo>
                <a:cubicBezTo>
                  <a:pt x="16880" y="13618"/>
                  <a:pt x="16626" y="12921"/>
                  <a:pt x="16230" y="12304"/>
                </a:cubicBezTo>
                <a:cubicBezTo>
                  <a:pt x="15850" y="11686"/>
                  <a:pt x="15375" y="11148"/>
                  <a:pt x="14837" y="10673"/>
                </a:cubicBezTo>
                <a:cubicBezTo>
                  <a:pt x="14283" y="10166"/>
                  <a:pt x="13697" y="9707"/>
                  <a:pt x="13079" y="9279"/>
                </a:cubicBezTo>
                <a:cubicBezTo>
                  <a:pt x="12478" y="10198"/>
                  <a:pt x="12082" y="11227"/>
                  <a:pt x="11939" y="12319"/>
                </a:cubicBezTo>
                <a:cubicBezTo>
                  <a:pt x="11876" y="12794"/>
                  <a:pt x="11844" y="13269"/>
                  <a:pt x="11876" y="1374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1"/>
          <p:cNvSpPr/>
          <p:nvPr/>
        </p:nvSpPr>
        <p:spPr>
          <a:xfrm rot="-928300">
            <a:off x="945309" y="2074809"/>
            <a:ext cx="631300" cy="1029313"/>
          </a:xfrm>
          <a:custGeom>
            <a:rect b="b" l="l" r="r" t="t"/>
            <a:pathLst>
              <a:path extrusionOk="0" h="32143" w="19714">
                <a:moveTo>
                  <a:pt x="19508" y="32143"/>
                </a:moveTo>
                <a:cubicBezTo>
                  <a:pt x="14457" y="20648"/>
                  <a:pt x="7902" y="9881"/>
                  <a:pt x="1" y="143"/>
                </a:cubicBezTo>
                <a:lnTo>
                  <a:pt x="159" y="1"/>
                </a:lnTo>
                <a:cubicBezTo>
                  <a:pt x="8076" y="9770"/>
                  <a:pt x="14647" y="20553"/>
                  <a:pt x="19714" y="3206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21"/>
          <p:cNvSpPr/>
          <p:nvPr/>
        </p:nvSpPr>
        <p:spPr>
          <a:xfrm rot="-928300">
            <a:off x="1305482" y="2400637"/>
            <a:ext cx="52774" cy="264734"/>
          </a:xfrm>
          <a:custGeom>
            <a:rect b="b" l="l" r="r" t="t"/>
            <a:pathLst>
              <a:path extrusionOk="0" h="8267" w="1648">
                <a:moveTo>
                  <a:pt x="1315" y="8266"/>
                </a:moveTo>
                <a:cubicBezTo>
                  <a:pt x="365" y="6603"/>
                  <a:pt x="1" y="3310"/>
                  <a:pt x="1457" y="1"/>
                </a:cubicBezTo>
                <a:lnTo>
                  <a:pt x="1647" y="96"/>
                </a:lnTo>
                <a:cubicBezTo>
                  <a:pt x="222" y="3326"/>
                  <a:pt x="571" y="6540"/>
                  <a:pt x="1505" y="81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21"/>
          <p:cNvSpPr/>
          <p:nvPr/>
        </p:nvSpPr>
        <p:spPr>
          <a:xfrm rot="-928300">
            <a:off x="1144794" y="2536700"/>
            <a:ext cx="181058" cy="91297"/>
          </a:xfrm>
          <a:custGeom>
            <a:rect b="b" l="l" r="r" t="t"/>
            <a:pathLst>
              <a:path extrusionOk="0" h="2851" w="5654">
                <a:moveTo>
                  <a:pt x="5463" y="2850"/>
                </a:moveTo>
                <a:cubicBezTo>
                  <a:pt x="4893" y="1916"/>
                  <a:pt x="4038" y="1172"/>
                  <a:pt x="3025" y="729"/>
                </a:cubicBezTo>
                <a:cubicBezTo>
                  <a:pt x="2091" y="333"/>
                  <a:pt x="1046" y="222"/>
                  <a:pt x="48" y="428"/>
                </a:cubicBezTo>
                <a:lnTo>
                  <a:pt x="1" y="222"/>
                </a:lnTo>
                <a:cubicBezTo>
                  <a:pt x="1046" y="0"/>
                  <a:pt x="2138" y="111"/>
                  <a:pt x="3120" y="539"/>
                </a:cubicBezTo>
                <a:cubicBezTo>
                  <a:pt x="4165" y="998"/>
                  <a:pt x="5051" y="1774"/>
                  <a:pt x="5653" y="27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21"/>
          <p:cNvSpPr/>
          <p:nvPr/>
        </p:nvSpPr>
        <p:spPr>
          <a:xfrm rot="-928300">
            <a:off x="1120760" y="2295018"/>
            <a:ext cx="27412" cy="163317"/>
          </a:xfrm>
          <a:custGeom>
            <a:rect b="b" l="l" r="r" t="t"/>
            <a:pathLst>
              <a:path extrusionOk="0" h="5100" w="856">
                <a:moveTo>
                  <a:pt x="681" y="5099"/>
                </a:moveTo>
                <a:cubicBezTo>
                  <a:pt x="159" y="4308"/>
                  <a:pt x="0" y="3184"/>
                  <a:pt x="190" y="1838"/>
                </a:cubicBezTo>
                <a:cubicBezTo>
                  <a:pt x="254" y="1394"/>
                  <a:pt x="349" y="967"/>
                  <a:pt x="475" y="539"/>
                </a:cubicBezTo>
                <a:cubicBezTo>
                  <a:pt x="570" y="207"/>
                  <a:pt x="634" y="17"/>
                  <a:pt x="634" y="1"/>
                </a:cubicBezTo>
                <a:lnTo>
                  <a:pt x="839" y="80"/>
                </a:lnTo>
                <a:cubicBezTo>
                  <a:pt x="839" y="80"/>
                  <a:pt x="760" y="270"/>
                  <a:pt x="681" y="603"/>
                </a:cubicBezTo>
                <a:cubicBezTo>
                  <a:pt x="554" y="1014"/>
                  <a:pt x="475" y="1442"/>
                  <a:pt x="412" y="1869"/>
                </a:cubicBezTo>
                <a:cubicBezTo>
                  <a:pt x="285" y="2772"/>
                  <a:pt x="254" y="4039"/>
                  <a:pt x="855" y="497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21"/>
          <p:cNvSpPr/>
          <p:nvPr/>
        </p:nvSpPr>
        <p:spPr>
          <a:xfrm rot="-928300">
            <a:off x="1058380" y="2443951"/>
            <a:ext cx="136930" cy="53799"/>
          </a:xfrm>
          <a:custGeom>
            <a:rect b="b" l="l" r="r" t="t"/>
            <a:pathLst>
              <a:path extrusionOk="0" h="1680" w="4276">
                <a:moveTo>
                  <a:pt x="4102" y="1679"/>
                </a:moveTo>
                <a:cubicBezTo>
                  <a:pt x="3722" y="1125"/>
                  <a:pt x="3168" y="713"/>
                  <a:pt x="2534" y="492"/>
                </a:cubicBezTo>
                <a:cubicBezTo>
                  <a:pt x="1727" y="238"/>
                  <a:pt x="856" y="254"/>
                  <a:pt x="64" y="555"/>
                </a:cubicBezTo>
                <a:lnTo>
                  <a:pt x="1" y="349"/>
                </a:lnTo>
                <a:cubicBezTo>
                  <a:pt x="840" y="33"/>
                  <a:pt x="1758" y="1"/>
                  <a:pt x="2613" y="270"/>
                </a:cubicBezTo>
                <a:cubicBezTo>
                  <a:pt x="3294" y="508"/>
                  <a:pt x="3880" y="951"/>
                  <a:pt x="4276" y="155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21"/>
          <p:cNvSpPr/>
          <p:nvPr/>
        </p:nvSpPr>
        <p:spPr>
          <a:xfrm rot="-928300">
            <a:off x="935587" y="2166861"/>
            <a:ext cx="49732" cy="158225"/>
          </a:xfrm>
          <a:custGeom>
            <a:rect b="b" l="l" r="r" t="t"/>
            <a:pathLst>
              <a:path extrusionOk="0" h="4941" w="1553">
                <a:moveTo>
                  <a:pt x="1378" y="4941"/>
                </a:moveTo>
                <a:cubicBezTo>
                  <a:pt x="523" y="3753"/>
                  <a:pt x="0" y="1537"/>
                  <a:pt x="650" y="1"/>
                </a:cubicBezTo>
                <a:lnTo>
                  <a:pt x="840" y="80"/>
                </a:lnTo>
                <a:cubicBezTo>
                  <a:pt x="254" y="1505"/>
                  <a:pt x="729" y="3674"/>
                  <a:pt x="1552" y="483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21"/>
          <p:cNvSpPr/>
          <p:nvPr/>
        </p:nvSpPr>
        <p:spPr>
          <a:xfrm rot="-928300">
            <a:off x="895057" y="2287689"/>
            <a:ext cx="109038" cy="45152"/>
          </a:xfrm>
          <a:custGeom>
            <a:rect b="b" l="l" r="r" t="t"/>
            <a:pathLst>
              <a:path extrusionOk="0" h="1410" w="3405">
                <a:moveTo>
                  <a:pt x="3230" y="1410"/>
                </a:moveTo>
                <a:cubicBezTo>
                  <a:pt x="2724" y="729"/>
                  <a:pt x="1536" y="238"/>
                  <a:pt x="79" y="729"/>
                </a:cubicBezTo>
                <a:lnTo>
                  <a:pt x="0" y="539"/>
                </a:lnTo>
                <a:cubicBezTo>
                  <a:pt x="1568" y="1"/>
                  <a:pt x="2834" y="539"/>
                  <a:pt x="3404" y="128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21"/>
          <p:cNvSpPr/>
          <p:nvPr/>
        </p:nvSpPr>
        <p:spPr>
          <a:xfrm rot="-928300">
            <a:off x="1202963" y="2784017"/>
            <a:ext cx="428499" cy="310334"/>
          </a:xfrm>
          <a:custGeom>
            <a:rect b="b" l="l" r="r" t="t"/>
            <a:pathLst>
              <a:path extrusionOk="0" h="9691" w="13381">
                <a:moveTo>
                  <a:pt x="13238" y="9691"/>
                </a:moveTo>
                <a:cubicBezTo>
                  <a:pt x="9184" y="6065"/>
                  <a:pt x="4735" y="2866"/>
                  <a:pt x="1" y="190"/>
                </a:cubicBezTo>
                <a:lnTo>
                  <a:pt x="112" y="0"/>
                </a:lnTo>
                <a:cubicBezTo>
                  <a:pt x="4862" y="2692"/>
                  <a:pt x="9311" y="5890"/>
                  <a:pt x="13380" y="9532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21"/>
          <p:cNvSpPr/>
          <p:nvPr/>
        </p:nvSpPr>
        <p:spPr>
          <a:xfrm rot="-928300">
            <a:off x="1182110" y="2840561"/>
            <a:ext cx="295155" cy="182563"/>
          </a:xfrm>
          <a:custGeom>
            <a:rect b="b" l="l" r="r" t="t"/>
            <a:pathLst>
              <a:path extrusionOk="0" h="5701" w="9217">
                <a:moveTo>
                  <a:pt x="3864" y="2724"/>
                </a:moveTo>
                <a:cubicBezTo>
                  <a:pt x="3564" y="2787"/>
                  <a:pt x="3263" y="2882"/>
                  <a:pt x="2994" y="3009"/>
                </a:cubicBezTo>
                <a:cubicBezTo>
                  <a:pt x="2218" y="3373"/>
                  <a:pt x="1505" y="3848"/>
                  <a:pt x="888" y="4434"/>
                </a:cubicBezTo>
                <a:cubicBezTo>
                  <a:pt x="587" y="3405"/>
                  <a:pt x="619" y="1710"/>
                  <a:pt x="1" y="0"/>
                </a:cubicBezTo>
                <a:cubicBezTo>
                  <a:pt x="793" y="460"/>
                  <a:pt x="1648" y="792"/>
                  <a:pt x="2550" y="982"/>
                </a:cubicBezTo>
                <a:cubicBezTo>
                  <a:pt x="3674" y="1235"/>
                  <a:pt x="5004" y="1853"/>
                  <a:pt x="6192" y="2565"/>
                </a:cubicBezTo>
                <a:cubicBezTo>
                  <a:pt x="7253" y="3199"/>
                  <a:pt x="8250" y="3911"/>
                  <a:pt x="9216" y="4687"/>
                </a:cubicBezTo>
                <a:cubicBezTo>
                  <a:pt x="7902" y="3769"/>
                  <a:pt x="6034" y="4133"/>
                  <a:pt x="3469" y="5130"/>
                </a:cubicBezTo>
                <a:cubicBezTo>
                  <a:pt x="2028" y="5701"/>
                  <a:pt x="1394" y="5526"/>
                  <a:pt x="1046" y="4893"/>
                </a:cubicBezTo>
                <a:cubicBezTo>
                  <a:pt x="1632" y="4196"/>
                  <a:pt x="2313" y="3595"/>
                  <a:pt x="3073" y="3104"/>
                </a:cubicBezTo>
                <a:cubicBezTo>
                  <a:pt x="3326" y="2945"/>
                  <a:pt x="3579" y="2819"/>
                  <a:pt x="3864" y="27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21"/>
          <p:cNvSpPr/>
          <p:nvPr/>
        </p:nvSpPr>
        <p:spPr>
          <a:xfrm rot="-928300">
            <a:off x="1065545" y="2675059"/>
            <a:ext cx="400095" cy="341268"/>
          </a:xfrm>
          <a:custGeom>
            <a:rect b="b" l="l" r="r" t="t"/>
            <a:pathLst>
              <a:path extrusionOk="0" h="10657" w="12494">
                <a:moveTo>
                  <a:pt x="2756" y="2170"/>
                </a:moveTo>
                <a:cubicBezTo>
                  <a:pt x="2202" y="2249"/>
                  <a:pt x="1521" y="2740"/>
                  <a:pt x="777" y="3341"/>
                </a:cubicBezTo>
                <a:cubicBezTo>
                  <a:pt x="413" y="2629"/>
                  <a:pt x="175" y="1853"/>
                  <a:pt x="64" y="1061"/>
                </a:cubicBezTo>
                <a:cubicBezTo>
                  <a:pt x="17" y="697"/>
                  <a:pt x="1" y="349"/>
                  <a:pt x="17" y="0"/>
                </a:cubicBezTo>
                <a:cubicBezTo>
                  <a:pt x="998" y="950"/>
                  <a:pt x="2012" y="1061"/>
                  <a:pt x="3104" y="1204"/>
                </a:cubicBezTo>
                <a:cubicBezTo>
                  <a:pt x="4197" y="1330"/>
                  <a:pt x="5353" y="1473"/>
                  <a:pt x="6540" y="2455"/>
                </a:cubicBezTo>
                <a:cubicBezTo>
                  <a:pt x="7744" y="3468"/>
                  <a:pt x="8678" y="4972"/>
                  <a:pt x="9564" y="6492"/>
                </a:cubicBezTo>
                <a:cubicBezTo>
                  <a:pt x="10451" y="7996"/>
                  <a:pt x="11306" y="9532"/>
                  <a:pt x="12494" y="10656"/>
                </a:cubicBezTo>
                <a:cubicBezTo>
                  <a:pt x="11528" y="9849"/>
                  <a:pt x="10514" y="9089"/>
                  <a:pt x="9438" y="8424"/>
                </a:cubicBezTo>
                <a:cubicBezTo>
                  <a:pt x="8139" y="7600"/>
                  <a:pt x="6651" y="6872"/>
                  <a:pt x="5400" y="6587"/>
                </a:cubicBezTo>
                <a:cubicBezTo>
                  <a:pt x="2962" y="6049"/>
                  <a:pt x="1679" y="4893"/>
                  <a:pt x="935" y="3642"/>
                </a:cubicBezTo>
                <a:cubicBezTo>
                  <a:pt x="1505" y="2961"/>
                  <a:pt x="2281" y="2375"/>
                  <a:pt x="2756" y="217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21"/>
          <p:cNvSpPr/>
          <p:nvPr/>
        </p:nvSpPr>
        <p:spPr>
          <a:xfrm rot="-928300">
            <a:off x="1442480" y="2142423"/>
            <a:ext cx="22352" cy="19054"/>
          </a:xfrm>
          <a:custGeom>
            <a:rect b="b" l="l" r="r" t="t"/>
            <a:pathLst>
              <a:path extrusionOk="0" h="595" w="698">
                <a:moveTo>
                  <a:pt x="397" y="0"/>
                </a:moveTo>
                <a:cubicBezTo>
                  <a:pt x="127" y="0"/>
                  <a:pt x="1" y="317"/>
                  <a:pt x="191" y="507"/>
                </a:cubicBezTo>
                <a:cubicBezTo>
                  <a:pt x="252" y="568"/>
                  <a:pt x="325" y="595"/>
                  <a:pt x="397" y="595"/>
                </a:cubicBezTo>
                <a:cubicBezTo>
                  <a:pt x="551" y="595"/>
                  <a:pt x="697" y="474"/>
                  <a:pt x="697" y="301"/>
                </a:cubicBezTo>
                <a:cubicBezTo>
                  <a:pt x="697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21"/>
          <p:cNvSpPr/>
          <p:nvPr/>
        </p:nvSpPr>
        <p:spPr>
          <a:xfrm rot="-928300">
            <a:off x="1338571" y="2164306"/>
            <a:ext cx="18285" cy="15595"/>
          </a:xfrm>
          <a:custGeom>
            <a:rect b="b" l="l" r="r" t="t"/>
            <a:pathLst>
              <a:path extrusionOk="0" h="487" w="571">
                <a:moveTo>
                  <a:pt x="333" y="1"/>
                </a:moveTo>
                <a:cubicBezTo>
                  <a:pt x="111" y="1"/>
                  <a:pt x="0" y="254"/>
                  <a:pt x="159" y="412"/>
                </a:cubicBezTo>
                <a:cubicBezTo>
                  <a:pt x="205" y="464"/>
                  <a:pt x="265" y="487"/>
                  <a:pt x="324" y="487"/>
                </a:cubicBezTo>
                <a:cubicBezTo>
                  <a:pt x="448" y="487"/>
                  <a:pt x="570" y="388"/>
                  <a:pt x="570" y="238"/>
                </a:cubicBezTo>
                <a:cubicBezTo>
                  <a:pt x="570" y="112"/>
                  <a:pt x="460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21"/>
          <p:cNvSpPr/>
          <p:nvPr/>
        </p:nvSpPr>
        <p:spPr>
          <a:xfrm rot="-928300">
            <a:off x="1320482" y="2238409"/>
            <a:ext cx="16780" cy="14410"/>
          </a:xfrm>
          <a:custGeom>
            <a:rect b="b" l="l" r="r" t="t"/>
            <a:pathLst>
              <a:path extrusionOk="0" h="450" w="524">
                <a:moveTo>
                  <a:pt x="301" y="1"/>
                </a:moveTo>
                <a:cubicBezTo>
                  <a:pt x="111" y="1"/>
                  <a:pt x="1" y="238"/>
                  <a:pt x="143" y="381"/>
                </a:cubicBezTo>
                <a:cubicBezTo>
                  <a:pt x="190" y="428"/>
                  <a:pt x="247" y="449"/>
                  <a:pt x="303" y="449"/>
                </a:cubicBezTo>
                <a:cubicBezTo>
                  <a:pt x="416" y="449"/>
                  <a:pt x="523" y="361"/>
                  <a:pt x="523" y="223"/>
                </a:cubicBezTo>
                <a:cubicBezTo>
                  <a:pt x="523" y="96"/>
                  <a:pt x="428" y="1"/>
                  <a:pt x="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21"/>
          <p:cNvSpPr/>
          <p:nvPr/>
        </p:nvSpPr>
        <p:spPr>
          <a:xfrm rot="-928300">
            <a:off x="1456352" y="2238345"/>
            <a:ext cx="15755" cy="15723"/>
          </a:xfrm>
          <a:custGeom>
            <a:rect b="b" l="l" r="r" t="t"/>
            <a:pathLst>
              <a:path extrusionOk="0" h="491" w="492">
                <a:moveTo>
                  <a:pt x="238" y="0"/>
                </a:moveTo>
                <a:cubicBezTo>
                  <a:pt x="111" y="0"/>
                  <a:pt x="1" y="111"/>
                  <a:pt x="1" y="238"/>
                </a:cubicBezTo>
                <a:cubicBezTo>
                  <a:pt x="1" y="380"/>
                  <a:pt x="111" y="491"/>
                  <a:pt x="238" y="491"/>
                </a:cubicBezTo>
                <a:cubicBezTo>
                  <a:pt x="381" y="491"/>
                  <a:pt x="491" y="380"/>
                  <a:pt x="491" y="238"/>
                </a:cubicBezTo>
                <a:cubicBezTo>
                  <a:pt x="491" y="111"/>
                  <a:pt x="381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21"/>
          <p:cNvSpPr/>
          <p:nvPr/>
        </p:nvSpPr>
        <p:spPr>
          <a:xfrm rot="-928300">
            <a:off x="1360881" y="2350518"/>
            <a:ext cx="23889" cy="20399"/>
          </a:xfrm>
          <a:custGeom>
            <a:rect b="b" l="l" r="r" t="t"/>
            <a:pathLst>
              <a:path extrusionOk="0" h="637" w="746">
                <a:moveTo>
                  <a:pt x="428" y="1"/>
                </a:moveTo>
                <a:cubicBezTo>
                  <a:pt x="143" y="1"/>
                  <a:pt x="1" y="349"/>
                  <a:pt x="207" y="539"/>
                </a:cubicBezTo>
                <a:cubicBezTo>
                  <a:pt x="269" y="606"/>
                  <a:pt x="346" y="636"/>
                  <a:pt x="423" y="636"/>
                </a:cubicBezTo>
                <a:cubicBezTo>
                  <a:pt x="580" y="636"/>
                  <a:pt x="734" y="509"/>
                  <a:pt x="745" y="317"/>
                </a:cubicBezTo>
                <a:cubicBezTo>
                  <a:pt x="745" y="143"/>
                  <a:pt x="603" y="1"/>
                  <a:pt x="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21"/>
          <p:cNvSpPr/>
          <p:nvPr/>
        </p:nvSpPr>
        <p:spPr>
          <a:xfrm rot="-928300">
            <a:off x="1384232" y="2355087"/>
            <a:ext cx="20335" cy="20815"/>
          </a:xfrm>
          <a:custGeom>
            <a:rect b="b" l="l" r="r" t="t"/>
            <a:pathLst>
              <a:path extrusionOk="0" h="650" w="635">
                <a:moveTo>
                  <a:pt x="318" y="0"/>
                </a:moveTo>
                <a:cubicBezTo>
                  <a:pt x="143" y="0"/>
                  <a:pt x="1" y="143"/>
                  <a:pt x="1" y="333"/>
                </a:cubicBezTo>
                <a:cubicBezTo>
                  <a:pt x="1" y="507"/>
                  <a:pt x="143" y="650"/>
                  <a:pt x="318" y="650"/>
                </a:cubicBezTo>
                <a:cubicBezTo>
                  <a:pt x="492" y="650"/>
                  <a:pt x="634" y="507"/>
                  <a:pt x="634" y="333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21"/>
          <p:cNvSpPr/>
          <p:nvPr/>
        </p:nvSpPr>
        <p:spPr>
          <a:xfrm rot="-928300">
            <a:off x="1059287" y="2381206"/>
            <a:ext cx="12713" cy="12585"/>
          </a:xfrm>
          <a:custGeom>
            <a:rect b="b" l="l" r="r" t="t"/>
            <a:pathLst>
              <a:path extrusionOk="0" h="393" w="397">
                <a:moveTo>
                  <a:pt x="198" y="1"/>
                </a:moveTo>
                <a:cubicBezTo>
                  <a:pt x="99" y="1"/>
                  <a:pt x="1" y="64"/>
                  <a:pt x="1" y="191"/>
                </a:cubicBezTo>
                <a:cubicBezTo>
                  <a:pt x="1" y="325"/>
                  <a:pt x="99" y="393"/>
                  <a:pt x="198" y="393"/>
                </a:cubicBezTo>
                <a:cubicBezTo>
                  <a:pt x="297" y="393"/>
                  <a:pt x="396" y="325"/>
                  <a:pt x="396" y="191"/>
                </a:cubicBezTo>
                <a:cubicBezTo>
                  <a:pt x="396" y="64"/>
                  <a:pt x="297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1"/>
          <p:cNvSpPr/>
          <p:nvPr/>
        </p:nvSpPr>
        <p:spPr>
          <a:xfrm rot="-928300">
            <a:off x="1122084" y="2326760"/>
            <a:ext cx="19278" cy="19278"/>
          </a:xfrm>
          <a:custGeom>
            <a:rect b="b" l="l" r="r" t="t"/>
            <a:pathLst>
              <a:path extrusionOk="0" h="602" w="602">
                <a:moveTo>
                  <a:pt x="301" y="0"/>
                </a:moveTo>
                <a:cubicBezTo>
                  <a:pt x="143" y="0"/>
                  <a:pt x="0" y="143"/>
                  <a:pt x="0" y="301"/>
                </a:cubicBezTo>
                <a:cubicBezTo>
                  <a:pt x="0" y="459"/>
                  <a:pt x="143" y="602"/>
                  <a:pt x="301" y="602"/>
                </a:cubicBezTo>
                <a:cubicBezTo>
                  <a:pt x="459" y="602"/>
                  <a:pt x="602" y="459"/>
                  <a:pt x="602" y="301"/>
                </a:cubicBezTo>
                <a:cubicBezTo>
                  <a:pt x="602" y="143"/>
                  <a:pt x="459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21"/>
          <p:cNvSpPr/>
          <p:nvPr/>
        </p:nvSpPr>
        <p:spPr>
          <a:xfrm rot="-928300">
            <a:off x="1041550" y="2344384"/>
            <a:ext cx="14218" cy="14763"/>
          </a:xfrm>
          <a:custGeom>
            <a:rect b="b" l="l" r="r" t="t"/>
            <a:pathLst>
              <a:path extrusionOk="0" h="461" w="444">
                <a:moveTo>
                  <a:pt x="222" y="1"/>
                </a:moveTo>
                <a:cubicBezTo>
                  <a:pt x="95" y="1"/>
                  <a:pt x="0" y="112"/>
                  <a:pt x="0" y="238"/>
                </a:cubicBezTo>
                <a:cubicBezTo>
                  <a:pt x="0" y="365"/>
                  <a:pt x="95" y="460"/>
                  <a:pt x="222" y="460"/>
                </a:cubicBezTo>
                <a:cubicBezTo>
                  <a:pt x="348" y="460"/>
                  <a:pt x="443" y="365"/>
                  <a:pt x="443" y="238"/>
                </a:cubicBezTo>
                <a:cubicBezTo>
                  <a:pt x="443" y="112"/>
                  <a:pt x="348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21"/>
          <p:cNvSpPr/>
          <p:nvPr/>
        </p:nvSpPr>
        <p:spPr>
          <a:xfrm rot="-928300">
            <a:off x="989355" y="2257714"/>
            <a:ext cx="14731" cy="12553"/>
          </a:xfrm>
          <a:custGeom>
            <a:rect b="b" l="l" r="r" t="t"/>
            <a:pathLst>
              <a:path extrusionOk="0" h="392" w="460">
                <a:moveTo>
                  <a:pt x="254" y="1"/>
                </a:moveTo>
                <a:cubicBezTo>
                  <a:pt x="80" y="1"/>
                  <a:pt x="1" y="207"/>
                  <a:pt x="112" y="333"/>
                </a:cubicBezTo>
                <a:cubicBezTo>
                  <a:pt x="152" y="374"/>
                  <a:pt x="202" y="392"/>
                  <a:pt x="251" y="392"/>
                </a:cubicBezTo>
                <a:cubicBezTo>
                  <a:pt x="357" y="392"/>
                  <a:pt x="460" y="310"/>
                  <a:pt x="460" y="191"/>
                </a:cubicBezTo>
                <a:cubicBezTo>
                  <a:pt x="460" y="80"/>
                  <a:pt x="365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21"/>
          <p:cNvSpPr/>
          <p:nvPr/>
        </p:nvSpPr>
        <p:spPr>
          <a:xfrm rot="-928300">
            <a:off x="1009681" y="2159986"/>
            <a:ext cx="15723" cy="16236"/>
          </a:xfrm>
          <a:custGeom>
            <a:rect b="b" l="l" r="r" t="t"/>
            <a:pathLst>
              <a:path extrusionOk="0" h="507" w="491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07"/>
                  <a:pt x="253" y="507"/>
                </a:cubicBezTo>
                <a:cubicBezTo>
                  <a:pt x="380" y="507"/>
                  <a:pt x="491" y="396"/>
                  <a:pt x="491" y="253"/>
                </a:cubicBezTo>
                <a:cubicBezTo>
                  <a:pt x="491" y="111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21"/>
          <p:cNvSpPr/>
          <p:nvPr/>
        </p:nvSpPr>
        <p:spPr>
          <a:xfrm rot="-928300">
            <a:off x="852167" y="2235218"/>
            <a:ext cx="14731" cy="12649"/>
          </a:xfrm>
          <a:custGeom>
            <a:rect b="b" l="l" r="r" t="t"/>
            <a:pathLst>
              <a:path extrusionOk="0" h="395" w="46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9" y="375"/>
                  <a:pt x="220" y="394"/>
                  <a:pt x="269" y="394"/>
                </a:cubicBezTo>
                <a:cubicBezTo>
                  <a:pt x="368" y="394"/>
                  <a:pt x="459" y="317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21"/>
          <p:cNvSpPr/>
          <p:nvPr/>
        </p:nvSpPr>
        <p:spPr>
          <a:xfrm rot="-928300">
            <a:off x="944760" y="2196870"/>
            <a:ext cx="19310" cy="16652"/>
          </a:xfrm>
          <a:custGeom>
            <a:rect b="b" l="l" r="r" t="t"/>
            <a:pathLst>
              <a:path extrusionOk="0" h="520" w="603">
                <a:moveTo>
                  <a:pt x="373" y="1"/>
                </a:moveTo>
                <a:cubicBezTo>
                  <a:pt x="365" y="1"/>
                  <a:pt x="357" y="1"/>
                  <a:pt x="349" y="2"/>
                </a:cubicBezTo>
                <a:cubicBezTo>
                  <a:pt x="112" y="2"/>
                  <a:pt x="1" y="271"/>
                  <a:pt x="159" y="445"/>
                </a:cubicBezTo>
                <a:cubicBezTo>
                  <a:pt x="210" y="496"/>
                  <a:pt x="274" y="519"/>
                  <a:pt x="337" y="519"/>
                </a:cubicBezTo>
                <a:cubicBezTo>
                  <a:pt x="471" y="519"/>
                  <a:pt x="602" y="416"/>
                  <a:pt x="602" y="255"/>
                </a:cubicBezTo>
                <a:cubicBezTo>
                  <a:pt x="602" y="121"/>
                  <a:pt x="504" y="1"/>
                  <a:pt x="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21"/>
          <p:cNvSpPr/>
          <p:nvPr/>
        </p:nvSpPr>
        <p:spPr>
          <a:xfrm rot="-928300">
            <a:off x="729844" y="2416437"/>
            <a:ext cx="22832" cy="19630"/>
          </a:xfrm>
          <a:custGeom>
            <a:rect b="b" l="l" r="r" t="t"/>
            <a:pathLst>
              <a:path extrusionOk="0" h="613" w="713">
                <a:moveTo>
                  <a:pt x="412" y="0"/>
                </a:moveTo>
                <a:cubicBezTo>
                  <a:pt x="143" y="0"/>
                  <a:pt x="0" y="333"/>
                  <a:pt x="190" y="523"/>
                </a:cubicBezTo>
                <a:cubicBezTo>
                  <a:pt x="252" y="585"/>
                  <a:pt x="329" y="613"/>
                  <a:pt x="405" y="613"/>
                </a:cubicBezTo>
                <a:cubicBezTo>
                  <a:pt x="562" y="613"/>
                  <a:pt x="713" y="493"/>
                  <a:pt x="713" y="301"/>
                </a:cubicBezTo>
                <a:cubicBezTo>
                  <a:pt x="713" y="143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21"/>
          <p:cNvSpPr/>
          <p:nvPr/>
        </p:nvSpPr>
        <p:spPr>
          <a:xfrm rot="-928300">
            <a:off x="630660" y="2638741"/>
            <a:ext cx="16780" cy="14891"/>
          </a:xfrm>
          <a:custGeom>
            <a:rect b="b" l="l" r="r" t="t"/>
            <a:pathLst>
              <a:path extrusionOk="0" h="465" w="524">
                <a:moveTo>
                  <a:pt x="302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90" y="443"/>
                  <a:pt x="247" y="465"/>
                  <a:pt x="303" y="465"/>
                </a:cubicBezTo>
                <a:cubicBezTo>
                  <a:pt x="416" y="465"/>
                  <a:pt x="523" y="376"/>
                  <a:pt x="523" y="238"/>
                </a:cubicBezTo>
                <a:cubicBezTo>
                  <a:pt x="523" y="112"/>
                  <a:pt x="428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21"/>
          <p:cNvSpPr/>
          <p:nvPr/>
        </p:nvSpPr>
        <p:spPr>
          <a:xfrm rot="-928300">
            <a:off x="697582" y="2557309"/>
            <a:ext cx="15243" cy="15243"/>
          </a:xfrm>
          <a:custGeom>
            <a:rect b="b" l="l" r="r" t="t"/>
            <a:pathLst>
              <a:path extrusionOk="0" h="476" w="476">
                <a:moveTo>
                  <a:pt x="238" y="1"/>
                </a:moveTo>
                <a:cubicBezTo>
                  <a:pt x="111" y="1"/>
                  <a:pt x="0" y="112"/>
                  <a:pt x="0" y="238"/>
                </a:cubicBezTo>
                <a:cubicBezTo>
                  <a:pt x="0" y="365"/>
                  <a:pt x="111" y="476"/>
                  <a:pt x="238" y="476"/>
                </a:cubicBezTo>
                <a:cubicBezTo>
                  <a:pt x="365" y="476"/>
                  <a:pt x="475" y="365"/>
                  <a:pt x="475" y="238"/>
                </a:cubicBezTo>
                <a:cubicBezTo>
                  <a:pt x="475" y="112"/>
                  <a:pt x="365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21"/>
          <p:cNvSpPr/>
          <p:nvPr/>
        </p:nvSpPr>
        <p:spPr>
          <a:xfrm>
            <a:off x="1550365" y="-438345"/>
            <a:ext cx="6019994" cy="6020189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21"/>
          <p:cNvSpPr/>
          <p:nvPr/>
        </p:nvSpPr>
        <p:spPr>
          <a:xfrm>
            <a:off x="1619891" y="3538401"/>
            <a:ext cx="278008" cy="278738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21"/>
          <p:cNvSpPr/>
          <p:nvPr/>
        </p:nvSpPr>
        <p:spPr>
          <a:xfrm>
            <a:off x="1037838" y="3931070"/>
            <a:ext cx="394983" cy="382210"/>
          </a:xfrm>
          <a:custGeom>
            <a:rect b="b" l="l" r="r" t="t"/>
            <a:pathLst>
              <a:path extrusionOk="0" h="12657" w="1308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21"/>
          <p:cNvSpPr/>
          <p:nvPr/>
        </p:nvSpPr>
        <p:spPr>
          <a:xfrm>
            <a:off x="1565108" y="3072950"/>
            <a:ext cx="200036" cy="199991"/>
          </a:xfrm>
          <a:custGeom>
            <a:rect b="b" l="l" r="r" t="t"/>
            <a:pathLst>
              <a:path extrusionOk="0" h="4386" w="4387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21"/>
          <p:cNvSpPr/>
          <p:nvPr/>
        </p:nvSpPr>
        <p:spPr>
          <a:xfrm rot="526347">
            <a:off x="7190475" y="3376673"/>
            <a:ext cx="468389" cy="470795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21"/>
          <p:cNvSpPr/>
          <p:nvPr/>
        </p:nvSpPr>
        <p:spPr>
          <a:xfrm>
            <a:off x="913688" y="3336202"/>
            <a:ext cx="536834" cy="147228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21"/>
          <p:cNvSpPr/>
          <p:nvPr/>
        </p:nvSpPr>
        <p:spPr>
          <a:xfrm rot="-125535">
            <a:off x="7920649" y="439168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21"/>
          <p:cNvSpPr/>
          <p:nvPr/>
        </p:nvSpPr>
        <p:spPr>
          <a:xfrm rot="-125535">
            <a:off x="1343299" y="1068118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21"/>
          <p:cNvSpPr txBox="1"/>
          <p:nvPr>
            <p:ph type="title"/>
          </p:nvPr>
        </p:nvSpPr>
        <p:spPr>
          <a:xfrm>
            <a:off x="2634963" y="3347425"/>
            <a:ext cx="38508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79" name="Google Shape;1379;p21"/>
          <p:cNvSpPr txBox="1"/>
          <p:nvPr>
            <p:ph idx="1" type="subTitle"/>
          </p:nvPr>
        </p:nvSpPr>
        <p:spPr>
          <a:xfrm>
            <a:off x="2646450" y="923700"/>
            <a:ext cx="3851100" cy="20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4"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2"/>
          <p:cNvSpPr txBox="1"/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2" name="Google Shape;1382;p22"/>
          <p:cNvSpPr txBox="1"/>
          <p:nvPr>
            <p:ph idx="1" type="subTitle"/>
          </p:nvPr>
        </p:nvSpPr>
        <p:spPr>
          <a:xfrm>
            <a:off x="713588" y="1663874"/>
            <a:ext cx="36576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3" name="Google Shape;1383;p22"/>
          <p:cNvSpPr txBox="1"/>
          <p:nvPr>
            <p:ph idx="2" type="subTitle"/>
          </p:nvPr>
        </p:nvSpPr>
        <p:spPr>
          <a:xfrm>
            <a:off x="4772813" y="1663874"/>
            <a:ext cx="36576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4" name="Google Shape;1384;p22"/>
          <p:cNvSpPr txBox="1"/>
          <p:nvPr>
            <p:ph idx="3" type="subTitle"/>
          </p:nvPr>
        </p:nvSpPr>
        <p:spPr>
          <a:xfrm>
            <a:off x="713589" y="1248026"/>
            <a:ext cx="365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385" name="Google Shape;1385;p22"/>
          <p:cNvSpPr txBox="1"/>
          <p:nvPr>
            <p:ph idx="4" type="subTitle"/>
          </p:nvPr>
        </p:nvSpPr>
        <p:spPr>
          <a:xfrm>
            <a:off x="4772809" y="1248026"/>
            <a:ext cx="365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386" name="Google Shape;1386;p22"/>
          <p:cNvSpPr/>
          <p:nvPr/>
        </p:nvSpPr>
        <p:spPr>
          <a:xfrm>
            <a:off x="315129" y="253861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2"/>
          <p:cNvSpPr/>
          <p:nvPr/>
        </p:nvSpPr>
        <p:spPr>
          <a:xfrm>
            <a:off x="8740571" y="4820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22"/>
          <p:cNvSpPr/>
          <p:nvPr/>
        </p:nvSpPr>
        <p:spPr>
          <a:xfrm>
            <a:off x="8364133" y="316156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22"/>
          <p:cNvSpPr/>
          <p:nvPr/>
        </p:nvSpPr>
        <p:spPr>
          <a:xfrm>
            <a:off x="-182500" y="480007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4_1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3"/>
          <p:cNvSpPr txBox="1"/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2" name="Google Shape;1392;p23"/>
          <p:cNvSpPr txBox="1"/>
          <p:nvPr>
            <p:ph idx="1" type="subTitle"/>
          </p:nvPr>
        </p:nvSpPr>
        <p:spPr>
          <a:xfrm>
            <a:off x="713588" y="1459200"/>
            <a:ext cx="36576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u="sng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3" name="Google Shape;1393;p23"/>
          <p:cNvSpPr txBox="1"/>
          <p:nvPr>
            <p:ph idx="2" type="subTitle"/>
          </p:nvPr>
        </p:nvSpPr>
        <p:spPr>
          <a:xfrm>
            <a:off x="2743200" y="1043351"/>
            <a:ext cx="365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4" name="Google Shape;1394;p23"/>
          <p:cNvSpPr txBox="1"/>
          <p:nvPr>
            <p:ph idx="3" type="subTitle"/>
          </p:nvPr>
        </p:nvSpPr>
        <p:spPr>
          <a:xfrm>
            <a:off x="4775988" y="1459200"/>
            <a:ext cx="36576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u="sng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5" name="Google Shape;1395;p23"/>
          <p:cNvSpPr/>
          <p:nvPr/>
        </p:nvSpPr>
        <p:spPr>
          <a:xfrm>
            <a:off x="-275308" y="4494499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23"/>
          <p:cNvSpPr/>
          <p:nvPr/>
        </p:nvSpPr>
        <p:spPr>
          <a:xfrm>
            <a:off x="303421" y="36536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23"/>
          <p:cNvSpPr/>
          <p:nvPr/>
        </p:nvSpPr>
        <p:spPr>
          <a:xfrm>
            <a:off x="8364133" y="47614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23"/>
          <p:cNvSpPr/>
          <p:nvPr/>
        </p:nvSpPr>
        <p:spPr>
          <a:xfrm>
            <a:off x="8519600" y="97648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TITLE_AND_TWO_COLUMNS_1_4_1_2_1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4"/>
          <p:cNvSpPr txBox="1"/>
          <p:nvPr>
            <p:ph type="title"/>
          </p:nvPr>
        </p:nvSpPr>
        <p:spPr>
          <a:xfrm>
            <a:off x="4584600" y="542700"/>
            <a:ext cx="385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1" name="Google Shape;1401;p24"/>
          <p:cNvSpPr txBox="1"/>
          <p:nvPr>
            <p:ph idx="1" type="subTitle"/>
          </p:nvPr>
        </p:nvSpPr>
        <p:spPr>
          <a:xfrm>
            <a:off x="4584600" y="1696900"/>
            <a:ext cx="38553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2" name="Google Shape;1402;p24"/>
          <p:cNvSpPr/>
          <p:nvPr/>
        </p:nvSpPr>
        <p:spPr>
          <a:xfrm rot="1771743">
            <a:off x="2149656" y="2537837"/>
            <a:ext cx="744863" cy="1205243"/>
          </a:xfrm>
          <a:custGeom>
            <a:rect b="b" l="l" r="r" t="t"/>
            <a:pathLst>
              <a:path extrusionOk="0" h="37638" w="23261">
                <a:moveTo>
                  <a:pt x="21123" y="1"/>
                </a:moveTo>
                <a:cubicBezTo>
                  <a:pt x="20743" y="128"/>
                  <a:pt x="20394" y="318"/>
                  <a:pt x="20078" y="523"/>
                </a:cubicBezTo>
                <a:cubicBezTo>
                  <a:pt x="19698" y="777"/>
                  <a:pt x="19334" y="1062"/>
                  <a:pt x="19001" y="1363"/>
                </a:cubicBezTo>
                <a:cubicBezTo>
                  <a:pt x="18795" y="1553"/>
                  <a:pt x="18605" y="1758"/>
                  <a:pt x="18431" y="1980"/>
                </a:cubicBezTo>
                <a:cubicBezTo>
                  <a:pt x="18241" y="2218"/>
                  <a:pt x="18051" y="2471"/>
                  <a:pt x="17877" y="2756"/>
                </a:cubicBezTo>
                <a:cubicBezTo>
                  <a:pt x="18241" y="3152"/>
                  <a:pt x="18589" y="3500"/>
                  <a:pt x="18874" y="3864"/>
                </a:cubicBezTo>
                <a:cubicBezTo>
                  <a:pt x="19159" y="4165"/>
                  <a:pt x="19381" y="4529"/>
                  <a:pt x="19524" y="4925"/>
                </a:cubicBezTo>
                <a:cubicBezTo>
                  <a:pt x="19207" y="4387"/>
                  <a:pt x="18384" y="3643"/>
                  <a:pt x="17608" y="3184"/>
                </a:cubicBezTo>
                <a:cubicBezTo>
                  <a:pt x="17529" y="3310"/>
                  <a:pt x="17465" y="3421"/>
                  <a:pt x="17402" y="3548"/>
                </a:cubicBezTo>
                <a:cubicBezTo>
                  <a:pt x="17339" y="3674"/>
                  <a:pt x="17275" y="3801"/>
                  <a:pt x="17228" y="3928"/>
                </a:cubicBezTo>
                <a:cubicBezTo>
                  <a:pt x="17101" y="4197"/>
                  <a:pt x="16990" y="4482"/>
                  <a:pt x="16895" y="4783"/>
                </a:cubicBezTo>
                <a:cubicBezTo>
                  <a:pt x="16784" y="5068"/>
                  <a:pt x="16689" y="5384"/>
                  <a:pt x="16610" y="5717"/>
                </a:cubicBezTo>
                <a:cubicBezTo>
                  <a:pt x="16515" y="6049"/>
                  <a:pt x="16468" y="6398"/>
                  <a:pt x="16420" y="6762"/>
                </a:cubicBezTo>
                <a:cubicBezTo>
                  <a:pt x="16389" y="6999"/>
                  <a:pt x="16357" y="7221"/>
                  <a:pt x="16341" y="7459"/>
                </a:cubicBezTo>
                <a:cubicBezTo>
                  <a:pt x="16341" y="7443"/>
                  <a:pt x="16341" y="7443"/>
                  <a:pt x="16341" y="7427"/>
                </a:cubicBezTo>
                <a:cubicBezTo>
                  <a:pt x="15993" y="7981"/>
                  <a:pt x="15676" y="8504"/>
                  <a:pt x="15344" y="8994"/>
                </a:cubicBezTo>
                <a:cubicBezTo>
                  <a:pt x="15011" y="9469"/>
                  <a:pt x="14679" y="9929"/>
                  <a:pt x="14394" y="10372"/>
                </a:cubicBezTo>
                <a:cubicBezTo>
                  <a:pt x="13808" y="11227"/>
                  <a:pt x="13269" y="12003"/>
                  <a:pt x="12953" y="12747"/>
                </a:cubicBezTo>
                <a:cubicBezTo>
                  <a:pt x="12414" y="13618"/>
                  <a:pt x="12082" y="14568"/>
                  <a:pt x="11939" y="15565"/>
                </a:cubicBezTo>
                <a:cubicBezTo>
                  <a:pt x="11860" y="16040"/>
                  <a:pt x="11844" y="16515"/>
                  <a:pt x="11876" y="17006"/>
                </a:cubicBezTo>
                <a:cubicBezTo>
                  <a:pt x="11702" y="16246"/>
                  <a:pt x="11670" y="15470"/>
                  <a:pt x="11781" y="14695"/>
                </a:cubicBezTo>
                <a:cubicBezTo>
                  <a:pt x="11876" y="13808"/>
                  <a:pt x="12113" y="12953"/>
                  <a:pt x="12493" y="12129"/>
                </a:cubicBezTo>
                <a:cubicBezTo>
                  <a:pt x="11939" y="11765"/>
                  <a:pt x="11385" y="11417"/>
                  <a:pt x="10847" y="11037"/>
                </a:cubicBezTo>
                <a:cubicBezTo>
                  <a:pt x="10293" y="10657"/>
                  <a:pt x="9738" y="10261"/>
                  <a:pt x="9232" y="9849"/>
                </a:cubicBezTo>
                <a:cubicBezTo>
                  <a:pt x="8709" y="9406"/>
                  <a:pt x="8218" y="8947"/>
                  <a:pt x="7775" y="8440"/>
                </a:cubicBezTo>
                <a:cubicBezTo>
                  <a:pt x="7316" y="7902"/>
                  <a:pt x="6920" y="7300"/>
                  <a:pt x="6588" y="6683"/>
                </a:cubicBezTo>
                <a:cubicBezTo>
                  <a:pt x="5542" y="4672"/>
                  <a:pt x="4260" y="4134"/>
                  <a:pt x="3104" y="3928"/>
                </a:cubicBezTo>
                <a:cubicBezTo>
                  <a:pt x="1932" y="3706"/>
                  <a:pt x="808" y="3864"/>
                  <a:pt x="1" y="3263"/>
                </a:cubicBezTo>
                <a:lnTo>
                  <a:pt x="1" y="3263"/>
                </a:lnTo>
                <a:cubicBezTo>
                  <a:pt x="1204" y="4640"/>
                  <a:pt x="919" y="5638"/>
                  <a:pt x="792" y="6936"/>
                </a:cubicBezTo>
                <a:cubicBezTo>
                  <a:pt x="682" y="8250"/>
                  <a:pt x="761" y="9818"/>
                  <a:pt x="2597" y="12446"/>
                </a:cubicBezTo>
                <a:cubicBezTo>
                  <a:pt x="2739" y="12435"/>
                  <a:pt x="2881" y="12430"/>
                  <a:pt x="3023" y="12430"/>
                </a:cubicBezTo>
                <a:cubicBezTo>
                  <a:pt x="3719" y="12430"/>
                  <a:pt x="4410" y="12558"/>
                  <a:pt x="5067" y="12795"/>
                </a:cubicBezTo>
                <a:cubicBezTo>
                  <a:pt x="4935" y="12785"/>
                  <a:pt x="4803" y="12781"/>
                  <a:pt x="4671" y="12781"/>
                </a:cubicBezTo>
                <a:cubicBezTo>
                  <a:pt x="4108" y="12781"/>
                  <a:pt x="3548" y="12862"/>
                  <a:pt x="3009" y="13016"/>
                </a:cubicBezTo>
                <a:cubicBezTo>
                  <a:pt x="3136" y="13190"/>
                  <a:pt x="3278" y="13365"/>
                  <a:pt x="3405" y="13555"/>
                </a:cubicBezTo>
                <a:cubicBezTo>
                  <a:pt x="5416" y="16104"/>
                  <a:pt x="6287" y="17972"/>
                  <a:pt x="6746" y="19413"/>
                </a:cubicBezTo>
                <a:cubicBezTo>
                  <a:pt x="6936" y="20046"/>
                  <a:pt x="7063" y="20695"/>
                  <a:pt x="7142" y="21360"/>
                </a:cubicBezTo>
                <a:cubicBezTo>
                  <a:pt x="7205" y="21930"/>
                  <a:pt x="7221" y="22469"/>
                  <a:pt x="7268" y="23007"/>
                </a:cubicBezTo>
                <a:cubicBezTo>
                  <a:pt x="8030" y="22830"/>
                  <a:pt x="8776" y="22732"/>
                  <a:pt x="9465" y="22732"/>
                </a:cubicBezTo>
                <a:cubicBezTo>
                  <a:pt x="10193" y="22732"/>
                  <a:pt x="10855" y="22842"/>
                  <a:pt x="11401" y="23086"/>
                </a:cubicBezTo>
                <a:cubicBezTo>
                  <a:pt x="10936" y="22969"/>
                  <a:pt x="10461" y="22918"/>
                  <a:pt x="9988" y="22918"/>
                </a:cubicBezTo>
                <a:cubicBezTo>
                  <a:pt x="9057" y="22918"/>
                  <a:pt x="8134" y="23114"/>
                  <a:pt x="7316" y="23387"/>
                </a:cubicBezTo>
                <a:cubicBezTo>
                  <a:pt x="7363" y="23799"/>
                  <a:pt x="7427" y="24195"/>
                  <a:pt x="7538" y="24591"/>
                </a:cubicBezTo>
                <a:cubicBezTo>
                  <a:pt x="7553" y="24686"/>
                  <a:pt x="7585" y="24781"/>
                  <a:pt x="7633" y="24860"/>
                </a:cubicBezTo>
                <a:cubicBezTo>
                  <a:pt x="7110" y="24717"/>
                  <a:pt x="6588" y="24638"/>
                  <a:pt x="6049" y="24591"/>
                </a:cubicBezTo>
                <a:cubicBezTo>
                  <a:pt x="4957" y="24448"/>
                  <a:pt x="3943" y="24337"/>
                  <a:pt x="2946" y="23387"/>
                </a:cubicBezTo>
                <a:lnTo>
                  <a:pt x="2946" y="23387"/>
                </a:lnTo>
                <a:cubicBezTo>
                  <a:pt x="2946" y="23736"/>
                  <a:pt x="2962" y="24084"/>
                  <a:pt x="3009" y="24432"/>
                </a:cubicBezTo>
                <a:cubicBezTo>
                  <a:pt x="3120" y="25224"/>
                  <a:pt x="3357" y="26000"/>
                  <a:pt x="3706" y="26728"/>
                </a:cubicBezTo>
                <a:cubicBezTo>
                  <a:pt x="4450" y="26126"/>
                  <a:pt x="5147" y="25636"/>
                  <a:pt x="5685" y="25556"/>
                </a:cubicBezTo>
                <a:lnTo>
                  <a:pt x="5685" y="25556"/>
                </a:lnTo>
                <a:cubicBezTo>
                  <a:pt x="5210" y="25762"/>
                  <a:pt x="4450" y="26348"/>
                  <a:pt x="3864" y="27029"/>
                </a:cubicBezTo>
                <a:cubicBezTo>
                  <a:pt x="4339" y="27821"/>
                  <a:pt x="5004" y="28501"/>
                  <a:pt x="5796" y="28992"/>
                </a:cubicBezTo>
                <a:cubicBezTo>
                  <a:pt x="6398" y="30686"/>
                  <a:pt x="6366" y="32396"/>
                  <a:pt x="6667" y="33426"/>
                </a:cubicBezTo>
                <a:cubicBezTo>
                  <a:pt x="7284" y="32840"/>
                  <a:pt x="7997" y="32349"/>
                  <a:pt x="8773" y="32001"/>
                </a:cubicBezTo>
                <a:cubicBezTo>
                  <a:pt x="9042" y="31874"/>
                  <a:pt x="9343" y="31779"/>
                  <a:pt x="9643" y="31716"/>
                </a:cubicBezTo>
                <a:lnTo>
                  <a:pt x="9643" y="31716"/>
                </a:lnTo>
                <a:cubicBezTo>
                  <a:pt x="9358" y="31811"/>
                  <a:pt x="9105" y="31937"/>
                  <a:pt x="8868" y="32096"/>
                </a:cubicBezTo>
                <a:cubicBezTo>
                  <a:pt x="8108" y="32586"/>
                  <a:pt x="7427" y="33188"/>
                  <a:pt x="6841" y="33885"/>
                </a:cubicBezTo>
                <a:cubicBezTo>
                  <a:pt x="7035" y="34255"/>
                  <a:pt x="7332" y="34468"/>
                  <a:pt x="7835" y="34468"/>
                </a:cubicBezTo>
                <a:cubicBezTo>
                  <a:pt x="8194" y="34468"/>
                  <a:pt x="8657" y="34360"/>
                  <a:pt x="9263" y="34122"/>
                </a:cubicBezTo>
                <a:cubicBezTo>
                  <a:pt x="10797" y="33525"/>
                  <a:pt x="12079" y="33154"/>
                  <a:pt x="13142" y="33154"/>
                </a:cubicBezTo>
                <a:cubicBezTo>
                  <a:pt x="13517" y="33154"/>
                  <a:pt x="13865" y="33200"/>
                  <a:pt x="14188" y="33299"/>
                </a:cubicBezTo>
                <a:cubicBezTo>
                  <a:pt x="16024" y="34661"/>
                  <a:pt x="17814" y="36117"/>
                  <a:pt x="19508" y="37637"/>
                </a:cubicBezTo>
                <a:lnTo>
                  <a:pt x="19650" y="37479"/>
                </a:lnTo>
                <a:cubicBezTo>
                  <a:pt x="18194" y="36165"/>
                  <a:pt x="16674" y="34898"/>
                  <a:pt x="15106" y="33711"/>
                </a:cubicBezTo>
                <a:cubicBezTo>
                  <a:pt x="14093" y="32618"/>
                  <a:pt x="13301" y="31241"/>
                  <a:pt x="12493" y="29863"/>
                </a:cubicBezTo>
                <a:cubicBezTo>
                  <a:pt x="11765" y="28612"/>
                  <a:pt x="11005" y="27377"/>
                  <a:pt x="10087" y="26411"/>
                </a:cubicBezTo>
                <a:lnTo>
                  <a:pt x="10087" y="26411"/>
                </a:lnTo>
                <a:cubicBezTo>
                  <a:pt x="10688" y="26570"/>
                  <a:pt x="11353" y="26712"/>
                  <a:pt x="12050" y="26855"/>
                </a:cubicBezTo>
                <a:cubicBezTo>
                  <a:pt x="13127" y="27029"/>
                  <a:pt x="14172" y="27314"/>
                  <a:pt x="15185" y="27710"/>
                </a:cubicBezTo>
                <a:cubicBezTo>
                  <a:pt x="15850" y="27963"/>
                  <a:pt x="16436" y="28343"/>
                  <a:pt x="16911" y="28850"/>
                </a:cubicBezTo>
                <a:cubicBezTo>
                  <a:pt x="18304" y="31541"/>
                  <a:pt x="19619" y="34265"/>
                  <a:pt x="20838" y="37036"/>
                </a:cubicBezTo>
                <a:lnTo>
                  <a:pt x="21028" y="36957"/>
                </a:lnTo>
                <a:cubicBezTo>
                  <a:pt x="19793" y="34154"/>
                  <a:pt x="18479" y="31399"/>
                  <a:pt x="17069" y="28691"/>
                </a:cubicBezTo>
                <a:cubicBezTo>
                  <a:pt x="16911" y="28169"/>
                  <a:pt x="16800" y="27646"/>
                  <a:pt x="16705" y="27108"/>
                </a:cubicBezTo>
                <a:cubicBezTo>
                  <a:pt x="16563" y="26142"/>
                  <a:pt x="16499" y="25161"/>
                  <a:pt x="16515" y="24195"/>
                </a:cubicBezTo>
                <a:cubicBezTo>
                  <a:pt x="16515" y="23609"/>
                  <a:pt x="16563" y="22991"/>
                  <a:pt x="16626" y="22326"/>
                </a:cubicBezTo>
                <a:cubicBezTo>
                  <a:pt x="16705" y="21661"/>
                  <a:pt x="16784" y="20949"/>
                  <a:pt x="16943" y="20189"/>
                </a:cubicBezTo>
                <a:lnTo>
                  <a:pt x="16943" y="20157"/>
                </a:lnTo>
                <a:cubicBezTo>
                  <a:pt x="17133" y="20363"/>
                  <a:pt x="17339" y="20585"/>
                  <a:pt x="17513" y="20790"/>
                </a:cubicBezTo>
                <a:cubicBezTo>
                  <a:pt x="17719" y="21044"/>
                  <a:pt x="17924" y="21313"/>
                  <a:pt x="18130" y="21566"/>
                </a:cubicBezTo>
                <a:cubicBezTo>
                  <a:pt x="18320" y="21820"/>
                  <a:pt x="18494" y="22089"/>
                  <a:pt x="18653" y="22358"/>
                </a:cubicBezTo>
                <a:cubicBezTo>
                  <a:pt x="18748" y="22516"/>
                  <a:pt x="18827" y="22659"/>
                  <a:pt x="18906" y="22817"/>
                </a:cubicBezTo>
                <a:cubicBezTo>
                  <a:pt x="19872" y="26396"/>
                  <a:pt x="21281" y="29847"/>
                  <a:pt x="23086" y="33093"/>
                </a:cubicBezTo>
                <a:lnTo>
                  <a:pt x="23260" y="32982"/>
                </a:lnTo>
                <a:cubicBezTo>
                  <a:pt x="21693" y="30148"/>
                  <a:pt x="20410" y="27140"/>
                  <a:pt x="19476" y="24036"/>
                </a:cubicBezTo>
                <a:cubicBezTo>
                  <a:pt x="19049" y="21740"/>
                  <a:pt x="19207" y="19381"/>
                  <a:pt x="19539" y="17165"/>
                </a:cubicBezTo>
                <a:cubicBezTo>
                  <a:pt x="19935" y="14647"/>
                  <a:pt x="20553" y="12304"/>
                  <a:pt x="20806" y="10087"/>
                </a:cubicBezTo>
                <a:cubicBezTo>
                  <a:pt x="20917" y="9137"/>
                  <a:pt x="20949" y="8187"/>
                  <a:pt x="20869" y="7221"/>
                </a:cubicBezTo>
                <a:cubicBezTo>
                  <a:pt x="20838" y="6809"/>
                  <a:pt x="20774" y="6398"/>
                  <a:pt x="20727" y="6002"/>
                </a:cubicBezTo>
                <a:cubicBezTo>
                  <a:pt x="20664" y="5606"/>
                  <a:pt x="20616" y="5226"/>
                  <a:pt x="20569" y="4830"/>
                </a:cubicBezTo>
                <a:cubicBezTo>
                  <a:pt x="20347" y="3310"/>
                  <a:pt x="20284" y="1790"/>
                  <a:pt x="21123" y="1"/>
                </a:cubicBez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24"/>
          <p:cNvSpPr/>
          <p:nvPr/>
        </p:nvSpPr>
        <p:spPr>
          <a:xfrm rot="1771743">
            <a:off x="2628573" y="2904020"/>
            <a:ext cx="208431" cy="819378"/>
          </a:xfrm>
          <a:custGeom>
            <a:rect b="b" l="l" r="r" t="t"/>
            <a:pathLst>
              <a:path extrusionOk="0" h="25588" w="6509">
                <a:moveTo>
                  <a:pt x="6318" y="25587"/>
                </a:moveTo>
                <a:cubicBezTo>
                  <a:pt x="2043" y="17956"/>
                  <a:pt x="1" y="8867"/>
                  <a:pt x="539" y="0"/>
                </a:cubicBezTo>
                <a:lnTo>
                  <a:pt x="745" y="0"/>
                </a:lnTo>
                <a:cubicBezTo>
                  <a:pt x="206" y="8835"/>
                  <a:pt x="2249" y="17892"/>
                  <a:pt x="6508" y="2547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24"/>
          <p:cNvSpPr/>
          <p:nvPr/>
        </p:nvSpPr>
        <p:spPr>
          <a:xfrm rot="1771743">
            <a:off x="2576614" y="2855325"/>
            <a:ext cx="226171" cy="532910"/>
          </a:xfrm>
          <a:custGeom>
            <a:rect b="b" l="l" r="r" t="t"/>
            <a:pathLst>
              <a:path extrusionOk="0" h="16642" w="7063">
                <a:moveTo>
                  <a:pt x="3817" y="7996"/>
                </a:moveTo>
                <a:cubicBezTo>
                  <a:pt x="3817" y="7996"/>
                  <a:pt x="3753" y="7885"/>
                  <a:pt x="3611" y="7727"/>
                </a:cubicBezTo>
                <a:cubicBezTo>
                  <a:pt x="3484" y="7553"/>
                  <a:pt x="3263" y="7331"/>
                  <a:pt x="3009" y="7062"/>
                </a:cubicBezTo>
                <a:cubicBezTo>
                  <a:pt x="2297" y="6365"/>
                  <a:pt x="1457" y="5779"/>
                  <a:pt x="555" y="5368"/>
                </a:cubicBezTo>
                <a:cubicBezTo>
                  <a:pt x="872" y="4608"/>
                  <a:pt x="1426" y="3816"/>
                  <a:pt x="2012" y="2961"/>
                </a:cubicBezTo>
                <a:cubicBezTo>
                  <a:pt x="2313" y="2518"/>
                  <a:pt x="2645" y="2058"/>
                  <a:pt x="2978" y="1568"/>
                </a:cubicBezTo>
                <a:cubicBezTo>
                  <a:pt x="3310" y="1077"/>
                  <a:pt x="3611" y="570"/>
                  <a:pt x="3975" y="0"/>
                </a:cubicBezTo>
                <a:cubicBezTo>
                  <a:pt x="3848" y="1520"/>
                  <a:pt x="3975" y="3040"/>
                  <a:pt x="4339" y="4513"/>
                </a:cubicBezTo>
                <a:cubicBezTo>
                  <a:pt x="4798" y="6318"/>
                  <a:pt x="5147" y="8629"/>
                  <a:pt x="5653" y="10846"/>
                </a:cubicBezTo>
                <a:cubicBezTo>
                  <a:pt x="5748" y="11400"/>
                  <a:pt x="5891" y="11954"/>
                  <a:pt x="6002" y="12493"/>
                </a:cubicBezTo>
                <a:cubicBezTo>
                  <a:pt x="6128" y="13015"/>
                  <a:pt x="6239" y="13538"/>
                  <a:pt x="6382" y="14029"/>
                </a:cubicBezTo>
                <a:lnTo>
                  <a:pt x="6730" y="15438"/>
                </a:lnTo>
                <a:cubicBezTo>
                  <a:pt x="6841" y="15881"/>
                  <a:pt x="6968" y="16277"/>
                  <a:pt x="7063" y="16641"/>
                </a:cubicBezTo>
                <a:cubicBezTo>
                  <a:pt x="6968" y="16340"/>
                  <a:pt x="6857" y="16040"/>
                  <a:pt x="6714" y="15754"/>
                </a:cubicBezTo>
                <a:cubicBezTo>
                  <a:pt x="6588" y="15485"/>
                  <a:pt x="6445" y="15200"/>
                  <a:pt x="6287" y="14931"/>
                </a:cubicBezTo>
                <a:cubicBezTo>
                  <a:pt x="6128" y="14662"/>
                  <a:pt x="5954" y="14393"/>
                  <a:pt x="5764" y="14139"/>
                </a:cubicBezTo>
                <a:cubicBezTo>
                  <a:pt x="5558" y="13886"/>
                  <a:pt x="5353" y="13617"/>
                  <a:pt x="5147" y="13364"/>
                </a:cubicBezTo>
                <a:cubicBezTo>
                  <a:pt x="4672" y="12809"/>
                  <a:pt x="4165" y="12271"/>
                  <a:pt x="3643" y="11780"/>
                </a:cubicBezTo>
                <a:cubicBezTo>
                  <a:pt x="3088" y="11226"/>
                  <a:pt x="2487" y="10656"/>
                  <a:pt x="1822" y="10023"/>
                </a:cubicBezTo>
                <a:cubicBezTo>
                  <a:pt x="349" y="8582"/>
                  <a:pt x="1" y="7331"/>
                  <a:pt x="302" y="6112"/>
                </a:cubicBezTo>
                <a:cubicBezTo>
                  <a:pt x="1267" y="6334"/>
                  <a:pt x="2170" y="6729"/>
                  <a:pt x="2978" y="7284"/>
                </a:cubicBezTo>
                <a:cubicBezTo>
                  <a:pt x="3294" y="7474"/>
                  <a:pt x="3563" y="7711"/>
                  <a:pt x="3817" y="799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24"/>
          <p:cNvSpPr/>
          <p:nvPr/>
        </p:nvSpPr>
        <p:spPr>
          <a:xfrm rot="1771743">
            <a:off x="2741915" y="2675393"/>
            <a:ext cx="155178" cy="798596"/>
          </a:xfrm>
          <a:custGeom>
            <a:rect b="b" l="l" r="r" t="t"/>
            <a:pathLst>
              <a:path extrusionOk="0" h="24939" w="4846">
                <a:moveTo>
                  <a:pt x="3247" y="4940"/>
                </a:moveTo>
                <a:cubicBezTo>
                  <a:pt x="3088" y="4544"/>
                  <a:pt x="2867" y="4180"/>
                  <a:pt x="2597" y="3879"/>
                </a:cubicBezTo>
                <a:cubicBezTo>
                  <a:pt x="2312" y="3515"/>
                  <a:pt x="1964" y="3151"/>
                  <a:pt x="1584" y="2771"/>
                </a:cubicBezTo>
                <a:cubicBezTo>
                  <a:pt x="1774" y="2486"/>
                  <a:pt x="1964" y="2233"/>
                  <a:pt x="2154" y="1995"/>
                </a:cubicBezTo>
                <a:cubicBezTo>
                  <a:pt x="2328" y="1773"/>
                  <a:pt x="2518" y="1568"/>
                  <a:pt x="2724" y="1378"/>
                </a:cubicBezTo>
                <a:cubicBezTo>
                  <a:pt x="3041" y="1077"/>
                  <a:pt x="3405" y="792"/>
                  <a:pt x="3785" y="538"/>
                </a:cubicBezTo>
                <a:cubicBezTo>
                  <a:pt x="4117" y="317"/>
                  <a:pt x="4466" y="143"/>
                  <a:pt x="4846" y="0"/>
                </a:cubicBezTo>
                <a:cubicBezTo>
                  <a:pt x="4007" y="1805"/>
                  <a:pt x="4070" y="3309"/>
                  <a:pt x="4292" y="4845"/>
                </a:cubicBezTo>
                <a:cubicBezTo>
                  <a:pt x="4339" y="5225"/>
                  <a:pt x="4402" y="5605"/>
                  <a:pt x="4450" y="6001"/>
                </a:cubicBezTo>
                <a:cubicBezTo>
                  <a:pt x="4497" y="6397"/>
                  <a:pt x="4561" y="6809"/>
                  <a:pt x="4592" y="7236"/>
                </a:cubicBezTo>
                <a:cubicBezTo>
                  <a:pt x="4672" y="8186"/>
                  <a:pt x="4640" y="9152"/>
                  <a:pt x="4529" y="10086"/>
                </a:cubicBezTo>
                <a:cubicBezTo>
                  <a:pt x="4276" y="12319"/>
                  <a:pt x="3658" y="14646"/>
                  <a:pt x="3262" y="17180"/>
                </a:cubicBezTo>
                <a:cubicBezTo>
                  <a:pt x="2882" y="19713"/>
                  <a:pt x="2740" y="22373"/>
                  <a:pt x="3405" y="24938"/>
                </a:cubicBezTo>
                <a:cubicBezTo>
                  <a:pt x="3041" y="23671"/>
                  <a:pt x="2407" y="21439"/>
                  <a:pt x="1885" y="19000"/>
                </a:cubicBezTo>
                <a:cubicBezTo>
                  <a:pt x="1632" y="17781"/>
                  <a:pt x="1362" y="16515"/>
                  <a:pt x="1141" y="15311"/>
                </a:cubicBezTo>
                <a:cubicBezTo>
                  <a:pt x="1077" y="15010"/>
                  <a:pt x="1014" y="14710"/>
                  <a:pt x="951" y="14409"/>
                </a:cubicBezTo>
                <a:cubicBezTo>
                  <a:pt x="887" y="14108"/>
                  <a:pt x="840" y="13823"/>
                  <a:pt x="792" y="13538"/>
                </a:cubicBezTo>
                <a:cubicBezTo>
                  <a:pt x="729" y="13269"/>
                  <a:pt x="666" y="12984"/>
                  <a:pt x="602" y="12715"/>
                </a:cubicBezTo>
                <a:cubicBezTo>
                  <a:pt x="571" y="12588"/>
                  <a:pt x="539" y="12445"/>
                  <a:pt x="507" y="12319"/>
                </a:cubicBezTo>
                <a:cubicBezTo>
                  <a:pt x="476" y="12192"/>
                  <a:pt x="460" y="12065"/>
                  <a:pt x="428" y="11939"/>
                </a:cubicBezTo>
                <a:cubicBezTo>
                  <a:pt x="207" y="11020"/>
                  <a:pt x="80" y="10102"/>
                  <a:pt x="32" y="9168"/>
                </a:cubicBezTo>
                <a:cubicBezTo>
                  <a:pt x="17" y="8740"/>
                  <a:pt x="1" y="8313"/>
                  <a:pt x="17" y="7917"/>
                </a:cubicBezTo>
                <a:cubicBezTo>
                  <a:pt x="48" y="7521"/>
                  <a:pt x="80" y="7141"/>
                  <a:pt x="143" y="6777"/>
                </a:cubicBezTo>
                <a:cubicBezTo>
                  <a:pt x="191" y="6413"/>
                  <a:pt x="254" y="6049"/>
                  <a:pt x="317" y="5716"/>
                </a:cubicBezTo>
                <a:cubicBezTo>
                  <a:pt x="397" y="5399"/>
                  <a:pt x="507" y="5083"/>
                  <a:pt x="618" y="4782"/>
                </a:cubicBezTo>
                <a:cubicBezTo>
                  <a:pt x="713" y="4481"/>
                  <a:pt x="824" y="4196"/>
                  <a:pt x="951" y="3943"/>
                </a:cubicBezTo>
                <a:cubicBezTo>
                  <a:pt x="998" y="3800"/>
                  <a:pt x="1062" y="3674"/>
                  <a:pt x="1125" y="3547"/>
                </a:cubicBezTo>
                <a:cubicBezTo>
                  <a:pt x="1188" y="3420"/>
                  <a:pt x="1252" y="3309"/>
                  <a:pt x="1315" y="3183"/>
                </a:cubicBezTo>
                <a:cubicBezTo>
                  <a:pt x="2107" y="3658"/>
                  <a:pt x="2914" y="4402"/>
                  <a:pt x="3247" y="49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24"/>
          <p:cNvSpPr/>
          <p:nvPr/>
        </p:nvSpPr>
        <p:spPr>
          <a:xfrm rot="1771743">
            <a:off x="2199915" y="2605316"/>
            <a:ext cx="556766" cy="841185"/>
          </a:xfrm>
          <a:custGeom>
            <a:rect b="b" l="l" r="r" t="t"/>
            <a:pathLst>
              <a:path extrusionOk="0" h="26269" w="17387">
                <a:moveTo>
                  <a:pt x="11876" y="13744"/>
                </a:moveTo>
                <a:cubicBezTo>
                  <a:pt x="11718" y="12984"/>
                  <a:pt x="11686" y="12209"/>
                  <a:pt x="11781" y="11449"/>
                </a:cubicBezTo>
                <a:cubicBezTo>
                  <a:pt x="11892" y="10562"/>
                  <a:pt x="12129" y="9691"/>
                  <a:pt x="12494" y="8883"/>
                </a:cubicBezTo>
                <a:cubicBezTo>
                  <a:pt x="11955" y="8519"/>
                  <a:pt x="11385" y="8155"/>
                  <a:pt x="10847" y="7775"/>
                </a:cubicBezTo>
                <a:cubicBezTo>
                  <a:pt x="10309" y="7411"/>
                  <a:pt x="9754" y="7015"/>
                  <a:pt x="9232" y="6588"/>
                </a:cubicBezTo>
                <a:cubicBezTo>
                  <a:pt x="8709" y="6160"/>
                  <a:pt x="8234" y="5685"/>
                  <a:pt x="7791" y="5178"/>
                </a:cubicBezTo>
                <a:cubicBezTo>
                  <a:pt x="7332" y="4640"/>
                  <a:pt x="6936" y="4054"/>
                  <a:pt x="6604" y="3437"/>
                </a:cubicBezTo>
                <a:cubicBezTo>
                  <a:pt x="5558" y="1426"/>
                  <a:pt x="4276" y="888"/>
                  <a:pt x="3104" y="666"/>
                </a:cubicBezTo>
                <a:cubicBezTo>
                  <a:pt x="1933" y="460"/>
                  <a:pt x="808" y="618"/>
                  <a:pt x="1" y="1"/>
                </a:cubicBezTo>
                <a:cubicBezTo>
                  <a:pt x="1204" y="1394"/>
                  <a:pt x="919" y="2376"/>
                  <a:pt x="793" y="3690"/>
                </a:cubicBezTo>
                <a:cubicBezTo>
                  <a:pt x="682" y="4988"/>
                  <a:pt x="777" y="6556"/>
                  <a:pt x="2613" y="9200"/>
                </a:cubicBezTo>
                <a:cubicBezTo>
                  <a:pt x="3453" y="9137"/>
                  <a:pt x="4292" y="9248"/>
                  <a:pt x="5083" y="9533"/>
                </a:cubicBezTo>
                <a:cubicBezTo>
                  <a:pt x="4387" y="9501"/>
                  <a:pt x="3690" y="9580"/>
                  <a:pt x="3009" y="9770"/>
                </a:cubicBezTo>
                <a:cubicBezTo>
                  <a:pt x="3152" y="9944"/>
                  <a:pt x="3278" y="10119"/>
                  <a:pt x="3405" y="10293"/>
                </a:cubicBezTo>
                <a:cubicBezTo>
                  <a:pt x="5416" y="12858"/>
                  <a:pt x="6287" y="14726"/>
                  <a:pt x="6746" y="16167"/>
                </a:cubicBezTo>
                <a:cubicBezTo>
                  <a:pt x="6936" y="16800"/>
                  <a:pt x="7063" y="17449"/>
                  <a:pt x="7142" y="18099"/>
                </a:cubicBezTo>
                <a:cubicBezTo>
                  <a:pt x="7205" y="18684"/>
                  <a:pt x="7237" y="19223"/>
                  <a:pt x="7284" y="19761"/>
                </a:cubicBezTo>
                <a:cubicBezTo>
                  <a:pt x="8836" y="19397"/>
                  <a:pt x="10356" y="19365"/>
                  <a:pt x="11417" y="19840"/>
                </a:cubicBezTo>
                <a:cubicBezTo>
                  <a:pt x="10024" y="19476"/>
                  <a:pt x="8551" y="19729"/>
                  <a:pt x="7316" y="20141"/>
                </a:cubicBezTo>
                <a:cubicBezTo>
                  <a:pt x="7364" y="20537"/>
                  <a:pt x="7443" y="20949"/>
                  <a:pt x="7538" y="21345"/>
                </a:cubicBezTo>
                <a:cubicBezTo>
                  <a:pt x="7744" y="22073"/>
                  <a:pt x="8314" y="22532"/>
                  <a:pt x="9137" y="22865"/>
                </a:cubicBezTo>
                <a:cubicBezTo>
                  <a:pt x="9960" y="23181"/>
                  <a:pt x="10989" y="23387"/>
                  <a:pt x="12066" y="23593"/>
                </a:cubicBezTo>
                <a:cubicBezTo>
                  <a:pt x="13143" y="23783"/>
                  <a:pt x="14188" y="24068"/>
                  <a:pt x="15217" y="24464"/>
                </a:cubicBezTo>
                <a:cubicBezTo>
                  <a:pt x="16167" y="24860"/>
                  <a:pt x="16959" y="25414"/>
                  <a:pt x="17386" y="26269"/>
                </a:cubicBezTo>
                <a:cubicBezTo>
                  <a:pt x="17291" y="26063"/>
                  <a:pt x="17212" y="25857"/>
                  <a:pt x="17149" y="25651"/>
                </a:cubicBezTo>
                <a:cubicBezTo>
                  <a:pt x="16959" y="25065"/>
                  <a:pt x="16816" y="24464"/>
                  <a:pt x="16721" y="23846"/>
                </a:cubicBezTo>
                <a:cubicBezTo>
                  <a:pt x="16579" y="22880"/>
                  <a:pt x="16500" y="21915"/>
                  <a:pt x="16515" y="20933"/>
                </a:cubicBezTo>
                <a:cubicBezTo>
                  <a:pt x="16515" y="20363"/>
                  <a:pt x="16563" y="19729"/>
                  <a:pt x="16642" y="19064"/>
                </a:cubicBezTo>
                <a:cubicBezTo>
                  <a:pt x="16705" y="18399"/>
                  <a:pt x="16800" y="17687"/>
                  <a:pt x="16943" y="16943"/>
                </a:cubicBezTo>
                <a:cubicBezTo>
                  <a:pt x="17133" y="16072"/>
                  <a:pt x="17149" y="15201"/>
                  <a:pt x="17006" y="14330"/>
                </a:cubicBezTo>
                <a:cubicBezTo>
                  <a:pt x="16880" y="13618"/>
                  <a:pt x="16626" y="12921"/>
                  <a:pt x="16230" y="12304"/>
                </a:cubicBezTo>
                <a:cubicBezTo>
                  <a:pt x="15850" y="11686"/>
                  <a:pt x="15375" y="11148"/>
                  <a:pt x="14837" y="10673"/>
                </a:cubicBezTo>
                <a:cubicBezTo>
                  <a:pt x="14283" y="10166"/>
                  <a:pt x="13697" y="9707"/>
                  <a:pt x="13079" y="9279"/>
                </a:cubicBezTo>
                <a:cubicBezTo>
                  <a:pt x="12478" y="10198"/>
                  <a:pt x="12082" y="11227"/>
                  <a:pt x="11939" y="12319"/>
                </a:cubicBezTo>
                <a:cubicBezTo>
                  <a:pt x="11876" y="12794"/>
                  <a:pt x="11844" y="13269"/>
                  <a:pt x="11876" y="1374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24"/>
          <p:cNvSpPr/>
          <p:nvPr/>
        </p:nvSpPr>
        <p:spPr>
          <a:xfrm rot="1771743">
            <a:off x="2160039" y="2677896"/>
            <a:ext cx="631281" cy="1029282"/>
          </a:xfrm>
          <a:custGeom>
            <a:rect b="b" l="l" r="r" t="t"/>
            <a:pathLst>
              <a:path extrusionOk="0" h="32143" w="19714">
                <a:moveTo>
                  <a:pt x="19508" y="32143"/>
                </a:moveTo>
                <a:cubicBezTo>
                  <a:pt x="14457" y="20648"/>
                  <a:pt x="7902" y="9881"/>
                  <a:pt x="1" y="143"/>
                </a:cubicBezTo>
                <a:lnTo>
                  <a:pt x="159" y="1"/>
                </a:lnTo>
                <a:cubicBezTo>
                  <a:pt x="8076" y="9770"/>
                  <a:pt x="14647" y="20553"/>
                  <a:pt x="19714" y="3206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24"/>
          <p:cNvSpPr/>
          <p:nvPr/>
        </p:nvSpPr>
        <p:spPr>
          <a:xfrm rot="1771743">
            <a:off x="2539367" y="3070404"/>
            <a:ext cx="52772" cy="264726"/>
          </a:xfrm>
          <a:custGeom>
            <a:rect b="b" l="l" r="r" t="t"/>
            <a:pathLst>
              <a:path extrusionOk="0" h="8267" w="1648">
                <a:moveTo>
                  <a:pt x="1315" y="8266"/>
                </a:moveTo>
                <a:cubicBezTo>
                  <a:pt x="365" y="6603"/>
                  <a:pt x="1" y="3310"/>
                  <a:pt x="1457" y="1"/>
                </a:cubicBezTo>
                <a:lnTo>
                  <a:pt x="1647" y="96"/>
                </a:lnTo>
                <a:cubicBezTo>
                  <a:pt x="222" y="3326"/>
                  <a:pt x="571" y="6540"/>
                  <a:pt x="1505" y="81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24"/>
          <p:cNvSpPr/>
          <p:nvPr/>
        </p:nvSpPr>
        <p:spPr>
          <a:xfrm rot="1771743">
            <a:off x="2372063" y="3123745"/>
            <a:ext cx="181052" cy="91295"/>
          </a:xfrm>
          <a:custGeom>
            <a:rect b="b" l="l" r="r" t="t"/>
            <a:pathLst>
              <a:path extrusionOk="0" h="2851" w="5654">
                <a:moveTo>
                  <a:pt x="5463" y="2850"/>
                </a:moveTo>
                <a:cubicBezTo>
                  <a:pt x="4893" y="1916"/>
                  <a:pt x="4038" y="1172"/>
                  <a:pt x="3025" y="729"/>
                </a:cubicBezTo>
                <a:cubicBezTo>
                  <a:pt x="2091" y="333"/>
                  <a:pt x="1046" y="222"/>
                  <a:pt x="48" y="428"/>
                </a:cubicBezTo>
                <a:lnTo>
                  <a:pt x="1" y="222"/>
                </a:lnTo>
                <a:cubicBezTo>
                  <a:pt x="1046" y="0"/>
                  <a:pt x="2138" y="111"/>
                  <a:pt x="3120" y="539"/>
                </a:cubicBezTo>
                <a:cubicBezTo>
                  <a:pt x="4165" y="998"/>
                  <a:pt x="5051" y="1774"/>
                  <a:pt x="5653" y="27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24"/>
          <p:cNvSpPr/>
          <p:nvPr/>
        </p:nvSpPr>
        <p:spPr>
          <a:xfrm rot="1771743">
            <a:off x="2523002" y="2870987"/>
            <a:ext cx="27411" cy="163312"/>
          </a:xfrm>
          <a:custGeom>
            <a:rect b="b" l="l" r="r" t="t"/>
            <a:pathLst>
              <a:path extrusionOk="0" h="5100" w="856">
                <a:moveTo>
                  <a:pt x="681" y="5099"/>
                </a:moveTo>
                <a:cubicBezTo>
                  <a:pt x="159" y="4308"/>
                  <a:pt x="0" y="3184"/>
                  <a:pt x="190" y="1838"/>
                </a:cubicBezTo>
                <a:cubicBezTo>
                  <a:pt x="254" y="1394"/>
                  <a:pt x="349" y="967"/>
                  <a:pt x="475" y="539"/>
                </a:cubicBezTo>
                <a:cubicBezTo>
                  <a:pt x="570" y="207"/>
                  <a:pt x="634" y="17"/>
                  <a:pt x="634" y="1"/>
                </a:cubicBezTo>
                <a:lnTo>
                  <a:pt x="839" y="80"/>
                </a:lnTo>
                <a:cubicBezTo>
                  <a:pt x="839" y="80"/>
                  <a:pt x="760" y="270"/>
                  <a:pt x="681" y="603"/>
                </a:cubicBezTo>
                <a:cubicBezTo>
                  <a:pt x="554" y="1014"/>
                  <a:pt x="475" y="1442"/>
                  <a:pt x="412" y="1869"/>
                </a:cubicBezTo>
                <a:cubicBezTo>
                  <a:pt x="285" y="2772"/>
                  <a:pt x="254" y="4039"/>
                  <a:pt x="855" y="497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24"/>
          <p:cNvSpPr/>
          <p:nvPr/>
        </p:nvSpPr>
        <p:spPr>
          <a:xfrm rot="1771743">
            <a:off x="2396263" y="2986948"/>
            <a:ext cx="136926" cy="53797"/>
          </a:xfrm>
          <a:custGeom>
            <a:rect b="b" l="l" r="r" t="t"/>
            <a:pathLst>
              <a:path extrusionOk="0" h="1680" w="4276">
                <a:moveTo>
                  <a:pt x="4102" y="1679"/>
                </a:moveTo>
                <a:cubicBezTo>
                  <a:pt x="3722" y="1125"/>
                  <a:pt x="3168" y="713"/>
                  <a:pt x="2534" y="492"/>
                </a:cubicBezTo>
                <a:cubicBezTo>
                  <a:pt x="1727" y="238"/>
                  <a:pt x="856" y="254"/>
                  <a:pt x="64" y="555"/>
                </a:cubicBezTo>
                <a:lnTo>
                  <a:pt x="1" y="349"/>
                </a:lnTo>
                <a:cubicBezTo>
                  <a:pt x="840" y="33"/>
                  <a:pt x="1758" y="1"/>
                  <a:pt x="2613" y="270"/>
                </a:cubicBezTo>
                <a:cubicBezTo>
                  <a:pt x="3294" y="508"/>
                  <a:pt x="3880" y="951"/>
                  <a:pt x="4276" y="155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24"/>
          <p:cNvSpPr/>
          <p:nvPr/>
        </p:nvSpPr>
        <p:spPr>
          <a:xfrm rot="1771743">
            <a:off x="2481217" y="2658067"/>
            <a:ext cx="49730" cy="158221"/>
          </a:xfrm>
          <a:custGeom>
            <a:rect b="b" l="l" r="r" t="t"/>
            <a:pathLst>
              <a:path extrusionOk="0" h="4941" w="1553">
                <a:moveTo>
                  <a:pt x="1378" y="4941"/>
                </a:moveTo>
                <a:cubicBezTo>
                  <a:pt x="523" y="3753"/>
                  <a:pt x="0" y="1537"/>
                  <a:pt x="650" y="1"/>
                </a:cubicBezTo>
                <a:lnTo>
                  <a:pt x="840" y="80"/>
                </a:lnTo>
                <a:cubicBezTo>
                  <a:pt x="254" y="1505"/>
                  <a:pt x="729" y="3674"/>
                  <a:pt x="1552" y="483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24"/>
          <p:cNvSpPr/>
          <p:nvPr/>
        </p:nvSpPr>
        <p:spPr>
          <a:xfrm rot="1771743">
            <a:off x="2398412" y="2752373"/>
            <a:ext cx="109035" cy="45151"/>
          </a:xfrm>
          <a:custGeom>
            <a:rect b="b" l="l" r="r" t="t"/>
            <a:pathLst>
              <a:path extrusionOk="0" h="1410" w="3405">
                <a:moveTo>
                  <a:pt x="3230" y="1410"/>
                </a:moveTo>
                <a:cubicBezTo>
                  <a:pt x="2724" y="729"/>
                  <a:pt x="1536" y="238"/>
                  <a:pt x="79" y="729"/>
                </a:cubicBezTo>
                <a:lnTo>
                  <a:pt x="0" y="539"/>
                </a:lnTo>
                <a:cubicBezTo>
                  <a:pt x="1568" y="1"/>
                  <a:pt x="2834" y="539"/>
                  <a:pt x="3404" y="128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24"/>
          <p:cNvSpPr/>
          <p:nvPr/>
        </p:nvSpPr>
        <p:spPr>
          <a:xfrm rot="1771743">
            <a:off x="2124637" y="3395163"/>
            <a:ext cx="428486" cy="310325"/>
          </a:xfrm>
          <a:custGeom>
            <a:rect b="b" l="l" r="r" t="t"/>
            <a:pathLst>
              <a:path extrusionOk="0" h="9691" w="13381">
                <a:moveTo>
                  <a:pt x="13238" y="9691"/>
                </a:moveTo>
                <a:cubicBezTo>
                  <a:pt x="9184" y="6065"/>
                  <a:pt x="4735" y="2866"/>
                  <a:pt x="1" y="190"/>
                </a:cubicBezTo>
                <a:lnTo>
                  <a:pt x="112" y="0"/>
                </a:lnTo>
                <a:cubicBezTo>
                  <a:pt x="4862" y="2692"/>
                  <a:pt x="9311" y="5890"/>
                  <a:pt x="13380" y="9532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24"/>
          <p:cNvSpPr/>
          <p:nvPr/>
        </p:nvSpPr>
        <p:spPr>
          <a:xfrm rot="1771743">
            <a:off x="2134611" y="3391969"/>
            <a:ext cx="295146" cy="182557"/>
          </a:xfrm>
          <a:custGeom>
            <a:rect b="b" l="l" r="r" t="t"/>
            <a:pathLst>
              <a:path extrusionOk="0" h="5701" w="9217">
                <a:moveTo>
                  <a:pt x="3864" y="2724"/>
                </a:moveTo>
                <a:cubicBezTo>
                  <a:pt x="3564" y="2787"/>
                  <a:pt x="3263" y="2882"/>
                  <a:pt x="2994" y="3009"/>
                </a:cubicBezTo>
                <a:cubicBezTo>
                  <a:pt x="2218" y="3373"/>
                  <a:pt x="1505" y="3848"/>
                  <a:pt x="888" y="4434"/>
                </a:cubicBezTo>
                <a:cubicBezTo>
                  <a:pt x="587" y="3405"/>
                  <a:pt x="619" y="1710"/>
                  <a:pt x="1" y="0"/>
                </a:cubicBezTo>
                <a:cubicBezTo>
                  <a:pt x="793" y="460"/>
                  <a:pt x="1648" y="792"/>
                  <a:pt x="2550" y="982"/>
                </a:cubicBezTo>
                <a:cubicBezTo>
                  <a:pt x="3674" y="1235"/>
                  <a:pt x="5004" y="1853"/>
                  <a:pt x="6192" y="2565"/>
                </a:cubicBezTo>
                <a:cubicBezTo>
                  <a:pt x="7253" y="3199"/>
                  <a:pt x="8250" y="3911"/>
                  <a:pt x="9216" y="4687"/>
                </a:cubicBezTo>
                <a:cubicBezTo>
                  <a:pt x="7902" y="3769"/>
                  <a:pt x="6034" y="4133"/>
                  <a:pt x="3469" y="5130"/>
                </a:cubicBezTo>
                <a:cubicBezTo>
                  <a:pt x="2028" y="5701"/>
                  <a:pt x="1394" y="5526"/>
                  <a:pt x="1046" y="4893"/>
                </a:cubicBezTo>
                <a:cubicBezTo>
                  <a:pt x="1632" y="4196"/>
                  <a:pt x="2313" y="3595"/>
                  <a:pt x="3073" y="3104"/>
                </a:cubicBezTo>
                <a:cubicBezTo>
                  <a:pt x="3326" y="2945"/>
                  <a:pt x="3579" y="2819"/>
                  <a:pt x="3864" y="27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24"/>
          <p:cNvSpPr/>
          <p:nvPr/>
        </p:nvSpPr>
        <p:spPr>
          <a:xfrm rot="1771743">
            <a:off x="2097736" y="3206376"/>
            <a:ext cx="400082" cy="341258"/>
          </a:xfrm>
          <a:custGeom>
            <a:rect b="b" l="l" r="r" t="t"/>
            <a:pathLst>
              <a:path extrusionOk="0" h="10657" w="12494">
                <a:moveTo>
                  <a:pt x="2756" y="2170"/>
                </a:moveTo>
                <a:cubicBezTo>
                  <a:pt x="2202" y="2249"/>
                  <a:pt x="1521" y="2740"/>
                  <a:pt x="777" y="3341"/>
                </a:cubicBezTo>
                <a:cubicBezTo>
                  <a:pt x="413" y="2629"/>
                  <a:pt x="175" y="1853"/>
                  <a:pt x="64" y="1061"/>
                </a:cubicBezTo>
                <a:cubicBezTo>
                  <a:pt x="17" y="697"/>
                  <a:pt x="1" y="349"/>
                  <a:pt x="17" y="0"/>
                </a:cubicBezTo>
                <a:cubicBezTo>
                  <a:pt x="998" y="950"/>
                  <a:pt x="2012" y="1061"/>
                  <a:pt x="3104" y="1204"/>
                </a:cubicBezTo>
                <a:cubicBezTo>
                  <a:pt x="4197" y="1330"/>
                  <a:pt x="5353" y="1473"/>
                  <a:pt x="6540" y="2455"/>
                </a:cubicBezTo>
                <a:cubicBezTo>
                  <a:pt x="7744" y="3468"/>
                  <a:pt x="8678" y="4972"/>
                  <a:pt x="9564" y="6492"/>
                </a:cubicBezTo>
                <a:cubicBezTo>
                  <a:pt x="10451" y="7996"/>
                  <a:pt x="11306" y="9532"/>
                  <a:pt x="12494" y="10656"/>
                </a:cubicBezTo>
                <a:cubicBezTo>
                  <a:pt x="11528" y="9849"/>
                  <a:pt x="10514" y="9089"/>
                  <a:pt x="9438" y="8424"/>
                </a:cubicBezTo>
                <a:cubicBezTo>
                  <a:pt x="8139" y="7600"/>
                  <a:pt x="6651" y="6872"/>
                  <a:pt x="5400" y="6587"/>
                </a:cubicBezTo>
                <a:cubicBezTo>
                  <a:pt x="2962" y="6049"/>
                  <a:pt x="1679" y="4893"/>
                  <a:pt x="935" y="3642"/>
                </a:cubicBezTo>
                <a:cubicBezTo>
                  <a:pt x="1505" y="2961"/>
                  <a:pt x="2281" y="2375"/>
                  <a:pt x="2756" y="217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24"/>
          <p:cNvSpPr/>
          <p:nvPr/>
        </p:nvSpPr>
        <p:spPr>
          <a:xfrm rot="1771743">
            <a:off x="2823009" y="2950983"/>
            <a:ext cx="18285" cy="15595"/>
          </a:xfrm>
          <a:custGeom>
            <a:rect b="b" l="l" r="r" t="t"/>
            <a:pathLst>
              <a:path extrusionOk="0" h="487" w="571">
                <a:moveTo>
                  <a:pt x="333" y="1"/>
                </a:moveTo>
                <a:cubicBezTo>
                  <a:pt x="111" y="1"/>
                  <a:pt x="0" y="254"/>
                  <a:pt x="159" y="412"/>
                </a:cubicBezTo>
                <a:cubicBezTo>
                  <a:pt x="205" y="464"/>
                  <a:pt x="265" y="487"/>
                  <a:pt x="324" y="487"/>
                </a:cubicBezTo>
                <a:cubicBezTo>
                  <a:pt x="448" y="487"/>
                  <a:pt x="570" y="388"/>
                  <a:pt x="570" y="238"/>
                </a:cubicBezTo>
                <a:cubicBezTo>
                  <a:pt x="570" y="112"/>
                  <a:pt x="460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24"/>
          <p:cNvSpPr/>
          <p:nvPr/>
        </p:nvSpPr>
        <p:spPr>
          <a:xfrm rot="1771743">
            <a:off x="2758459" y="2990231"/>
            <a:ext cx="16780" cy="14410"/>
          </a:xfrm>
          <a:custGeom>
            <a:rect b="b" l="l" r="r" t="t"/>
            <a:pathLst>
              <a:path extrusionOk="0" h="450" w="524">
                <a:moveTo>
                  <a:pt x="301" y="1"/>
                </a:moveTo>
                <a:cubicBezTo>
                  <a:pt x="111" y="1"/>
                  <a:pt x="1" y="238"/>
                  <a:pt x="143" y="381"/>
                </a:cubicBezTo>
                <a:cubicBezTo>
                  <a:pt x="190" y="428"/>
                  <a:pt x="247" y="449"/>
                  <a:pt x="303" y="449"/>
                </a:cubicBezTo>
                <a:cubicBezTo>
                  <a:pt x="416" y="449"/>
                  <a:pt x="523" y="361"/>
                  <a:pt x="523" y="223"/>
                </a:cubicBezTo>
                <a:cubicBezTo>
                  <a:pt x="523" y="96"/>
                  <a:pt x="428" y="1"/>
                  <a:pt x="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24"/>
          <p:cNvSpPr/>
          <p:nvPr/>
        </p:nvSpPr>
        <p:spPr>
          <a:xfrm rot="1771743">
            <a:off x="2704595" y="3099708"/>
            <a:ext cx="23888" cy="20398"/>
          </a:xfrm>
          <a:custGeom>
            <a:rect b="b" l="l" r="r" t="t"/>
            <a:pathLst>
              <a:path extrusionOk="0" h="637" w="746">
                <a:moveTo>
                  <a:pt x="428" y="1"/>
                </a:moveTo>
                <a:cubicBezTo>
                  <a:pt x="143" y="1"/>
                  <a:pt x="1" y="349"/>
                  <a:pt x="207" y="539"/>
                </a:cubicBezTo>
                <a:cubicBezTo>
                  <a:pt x="269" y="606"/>
                  <a:pt x="346" y="636"/>
                  <a:pt x="423" y="636"/>
                </a:cubicBezTo>
                <a:cubicBezTo>
                  <a:pt x="580" y="636"/>
                  <a:pt x="734" y="509"/>
                  <a:pt x="745" y="317"/>
                </a:cubicBezTo>
                <a:cubicBezTo>
                  <a:pt x="745" y="143"/>
                  <a:pt x="603" y="1"/>
                  <a:pt x="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4"/>
          <p:cNvSpPr/>
          <p:nvPr/>
        </p:nvSpPr>
        <p:spPr>
          <a:xfrm rot="1771743">
            <a:off x="2718248" y="3118132"/>
            <a:ext cx="20334" cy="20814"/>
          </a:xfrm>
          <a:custGeom>
            <a:rect b="b" l="l" r="r" t="t"/>
            <a:pathLst>
              <a:path extrusionOk="0" h="650" w="635">
                <a:moveTo>
                  <a:pt x="318" y="0"/>
                </a:moveTo>
                <a:cubicBezTo>
                  <a:pt x="143" y="0"/>
                  <a:pt x="1" y="143"/>
                  <a:pt x="1" y="333"/>
                </a:cubicBezTo>
                <a:cubicBezTo>
                  <a:pt x="1" y="507"/>
                  <a:pt x="143" y="650"/>
                  <a:pt x="318" y="650"/>
                </a:cubicBezTo>
                <a:cubicBezTo>
                  <a:pt x="492" y="650"/>
                  <a:pt x="634" y="507"/>
                  <a:pt x="634" y="333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24"/>
          <p:cNvSpPr/>
          <p:nvPr/>
        </p:nvSpPr>
        <p:spPr>
          <a:xfrm rot="1771743">
            <a:off x="2474035" y="2905342"/>
            <a:ext cx="12713" cy="12585"/>
          </a:xfrm>
          <a:custGeom>
            <a:rect b="b" l="l" r="r" t="t"/>
            <a:pathLst>
              <a:path extrusionOk="0" h="393" w="397">
                <a:moveTo>
                  <a:pt x="198" y="1"/>
                </a:moveTo>
                <a:cubicBezTo>
                  <a:pt x="99" y="1"/>
                  <a:pt x="1" y="64"/>
                  <a:pt x="1" y="191"/>
                </a:cubicBezTo>
                <a:cubicBezTo>
                  <a:pt x="1" y="325"/>
                  <a:pt x="99" y="393"/>
                  <a:pt x="198" y="393"/>
                </a:cubicBezTo>
                <a:cubicBezTo>
                  <a:pt x="297" y="393"/>
                  <a:pt x="396" y="325"/>
                  <a:pt x="396" y="191"/>
                </a:cubicBezTo>
                <a:cubicBezTo>
                  <a:pt x="396" y="64"/>
                  <a:pt x="297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24"/>
          <p:cNvSpPr/>
          <p:nvPr/>
        </p:nvSpPr>
        <p:spPr>
          <a:xfrm rot="1771743">
            <a:off x="2553610" y="2912587"/>
            <a:ext cx="19277" cy="19277"/>
          </a:xfrm>
          <a:custGeom>
            <a:rect b="b" l="l" r="r" t="t"/>
            <a:pathLst>
              <a:path extrusionOk="0" h="602" w="602">
                <a:moveTo>
                  <a:pt x="301" y="0"/>
                </a:moveTo>
                <a:cubicBezTo>
                  <a:pt x="143" y="0"/>
                  <a:pt x="0" y="143"/>
                  <a:pt x="0" y="301"/>
                </a:cubicBezTo>
                <a:cubicBezTo>
                  <a:pt x="0" y="459"/>
                  <a:pt x="143" y="602"/>
                  <a:pt x="301" y="602"/>
                </a:cubicBezTo>
                <a:cubicBezTo>
                  <a:pt x="459" y="602"/>
                  <a:pt x="602" y="459"/>
                  <a:pt x="602" y="301"/>
                </a:cubicBezTo>
                <a:cubicBezTo>
                  <a:pt x="602" y="143"/>
                  <a:pt x="459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24"/>
          <p:cNvSpPr/>
          <p:nvPr/>
        </p:nvSpPr>
        <p:spPr>
          <a:xfrm rot="1771743">
            <a:off x="2486540" y="2866975"/>
            <a:ext cx="14218" cy="14762"/>
          </a:xfrm>
          <a:custGeom>
            <a:rect b="b" l="l" r="r" t="t"/>
            <a:pathLst>
              <a:path extrusionOk="0" h="461" w="444">
                <a:moveTo>
                  <a:pt x="222" y="1"/>
                </a:moveTo>
                <a:cubicBezTo>
                  <a:pt x="95" y="1"/>
                  <a:pt x="0" y="112"/>
                  <a:pt x="0" y="238"/>
                </a:cubicBezTo>
                <a:cubicBezTo>
                  <a:pt x="0" y="365"/>
                  <a:pt x="95" y="460"/>
                  <a:pt x="222" y="460"/>
                </a:cubicBezTo>
                <a:cubicBezTo>
                  <a:pt x="348" y="460"/>
                  <a:pt x="443" y="365"/>
                  <a:pt x="443" y="238"/>
                </a:cubicBezTo>
                <a:cubicBezTo>
                  <a:pt x="443" y="112"/>
                  <a:pt x="348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24"/>
          <p:cNvSpPr/>
          <p:nvPr/>
        </p:nvSpPr>
        <p:spPr>
          <a:xfrm rot="1771743">
            <a:off x="2511623" y="2769287"/>
            <a:ext cx="14730" cy="12553"/>
          </a:xfrm>
          <a:custGeom>
            <a:rect b="b" l="l" r="r" t="t"/>
            <a:pathLst>
              <a:path extrusionOk="0" h="392" w="460">
                <a:moveTo>
                  <a:pt x="254" y="1"/>
                </a:moveTo>
                <a:cubicBezTo>
                  <a:pt x="80" y="1"/>
                  <a:pt x="1" y="207"/>
                  <a:pt x="112" y="333"/>
                </a:cubicBezTo>
                <a:cubicBezTo>
                  <a:pt x="152" y="374"/>
                  <a:pt x="202" y="392"/>
                  <a:pt x="251" y="392"/>
                </a:cubicBezTo>
                <a:cubicBezTo>
                  <a:pt x="357" y="392"/>
                  <a:pt x="460" y="310"/>
                  <a:pt x="460" y="191"/>
                </a:cubicBezTo>
                <a:cubicBezTo>
                  <a:pt x="460" y="80"/>
                  <a:pt x="365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24"/>
          <p:cNvSpPr/>
          <p:nvPr/>
        </p:nvSpPr>
        <p:spPr>
          <a:xfrm rot="1771743">
            <a:off x="2593652" y="2714367"/>
            <a:ext cx="15723" cy="16235"/>
          </a:xfrm>
          <a:custGeom>
            <a:rect b="b" l="l" r="r" t="t"/>
            <a:pathLst>
              <a:path extrusionOk="0" h="507" w="491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07"/>
                  <a:pt x="253" y="507"/>
                </a:cubicBezTo>
                <a:cubicBezTo>
                  <a:pt x="380" y="507"/>
                  <a:pt x="491" y="396"/>
                  <a:pt x="491" y="253"/>
                </a:cubicBezTo>
                <a:cubicBezTo>
                  <a:pt x="491" y="111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24"/>
          <p:cNvSpPr/>
          <p:nvPr/>
        </p:nvSpPr>
        <p:spPr>
          <a:xfrm rot="1771743">
            <a:off x="2430490" y="2656360"/>
            <a:ext cx="14730" cy="12649"/>
          </a:xfrm>
          <a:custGeom>
            <a:rect b="b" l="l" r="r" t="t"/>
            <a:pathLst>
              <a:path extrusionOk="0" h="395" w="46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9" y="375"/>
                  <a:pt x="220" y="394"/>
                  <a:pt x="269" y="394"/>
                </a:cubicBezTo>
                <a:cubicBezTo>
                  <a:pt x="368" y="394"/>
                  <a:pt x="459" y="317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24"/>
          <p:cNvSpPr/>
          <p:nvPr/>
        </p:nvSpPr>
        <p:spPr>
          <a:xfrm rot="1771743">
            <a:off x="2520992" y="2695750"/>
            <a:ext cx="19309" cy="16651"/>
          </a:xfrm>
          <a:custGeom>
            <a:rect b="b" l="l" r="r" t="t"/>
            <a:pathLst>
              <a:path extrusionOk="0" h="520" w="603">
                <a:moveTo>
                  <a:pt x="373" y="1"/>
                </a:moveTo>
                <a:cubicBezTo>
                  <a:pt x="365" y="1"/>
                  <a:pt x="357" y="1"/>
                  <a:pt x="349" y="2"/>
                </a:cubicBezTo>
                <a:cubicBezTo>
                  <a:pt x="112" y="2"/>
                  <a:pt x="1" y="271"/>
                  <a:pt x="159" y="445"/>
                </a:cubicBezTo>
                <a:cubicBezTo>
                  <a:pt x="210" y="496"/>
                  <a:pt x="274" y="519"/>
                  <a:pt x="337" y="519"/>
                </a:cubicBezTo>
                <a:cubicBezTo>
                  <a:pt x="471" y="519"/>
                  <a:pt x="602" y="416"/>
                  <a:pt x="602" y="255"/>
                </a:cubicBezTo>
                <a:cubicBezTo>
                  <a:pt x="602" y="121"/>
                  <a:pt x="504" y="1"/>
                  <a:pt x="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24"/>
          <p:cNvSpPr/>
          <p:nvPr/>
        </p:nvSpPr>
        <p:spPr>
          <a:xfrm rot="1771743">
            <a:off x="2212198" y="2699848"/>
            <a:ext cx="22832" cy="19629"/>
          </a:xfrm>
          <a:custGeom>
            <a:rect b="b" l="l" r="r" t="t"/>
            <a:pathLst>
              <a:path extrusionOk="0" h="613" w="713">
                <a:moveTo>
                  <a:pt x="412" y="0"/>
                </a:moveTo>
                <a:cubicBezTo>
                  <a:pt x="143" y="0"/>
                  <a:pt x="0" y="333"/>
                  <a:pt x="190" y="523"/>
                </a:cubicBezTo>
                <a:cubicBezTo>
                  <a:pt x="252" y="585"/>
                  <a:pt x="329" y="613"/>
                  <a:pt x="405" y="613"/>
                </a:cubicBezTo>
                <a:cubicBezTo>
                  <a:pt x="562" y="613"/>
                  <a:pt x="713" y="493"/>
                  <a:pt x="713" y="301"/>
                </a:cubicBezTo>
                <a:cubicBezTo>
                  <a:pt x="713" y="143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24"/>
          <p:cNvSpPr/>
          <p:nvPr/>
        </p:nvSpPr>
        <p:spPr>
          <a:xfrm rot="1771743">
            <a:off x="1987434" y="2785461"/>
            <a:ext cx="16780" cy="14890"/>
          </a:xfrm>
          <a:custGeom>
            <a:rect b="b" l="l" r="r" t="t"/>
            <a:pathLst>
              <a:path extrusionOk="0" h="465" w="524">
                <a:moveTo>
                  <a:pt x="302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90" y="443"/>
                  <a:pt x="247" y="465"/>
                  <a:pt x="303" y="465"/>
                </a:cubicBezTo>
                <a:cubicBezTo>
                  <a:pt x="416" y="465"/>
                  <a:pt x="523" y="376"/>
                  <a:pt x="523" y="238"/>
                </a:cubicBezTo>
                <a:cubicBezTo>
                  <a:pt x="523" y="112"/>
                  <a:pt x="428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4"/>
          <p:cNvSpPr/>
          <p:nvPr/>
        </p:nvSpPr>
        <p:spPr>
          <a:xfrm rot="1771743">
            <a:off x="2092437" y="2774606"/>
            <a:ext cx="15242" cy="15242"/>
          </a:xfrm>
          <a:custGeom>
            <a:rect b="b" l="l" r="r" t="t"/>
            <a:pathLst>
              <a:path extrusionOk="0" h="476" w="476">
                <a:moveTo>
                  <a:pt x="238" y="1"/>
                </a:moveTo>
                <a:cubicBezTo>
                  <a:pt x="111" y="1"/>
                  <a:pt x="0" y="112"/>
                  <a:pt x="0" y="238"/>
                </a:cubicBezTo>
                <a:cubicBezTo>
                  <a:pt x="0" y="365"/>
                  <a:pt x="111" y="476"/>
                  <a:pt x="238" y="476"/>
                </a:cubicBezTo>
                <a:cubicBezTo>
                  <a:pt x="365" y="476"/>
                  <a:pt x="475" y="365"/>
                  <a:pt x="475" y="238"/>
                </a:cubicBezTo>
                <a:cubicBezTo>
                  <a:pt x="475" y="112"/>
                  <a:pt x="365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24"/>
          <p:cNvSpPr/>
          <p:nvPr/>
        </p:nvSpPr>
        <p:spPr>
          <a:xfrm>
            <a:off x="165279" y="1250886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24"/>
          <p:cNvSpPr/>
          <p:nvPr/>
        </p:nvSpPr>
        <p:spPr>
          <a:xfrm>
            <a:off x="8729808" y="123021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24"/>
          <p:cNvSpPr/>
          <p:nvPr/>
        </p:nvSpPr>
        <p:spPr>
          <a:xfrm>
            <a:off x="7582008" y="422778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24"/>
          <p:cNvSpPr/>
          <p:nvPr/>
        </p:nvSpPr>
        <p:spPr>
          <a:xfrm>
            <a:off x="934925" y="463682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24"/>
          <p:cNvSpPr/>
          <p:nvPr/>
        </p:nvSpPr>
        <p:spPr>
          <a:xfrm>
            <a:off x="2770274" y="922957"/>
            <a:ext cx="36128" cy="36128"/>
          </a:xfrm>
          <a:custGeom>
            <a:rect b="b" l="l" r="r" t="t"/>
            <a:pathLst>
              <a:path extrusionOk="0" h="555" w="555">
                <a:moveTo>
                  <a:pt x="285" y="1"/>
                </a:moveTo>
                <a:cubicBezTo>
                  <a:pt x="127" y="1"/>
                  <a:pt x="0" y="127"/>
                  <a:pt x="0" y="286"/>
                </a:cubicBezTo>
                <a:cubicBezTo>
                  <a:pt x="0" y="428"/>
                  <a:pt x="127" y="555"/>
                  <a:pt x="285" y="555"/>
                </a:cubicBezTo>
                <a:cubicBezTo>
                  <a:pt x="443" y="555"/>
                  <a:pt x="554" y="428"/>
                  <a:pt x="554" y="286"/>
                </a:cubicBezTo>
                <a:cubicBezTo>
                  <a:pt x="554" y="127"/>
                  <a:pt x="443" y="1"/>
                  <a:pt x="28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4"/>
          <p:cNvSpPr/>
          <p:nvPr/>
        </p:nvSpPr>
        <p:spPr>
          <a:xfrm>
            <a:off x="2801195" y="616422"/>
            <a:ext cx="404175" cy="110401"/>
          </a:xfrm>
          <a:custGeom>
            <a:rect b="b" l="l" r="r" t="t"/>
            <a:pathLst>
              <a:path extrusionOk="0" h="1696" w="6209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24"/>
          <p:cNvSpPr/>
          <p:nvPr/>
        </p:nvSpPr>
        <p:spPr>
          <a:xfrm>
            <a:off x="2869219" y="1085826"/>
            <a:ext cx="58781" cy="62947"/>
          </a:xfrm>
          <a:custGeom>
            <a:rect b="b" l="l" r="r" t="t"/>
            <a:pathLst>
              <a:path extrusionOk="0" h="967" w="903">
                <a:moveTo>
                  <a:pt x="697" y="1"/>
                </a:moveTo>
                <a:lnTo>
                  <a:pt x="0" y="270"/>
                </a:lnTo>
                <a:lnTo>
                  <a:pt x="348" y="966"/>
                </a:lnTo>
                <a:lnTo>
                  <a:pt x="903" y="745"/>
                </a:lnTo>
                <a:lnTo>
                  <a:pt x="697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24"/>
          <p:cNvSpPr/>
          <p:nvPr/>
        </p:nvSpPr>
        <p:spPr>
          <a:xfrm>
            <a:off x="2903199" y="985839"/>
            <a:ext cx="12433" cy="117562"/>
          </a:xfrm>
          <a:custGeom>
            <a:rect b="b" l="l" r="r" t="t"/>
            <a:pathLst>
              <a:path extrusionOk="0" fill="none" h="1806" w="191">
                <a:moveTo>
                  <a:pt x="191" y="1806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24"/>
          <p:cNvSpPr/>
          <p:nvPr/>
        </p:nvSpPr>
        <p:spPr>
          <a:xfrm>
            <a:off x="2808355" y="1023985"/>
            <a:ext cx="71214" cy="93867"/>
          </a:xfrm>
          <a:custGeom>
            <a:rect b="b" l="l" r="r" t="t"/>
            <a:pathLst>
              <a:path extrusionOk="0" fill="none" h="1442" w="1094">
                <a:moveTo>
                  <a:pt x="1093" y="1441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24"/>
          <p:cNvSpPr/>
          <p:nvPr/>
        </p:nvSpPr>
        <p:spPr>
          <a:xfrm>
            <a:off x="2892914" y="988964"/>
            <a:ext cx="32027" cy="146399"/>
          </a:xfrm>
          <a:custGeom>
            <a:rect b="b" l="l" r="r" t="t"/>
            <a:pathLst>
              <a:path extrusionOk="0" fill="none" h="2249" w="492">
                <a:moveTo>
                  <a:pt x="491" y="2249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24"/>
          <p:cNvSpPr/>
          <p:nvPr/>
        </p:nvSpPr>
        <p:spPr>
          <a:xfrm>
            <a:off x="2817664" y="1019884"/>
            <a:ext cx="78374" cy="127847"/>
          </a:xfrm>
          <a:custGeom>
            <a:rect b="b" l="l" r="r" t="t"/>
            <a:pathLst>
              <a:path extrusionOk="0" fill="none" h="1964" w="1204">
                <a:moveTo>
                  <a:pt x="1204" y="1964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24"/>
          <p:cNvSpPr/>
          <p:nvPr/>
        </p:nvSpPr>
        <p:spPr>
          <a:xfrm>
            <a:off x="2403332" y="378823"/>
            <a:ext cx="619509" cy="654530"/>
          </a:xfrm>
          <a:custGeom>
            <a:rect b="b" l="l" r="r" t="t"/>
            <a:pathLst>
              <a:path extrusionOk="0" h="10055" w="9517">
                <a:moveTo>
                  <a:pt x="4784" y="1"/>
                </a:moveTo>
                <a:cubicBezTo>
                  <a:pt x="4267" y="1"/>
                  <a:pt x="3741" y="97"/>
                  <a:pt x="3230" y="301"/>
                </a:cubicBezTo>
                <a:cubicBezTo>
                  <a:pt x="1045" y="1171"/>
                  <a:pt x="0" y="3673"/>
                  <a:pt x="919" y="5842"/>
                </a:cubicBezTo>
                <a:cubicBezTo>
                  <a:pt x="1726" y="7869"/>
                  <a:pt x="4228" y="9326"/>
                  <a:pt x="5859" y="10054"/>
                </a:cubicBezTo>
                <a:lnTo>
                  <a:pt x="8028" y="9183"/>
                </a:lnTo>
                <a:cubicBezTo>
                  <a:pt x="8709" y="7536"/>
                  <a:pt x="9516" y="4750"/>
                  <a:pt x="8709" y="2723"/>
                </a:cubicBezTo>
                <a:cubicBezTo>
                  <a:pt x="8078" y="1036"/>
                  <a:pt x="6480" y="1"/>
                  <a:pt x="4784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24"/>
          <p:cNvSpPr/>
          <p:nvPr/>
        </p:nvSpPr>
        <p:spPr>
          <a:xfrm>
            <a:off x="2483725" y="393665"/>
            <a:ext cx="464908" cy="630380"/>
          </a:xfrm>
          <a:custGeom>
            <a:rect b="b" l="l" r="r" t="t"/>
            <a:pathLst>
              <a:path extrusionOk="0" h="9684" w="7142">
                <a:moveTo>
                  <a:pt x="2844" y="1"/>
                </a:moveTo>
                <a:cubicBezTo>
                  <a:pt x="2570" y="1"/>
                  <a:pt x="2301" y="50"/>
                  <a:pt x="2043" y="152"/>
                </a:cubicBezTo>
                <a:cubicBezTo>
                  <a:pt x="523" y="753"/>
                  <a:pt x="0" y="2986"/>
                  <a:pt x="855" y="5139"/>
                </a:cubicBezTo>
                <a:cubicBezTo>
                  <a:pt x="1663" y="7166"/>
                  <a:pt x="3674" y="8844"/>
                  <a:pt x="4956" y="9684"/>
                </a:cubicBezTo>
                <a:lnTo>
                  <a:pt x="6492" y="9066"/>
                </a:lnTo>
                <a:cubicBezTo>
                  <a:pt x="6825" y="7578"/>
                  <a:pt x="7141" y="4981"/>
                  <a:pt x="6334" y="2954"/>
                </a:cubicBezTo>
                <a:cubicBezTo>
                  <a:pt x="5624" y="1166"/>
                  <a:pt x="4183" y="1"/>
                  <a:pt x="28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24"/>
          <p:cNvSpPr/>
          <p:nvPr/>
        </p:nvSpPr>
        <p:spPr>
          <a:xfrm>
            <a:off x="2573361" y="401737"/>
            <a:ext cx="304124" cy="610982"/>
          </a:xfrm>
          <a:custGeom>
            <a:rect b="b" l="l" r="r" t="t"/>
            <a:pathLst>
              <a:path extrusionOk="0" h="9386" w="4672">
                <a:moveTo>
                  <a:pt x="816" y="0"/>
                </a:moveTo>
                <a:cubicBezTo>
                  <a:pt x="763" y="0"/>
                  <a:pt x="713" y="9"/>
                  <a:pt x="666" y="28"/>
                </a:cubicBezTo>
                <a:cubicBezTo>
                  <a:pt x="1" y="281"/>
                  <a:pt x="175" y="2244"/>
                  <a:pt x="1046" y="4398"/>
                </a:cubicBezTo>
                <a:cubicBezTo>
                  <a:pt x="1838" y="6424"/>
                  <a:pt x="3199" y="8356"/>
                  <a:pt x="4007" y="9385"/>
                </a:cubicBezTo>
                <a:lnTo>
                  <a:pt x="4672" y="9132"/>
                </a:lnTo>
                <a:cubicBezTo>
                  <a:pt x="4545" y="7818"/>
                  <a:pt x="4197" y="5490"/>
                  <a:pt x="3389" y="3464"/>
                </a:cubicBezTo>
                <a:cubicBezTo>
                  <a:pt x="2596" y="1466"/>
                  <a:pt x="1490" y="0"/>
                  <a:pt x="816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24"/>
          <p:cNvSpPr/>
          <p:nvPr/>
        </p:nvSpPr>
        <p:spPr>
          <a:xfrm>
            <a:off x="2784660" y="976596"/>
            <a:ext cx="142298" cy="80457"/>
          </a:xfrm>
          <a:custGeom>
            <a:rect b="b" l="l" r="r" t="t"/>
            <a:pathLst>
              <a:path extrusionOk="0" h="1236" w="2186">
                <a:moveTo>
                  <a:pt x="2186" y="0"/>
                </a:moveTo>
                <a:lnTo>
                  <a:pt x="1" y="871"/>
                </a:lnTo>
                <a:lnTo>
                  <a:pt x="697" y="1235"/>
                </a:lnTo>
                <a:lnTo>
                  <a:pt x="1932" y="744"/>
                </a:lnTo>
                <a:lnTo>
                  <a:pt x="2186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24"/>
          <p:cNvSpPr/>
          <p:nvPr/>
        </p:nvSpPr>
        <p:spPr>
          <a:xfrm>
            <a:off x="2182724" y="807542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7" name="Google Shape;1447;p24"/>
          <p:cNvGrpSpPr/>
          <p:nvPr/>
        </p:nvGrpSpPr>
        <p:grpSpPr>
          <a:xfrm>
            <a:off x="1174146" y="3603819"/>
            <a:ext cx="2672671" cy="451552"/>
            <a:chOff x="1918200" y="3040325"/>
            <a:chExt cx="3420800" cy="577950"/>
          </a:xfrm>
        </p:grpSpPr>
        <p:sp>
          <p:nvSpPr>
            <p:cNvPr id="1448" name="Google Shape;1448;p24"/>
            <p:cNvSpPr/>
            <p:nvPr/>
          </p:nvSpPr>
          <p:spPr>
            <a:xfrm>
              <a:off x="3628600" y="3040325"/>
              <a:ext cx="1710400" cy="471000"/>
            </a:xfrm>
            <a:custGeom>
              <a:rect b="b" l="l" r="r" t="t"/>
              <a:pathLst>
                <a:path extrusionOk="0" h="18840" w="68416">
                  <a:moveTo>
                    <a:pt x="11836" y="1"/>
                  </a:moveTo>
                  <a:cubicBezTo>
                    <a:pt x="1433" y="1"/>
                    <a:pt x="0" y="12268"/>
                    <a:pt x="0" y="12268"/>
                  </a:cubicBezTo>
                  <a:lnTo>
                    <a:pt x="11909" y="15570"/>
                  </a:lnTo>
                  <a:lnTo>
                    <a:pt x="64079" y="18839"/>
                  </a:lnTo>
                  <a:lnTo>
                    <a:pt x="68416" y="6630"/>
                  </a:lnTo>
                  <a:lnTo>
                    <a:pt x="68416" y="6630"/>
                  </a:lnTo>
                  <a:cubicBezTo>
                    <a:pt x="65365" y="9337"/>
                    <a:pt x="61146" y="10366"/>
                    <a:pt x="56349" y="10366"/>
                  </a:cubicBezTo>
                  <a:cubicBezTo>
                    <a:pt x="42109" y="10366"/>
                    <a:pt x="22768" y="1298"/>
                    <a:pt x="13710" y="126"/>
                  </a:cubicBezTo>
                  <a:cubicBezTo>
                    <a:pt x="13055" y="41"/>
                    <a:pt x="12431" y="1"/>
                    <a:pt x="11836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4"/>
            <p:cNvSpPr/>
            <p:nvPr/>
          </p:nvSpPr>
          <p:spPr>
            <a:xfrm>
              <a:off x="1918200" y="3040325"/>
              <a:ext cx="1710425" cy="471000"/>
            </a:xfrm>
            <a:custGeom>
              <a:rect b="b" l="l" r="r" t="t"/>
              <a:pathLst>
                <a:path extrusionOk="0" h="18840" w="68417">
                  <a:moveTo>
                    <a:pt x="56576" y="1"/>
                  </a:moveTo>
                  <a:cubicBezTo>
                    <a:pt x="55982" y="1"/>
                    <a:pt x="55360" y="41"/>
                    <a:pt x="54707" y="126"/>
                  </a:cubicBezTo>
                  <a:cubicBezTo>
                    <a:pt x="45649" y="1298"/>
                    <a:pt x="26308" y="10366"/>
                    <a:pt x="12068" y="10366"/>
                  </a:cubicBezTo>
                  <a:cubicBezTo>
                    <a:pt x="7270" y="10366"/>
                    <a:pt x="3052" y="9337"/>
                    <a:pt x="1" y="6630"/>
                  </a:cubicBezTo>
                  <a:lnTo>
                    <a:pt x="1" y="6630"/>
                  </a:lnTo>
                  <a:lnTo>
                    <a:pt x="4304" y="18839"/>
                  </a:lnTo>
                  <a:lnTo>
                    <a:pt x="56474" y="15603"/>
                  </a:lnTo>
                  <a:lnTo>
                    <a:pt x="68416" y="12268"/>
                  </a:lnTo>
                  <a:cubicBezTo>
                    <a:pt x="68416" y="12268"/>
                    <a:pt x="66954" y="1"/>
                    <a:pt x="56576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308400" y="3347425"/>
              <a:ext cx="639425" cy="92900"/>
            </a:xfrm>
            <a:custGeom>
              <a:rect b="b" l="l" r="r" t="t"/>
              <a:pathLst>
                <a:path extrusionOk="0" h="3716" w="25577">
                  <a:moveTo>
                    <a:pt x="12792" y="0"/>
                  </a:moveTo>
                  <a:cubicBezTo>
                    <a:pt x="8772" y="0"/>
                    <a:pt x="4753" y="684"/>
                    <a:pt x="900" y="2052"/>
                  </a:cubicBezTo>
                  <a:cubicBezTo>
                    <a:pt x="1" y="2381"/>
                    <a:pt x="259" y="3707"/>
                    <a:pt x="1071" y="3707"/>
                  </a:cubicBezTo>
                  <a:cubicBezTo>
                    <a:pt x="1163" y="3707"/>
                    <a:pt x="1262" y="3690"/>
                    <a:pt x="1367" y="3653"/>
                  </a:cubicBezTo>
                  <a:cubicBezTo>
                    <a:pt x="5053" y="2335"/>
                    <a:pt x="8922" y="1677"/>
                    <a:pt x="12796" y="1677"/>
                  </a:cubicBezTo>
                  <a:cubicBezTo>
                    <a:pt x="16669" y="1677"/>
                    <a:pt x="20547" y="2335"/>
                    <a:pt x="24250" y="3653"/>
                  </a:cubicBezTo>
                  <a:cubicBezTo>
                    <a:pt x="24358" y="3696"/>
                    <a:pt x="24459" y="3716"/>
                    <a:pt x="24553" y="3716"/>
                  </a:cubicBezTo>
                  <a:cubicBezTo>
                    <a:pt x="25327" y="3716"/>
                    <a:pt x="25576" y="2379"/>
                    <a:pt x="24683" y="2052"/>
                  </a:cubicBezTo>
                  <a:cubicBezTo>
                    <a:pt x="20831" y="684"/>
                    <a:pt x="16811" y="0"/>
                    <a:pt x="12792" y="0"/>
                  </a:cubicBezTo>
                  <a:close/>
                </a:path>
              </a:pathLst>
            </a:custGeom>
            <a:solidFill>
              <a:srgbClr val="F4E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2025775" y="3407050"/>
              <a:ext cx="3204825" cy="211225"/>
            </a:xfrm>
            <a:custGeom>
              <a:rect b="b" l="l" r="r" t="t"/>
              <a:pathLst>
                <a:path extrusionOk="0" h="8449" w="128193">
                  <a:moveTo>
                    <a:pt x="52438" y="0"/>
                  </a:moveTo>
                  <a:lnTo>
                    <a:pt x="1" y="4170"/>
                  </a:lnTo>
                  <a:lnTo>
                    <a:pt x="1" y="7806"/>
                  </a:lnTo>
                  <a:lnTo>
                    <a:pt x="51004" y="3670"/>
                  </a:lnTo>
                  <a:cubicBezTo>
                    <a:pt x="54790" y="6855"/>
                    <a:pt x="59443" y="8448"/>
                    <a:pt x="64097" y="8448"/>
                  </a:cubicBezTo>
                  <a:cubicBezTo>
                    <a:pt x="68750" y="8448"/>
                    <a:pt x="73403" y="6855"/>
                    <a:pt x="77189" y="3670"/>
                  </a:cubicBezTo>
                  <a:lnTo>
                    <a:pt x="128192" y="7806"/>
                  </a:lnTo>
                  <a:lnTo>
                    <a:pt x="128192" y="4170"/>
                  </a:lnTo>
                  <a:lnTo>
                    <a:pt x="75755" y="0"/>
                  </a:lnTo>
                  <a:lnTo>
                    <a:pt x="75221" y="534"/>
                  </a:lnTo>
                  <a:cubicBezTo>
                    <a:pt x="72052" y="3369"/>
                    <a:pt x="68074" y="4787"/>
                    <a:pt x="64097" y="4787"/>
                  </a:cubicBezTo>
                  <a:cubicBezTo>
                    <a:pt x="60119" y="4787"/>
                    <a:pt x="56141" y="3369"/>
                    <a:pt x="52972" y="534"/>
                  </a:cubicBezTo>
                  <a:lnTo>
                    <a:pt x="52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2" name="Google Shape;1452;p24"/>
          <p:cNvSpPr/>
          <p:nvPr/>
        </p:nvSpPr>
        <p:spPr>
          <a:xfrm>
            <a:off x="800918" y="2963022"/>
            <a:ext cx="460303" cy="125786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24"/>
          <p:cNvSpPr/>
          <p:nvPr/>
        </p:nvSpPr>
        <p:spPr>
          <a:xfrm>
            <a:off x="3428605" y="1849344"/>
            <a:ext cx="780629" cy="213353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bg>
      <p:bgPr>
        <a:solidFill>
          <a:schemeClr val="dk2"/>
        </a:solidFill>
      </p:bgPr>
    </p:bg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5"/>
          <p:cNvSpPr/>
          <p:nvPr/>
        </p:nvSpPr>
        <p:spPr>
          <a:xfrm>
            <a:off x="165279" y="1250886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25"/>
          <p:cNvSpPr/>
          <p:nvPr/>
        </p:nvSpPr>
        <p:spPr>
          <a:xfrm>
            <a:off x="8729808" y="123021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25"/>
          <p:cNvSpPr/>
          <p:nvPr/>
        </p:nvSpPr>
        <p:spPr>
          <a:xfrm>
            <a:off x="7582008" y="422778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25"/>
          <p:cNvSpPr/>
          <p:nvPr/>
        </p:nvSpPr>
        <p:spPr>
          <a:xfrm>
            <a:off x="934925" y="463682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25"/>
          <p:cNvSpPr/>
          <p:nvPr/>
        </p:nvSpPr>
        <p:spPr>
          <a:xfrm>
            <a:off x="8029375" y="399200"/>
            <a:ext cx="390425" cy="107075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25"/>
          <p:cNvSpPr/>
          <p:nvPr/>
        </p:nvSpPr>
        <p:spPr>
          <a:xfrm>
            <a:off x="8296675" y="852775"/>
            <a:ext cx="57425" cy="61000"/>
          </a:xfrm>
          <a:custGeom>
            <a:rect b="b" l="l" r="r" t="t"/>
            <a:pathLst>
              <a:path extrusionOk="0" h="2440" w="2297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25"/>
          <p:cNvSpPr/>
          <p:nvPr/>
        </p:nvSpPr>
        <p:spPr>
          <a:xfrm>
            <a:off x="8308550" y="755800"/>
            <a:ext cx="12300" cy="113625"/>
          </a:xfrm>
          <a:custGeom>
            <a:rect b="b" l="l" r="r" t="t"/>
            <a:pathLst>
              <a:path extrusionOk="0" fill="none" h="4545" w="492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25"/>
          <p:cNvSpPr/>
          <p:nvPr/>
        </p:nvSpPr>
        <p:spPr>
          <a:xfrm>
            <a:off x="8343775" y="792625"/>
            <a:ext cx="69300" cy="90675"/>
          </a:xfrm>
          <a:custGeom>
            <a:rect b="b" l="l" r="r" t="t"/>
            <a:pathLst>
              <a:path extrusionOk="0" fill="none" h="3627" w="2772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25"/>
          <p:cNvSpPr/>
          <p:nvPr/>
        </p:nvSpPr>
        <p:spPr>
          <a:xfrm>
            <a:off x="8300225" y="759775"/>
            <a:ext cx="30500" cy="141325"/>
          </a:xfrm>
          <a:custGeom>
            <a:rect b="b" l="l" r="r" t="t"/>
            <a:pathLst>
              <a:path extrusionOk="0" fill="none" h="5653" w="122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25"/>
          <p:cNvSpPr/>
          <p:nvPr/>
        </p:nvSpPr>
        <p:spPr>
          <a:xfrm>
            <a:off x="8327950" y="789050"/>
            <a:ext cx="75625" cy="123125"/>
          </a:xfrm>
          <a:custGeom>
            <a:rect b="b" l="l" r="r" t="t"/>
            <a:pathLst>
              <a:path extrusionOk="0" fill="none" h="4925" w="3025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25"/>
          <p:cNvSpPr/>
          <p:nvPr/>
        </p:nvSpPr>
        <p:spPr>
          <a:xfrm>
            <a:off x="8204450" y="171625"/>
            <a:ext cx="598125" cy="630125"/>
          </a:xfrm>
          <a:custGeom>
            <a:rect b="b" l="l" r="r" t="t"/>
            <a:pathLst>
              <a:path extrusionOk="0" h="25205" w="23925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25"/>
          <p:cNvSpPr/>
          <p:nvPr/>
        </p:nvSpPr>
        <p:spPr>
          <a:xfrm>
            <a:off x="8277675" y="184200"/>
            <a:ext cx="449300" cy="609225"/>
          </a:xfrm>
          <a:custGeom>
            <a:rect b="b" l="l" r="r" t="t"/>
            <a:pathLst>
              <a:path extrusionOk="0" h="24369" w="17972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25"/>
          <p:cNvSpPr/>
          <p:nvPr/>
        </p:nvSpPr>
        <p:spPr>
          <a:xfrm>
            <a:off x="8346550" y="191925"/>
            <a:ext cx="292950" cy="590825"/>
          </a:xfrm>
          <a:custGeom>
            <a:rect b="b" l="l" r="r" t="t"/>
            <a:pathLst>
              <a:path extrusionOk="0" h="23633" w="11718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25"/>
          <p:cNvSpPr/>
          <p:nvPr/>
        </p:nvSpPr>
        <p:spPr>
          <a:xfrm>
            <a:off x="8298650" y="747100"/>
            <a:ext cx="136975" cy="78000"/>
          </a:xfrm>
          <a:custGeom>
            <a:rect b="b" l="l" r="r" t="t"/>
            <a:pathLst>
              <a:path extrusionOk="0" h="3120" w="5479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25"/>
          <p:cNvSpPr/>
          <p:nvPr/>
        </p:nvSpPr>
        <p:spPr>
          <a:xfrm>
            <a:off x="8325875" y="584100"/>
            <a:ext cx="691250" cy="18892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25"/>
          <p:cNvSpPr/>
          <p:nvPr/>
        </p:nvSpPr>
        <p:spPr>
          <a:xfrm>
            <a:off x="8751500" y="579225"/>
            <a:ext cx="18625" cy="15550"/>
          </a:xfrm>
          <a:custGeom>
            <a:rect b="b" l="l" r="r" t="t"/>
            <a:pathLst>
              <a:path extrusionOk="0" h="622" w="745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25"/>
          <p:cNvSpPr/>
          <p:nvPr/>
        </p:nvSpPr>
        <p:spPr>
          <a:xfrm>
            <a:off x="8570200" y="489400"/>
            <a:ext cx="11500" cy="9875"/>
          </a:xfrm>
          <a:custGeom>
            <a:rect b="b" l="l" r="r" t="t"/>
            <a:pathLst>
              <a:path extrusionOk="0" h="395" w="46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25"/>
          <p:cNvSpPr/>
          <p:nvPr/>
        </p:nvSpPr>
        <p:spPr>
          <a:xfrm>
            <a:off x="8506850" y="543625"/>
            <a:ext cx="11525" cy="9900"/>
          </a:xfrm>
          <a:custGeom>
            <a:rect b="b" l="l" r="r" t="t"/>
            <a:pathLst>
              <a:path extrusionOk="0" h="396" w="461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25"/>
          <p:cNvSpPr/>
          <p:nvPr/>
        </p:nvSpPr>
        <p:spPr>
          <a:xfrm>
            <a:off x="8455800" y="358375"/>
            <a:ext cx="13875" cy="11800"/>
          </a:xfrm>
          <a:custGeom>
            <a:rect b="b" l="l" r="r" t="t"/>
            <a:pathLst>
              <a:path extrusionOk="0" h="472" w="555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25"/>
          <p:cNvSpPr/>
          <p:nvPr/>
        </p:nvSpPr>
        <p:spPr>
          <a:xfrm>
            <a:off x="8497350" y="519500"/>
            <a:ext cx="16275" cy="13925"/>
          </a:xfrm>
          <a:custGeom>
            <a:rect b="b" l="l" r="r" t="t"/>
            <a:pathLst>
              <a:path extrusionOk="0" h="557" w="651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25"/>
          <p:cNvSpPr/>
          <p:nvPr/>
        </p:nvSpPr>
        <p:spPr>
          <a:xfrm>
            <a:off x="8501725" y="605000"/>
            <a:ext cx="13075" cy="13075"/>
          </a:xfrm>
          <a:custGeom>
            <a:rect b="b" l="l" r="r" t="t"/>
            <a:pathLst>
              <a:path extrusionOk="0" h="523" w="523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25"/>
          <p:cNvSpPr/>
          <p:nvPr/>
        </p:nvSpPr>
        <p:spPr>
          <a:xfrm>
            <a:off x="8498950" y="610125"/>
            <a:ext cx="17825" cy="15275"/>
          </a:xfrm>
          <a:custGeom>
            <a:rect b="b" l="l" r="r" t="t"/>
            <a:pathLst>
              <a:path extrusionOk="0" h="611" w="713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25"/>
          <p:cNvSpPr/>
          <p:nvPr/>
        </p:nvSpPr>
        <p:spPr>
          <a:xfrm>
            <a:off x="8447875" y="604600"/>
            <a:ext cx="11900" cy="9875"/>
          </a:xfrm>
          <a:custGeom>
            <a:rect b="b" l="l" r="r" t="t"/>
            <a:pathLst>
              <a:path extrusionOk="0" h="395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25"/>
          <p:cNvSpPr/>
          <p:nvPr/>
        </p:nvSpPr>
        <p:spPr>
          <a:xfrm>
            <a:off x="8276875" y="396375"/>
            <a:ext cx="16250" cy="13925"/>
          </a:xfrm>
          <a:custGeom>
            <a:rect b="b" l="l" r="r" t="t"/>
            <a:pathLst>
              <a:path extrusionOk="0" h="557" w="65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25"/>
          <p:cNvSpPr/>
          <p:nvPr/>
        </p:nvSpPr>
        <p:spPr>
          <a:xfrm>
            <a:off x="8097550" y="264975"/>
            <a:ext cx="11525" cy="9775"/>
          </a:xfrm>
          <a:custGeom>
            <a:rect b="b" l="l" r="r" t="t"/>
            <a:pathLst>
              <a:path extrusionOk="0" h="391" w="461">
                <a:moveTo>
                  <a:pt x="270" y="0"/>
                </a:moveTo>
                <a:cubicBezTo>
                  <a:pt x="80" y="0"/>
                  <a:pt x="1" y="206"/>
                  <a:pt x="128" y="333"/>
                </a:cubicBezTo>
                <a:cubicBezTo>
                  <a:pt x="168" y="373"/>
                  <a:pt x="216" y="391"/>
                  <a:pt x="263" y="391"/>
                </a:cubicBezTo>
                <a:cubicBezTo>
                  <a:pt x="364" y="391"/>
                  <a:pt x="460" y="309"/>
                  <a:pt x="460" y="190"/>
                </a:cubicBezTo>
                <a:cubicBezTo>
                  <a:pt x="460" y="79"/>
                  <a:pt x="365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25"/>
          <p:cNvSpPr txBox="1"/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1" name="Google Shape;1481;p25"/>
          <p:cNvSpPr txBox="1"/>
          <p:nvPr>
            <p:ph idx="1" type="subTitle"/>
          </p:nvPr>
        </p:nvSpPr>
        <p:spPr>
          <a:xfrm>
            <a:off x="741125" y="3272200"/>
            <a:ext cx="2187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25"/>
          <p:cNvSpPr txBox="1"/>
          <p:nvPr>
            <p:ph idx="2" type="subTitle"/>
          </p:nvPr>
        </p:nvSpPr>
        <p:spPr>
          <a:xfrm>
            <a:off x="6278825" y="3272200"/>
            <a:ext cx="21855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3" name="Google Shape;1483;p25"/>
          <p:cNvSpPr txBox="1"/>
          <p:nvPr>
            <p:ph idx="3" type="subTitle"/>
          </p:nvPr>
        </p:nvSpPr>
        <p:spPr>
          <a:xfrm>
            <a:off x="741126" y="2856351"/>
            <a:ext cx="218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484" name="Google Shape;1484;p25"/>
          <p:cNvSpPr txBox="1"/>
          <p:nvPr>
            <p:ph idx="4" type="subTitle"/>
          </p:nvPr>
        </p:nvSpPr>
        <p:spPr>
          <a:xfrm>
            <a:off x="6278821" y="2856351"/>
            <a:ext cx="2185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485" name="Google Shape;1485;p25"/>
          <p:cNvSpPr txBox="1"/>
          <p:nvPr>
            <p:ph idx="5" type="subTitle"/>
          </p:nvPr>
        </p:nvSpPr>
        <p:spPr>
          <a:xfrm>
            <a:off x="3502551" y="3272200"/>
            <a:ext cx="2187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6" name="Google Shape;1486;p25"/>
          <p:cNvSpPr txBox="1"/>
          <p:nvPr>
            <p:ph idx="6" type="subTitle"/>
          </p:nvPr>
        </p:nvSpPr>
        <p:spPr>
          <a:xfrm>
            <a:off x="3502550" y="2856351"/>
            <a:ext cx="218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3"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26"/>
          <p:cNvSpPr txBox="1"/>
          <p:nvPr>
            <p:ph type="title"/>
          </p:nvPr>
        </p:nvSpPr>
        <p:spPr>
          <a:xfrm>
            <a:off x="704925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9" name="Google Shape;1489;p26"/>
          <p:cNvSpPr txBox="1"/>
          <p:nvPr>
            <p:ph idx="1" type="subTitle"/>
          </p:nvPr>
        </p:nvSpPr>
        <p:spPr>
          <a:xfrm>
            <a:off x="723675" y="3279702"/>
            <a:ext cx="218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490" name="Google Shape;1490;p26"/>
          <p:cNvSpPr txBox="1"/>
          <p:nvPr>
            <p:ph idx="2" type="subTitle"/>
          </p:nvPr>
        </p:nvSpPr>
        <p:spPr>
          <a:xfrm>
            <a:off x="6261373" y="3279702"/>
            <a:ext cx="2185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491" name="Google Shape;1491;p26"/>
          <p:cNvSpPr txBox="1"/>
          <p:nvPr>
            <p:ph idx="3" type="subTitle"/>
          </p:nvPr>
        </p:nvSpPr>
        <p:spPr>
          <a:xfrm>
            <a:off x="3485101" y="3279702"/>
            <a:ext cx="218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492" name="Google Shape;1492;p26"/>
          <p:cNvSpPr/>
          <p:nvPr/>
        </p:nvSpPr>
        <p:spPr>
          <a:xfrm>
            <a:off x="-330896" y="1875274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26"/>
          <p:cNvSpPr/>
          <p:nvPr/>
        </p:nvSpPr>
        <p:spPr>
          <a:xfrm>
            <a:off x="8744558" y="123021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26"/>
          <p:cNvSpPr/>
          <p:nvPr/>
        </p:nvSpPr>
        <p:spPr>
          <a:xfrm>
            <a:off x="7237208" y="1834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26"/>
          <p:cNvSpPr/>
          <p:nvPr/>
        </p:nvSpPr>
        <p:spPr>
          <a:xfrm>
            <a:off x="1141600" y="23837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3_1">
    <p:bg>
      <p:bgPr>
        <a:solidFill>
          <a:schemeClr val="dk2"/>
        </a:solidFill>
      </p:bgPr>
    </p:bg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7"/>
          <p:cNvSpPr txBox="1"/>
          <p:nvPr>
            <p:ph type="title"/>
          </p:nvPr>
        </p:nvSpPr>
        <p:spPr>
          <a:xfrm>
            <a:off x="707213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8" name="Google Shape;1498;p27"/>
          <p:cNvSpPr txBox="1"/>
          <p:nvPr>
            <p:ph idx="1" type="subTitle"/>
          </p:nvPr>
        </p:nvSpPr>
        <p:spPr>
          <a:xfrm>
            <a:off x="899473" y="2768853"/>
            <a:ext cx="15372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9" name="Google Shape;1499;p27"/>
          <p:cNvSpPr txBox="1"/>
          <p:nvPr>
            <p:ph idx="2" type="subTitle"/>
          </p:nvPr>
        </p:nvSpPr>
        <p:spPr>
          <a:xfrm>
            <a:off x="4768021" y="2768853"/>
            <a:ext cx="15357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0" name="Google Shape;1500;p27"/>
          <p:cNvSpPr txBox="1"/>
          <p:nvPr>
            <p:ph idx="3" type="subTitle"/>
          </p:nvPr>
        </p:nvSpPr>
        <p:spPr>
          <a:xfrm>
            <a:off x="899473" y="2353000"/>
            <a:ext cx="1537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501" name="Google Shape;1501;p27"/>
          <p:cNvSpPr txBox="1"/>
          <p:nvPr>
            <p:ph idx="4" type="subTitle"/>
          </p:nvPr>
        </p:nvSpPr>
        <p:spPr>
          <a:xfrm>
            <a:off x="4768021" y="2353000"/>
            <a:ext cx="1535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502" name="Google Shape;1502;p27"/>
          <p:cNvSpPr txBox="1"/>
          <p:nvPr>
            <p:ph idx="5" type="subTitle"/>
          </p:nvPr>
        </p:nvSpPr>
        <p:spPr>
          <a:xfrm>
            <a:off x="2835167" y="2768853"/>
            <a:ext cx="15372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3" name="Google Shape;1503;p27"/>
          <p:cNvSpPr txBox="1"/>
          <p:nvPr>
            <p:ph idx="6" type="subTitle"/>
          </p:nvPr>
        </p:nvSpPr>
        <p:spPr>
          <a:xfrm>
            <a:off x="2835167" y="2353000"/>
            <a:ext cx="1537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504" name="Google Shape;1504;p27"/>
          <p:cNvSpPr txBox="1"/>
          <p:nvPr>
            <p:ph idx="7" type="subTitle"/>
          </p:nvPr>
        </p:nvSpPr>
        <p:spPr>
          <a:xfrm>
            <a:off x="6702705" y="2768853"/>
            <a:ext cx="15357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5" name="Google Shape;1505;p27"/>
          <p:cNvSpPr txBox="1"/>
          <p:nvPr>
            <p:ph idx="8" type="subTitle"/>
          </p:nvPr>
        </p:nvSpPr>
        <p:spPr>
          <a:xfrm>
            <a:off x="6702705" y="2353000"/>
            <a:ext cx="1535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506" name="Google Shape;1506;p27"/>
          <p:cNvSpPr txBox="1"/>
          <p:nvPr>
            <p:ph idx="9" type="subTitle"/>
          </p:nvPr>
        </p:nvSpPr>
        <p:spPr>
          <a:xfrm>
            <a:off x="902550" y="1302370"/>
            <a:ext cx="7338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7" name="Google Shape;1507;p27"/>
          <p:cNvSpPr/>
          <p:nvPr/>
        </p:nvSpPr>
        <p:spPr>
          <a:xfrm>
            <a:off x="300404" y="253861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27"/>
          <p:cNvSpPr/>
          <p:nvPr/>
        </p:nvSpPr>
        <p:spPr>
          <a:xfrm>
            <a:off x="8725846" y="4820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27"/>
          <p:cNvSpPr/>
          <p:nvPr/>
        </p:nvSpPr>
        <p:spPr>
          <a:xfrm>
            <a:off x="8349408" y="316156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27"/>
          <p:cNvSpPr/>
          <p:nvPr/>
        </p:nvSpPr>
        <p:spPr>
          <a:xfrm>
            <a:off x="-197225" y="480007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TWO_COLUMNS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/>
          <p:nvPr>
            <p:ph type="title"/>
          </p:nvPr>
        </p:nvSpPr>
        <p:spPr>
          <a:xfrm>
            <a:off x="716775" y="539500"/>
            <a:ext cx="7716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3" name="Google Shape;1513;p28"/>
          <p:cNvSpPr txBox="1"/>
          <p:nvPr>
            <p:ph idx="1" type="subTitle"/>
          </p:nvPr>
        </p:nvSpPr>
        <p:spPr>
          <a:xfrm>
            <a:off x="4961800" y="1298448"/>
            <a:ext cx="34791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4" name="Google Shape;1514;p28"/>
          <p:cNvSpPr/>
          <p:nvPr/>
        </p:nvSpPr>
        <p:spPr>
          <a:xfrm rot="-737684">
            <a:off x="199279" y="3155649"/>
            <a:ext cx="633028" cy="1024286"/>
          </a:xfrm>
          <a:custGeom>
            <a:rect b="b" l="l" r="r" t="t"/>
            <a:pathLst>
              <a:path extrusionOk="0" h="37638" w="23261">
                <a:moveTo>
                  <a:pt x="21123" y="1"/>
                </a:moveTo>
                <a:cubicBezTo>
                  <a:pt x="20743" y="128"/>
                  <a:pt x="20394" y="318"/>
                  <a:pt x="20078" y="523"/>
                </a:cubicBezTo>
                <a:cubicBezTo>
                  <a:pt x="19698" y="777"/>
                  <a:pt x="19334" y="1062"/>
                  <a:pt x="19001" y="1363"/>
                </a:cubicBezTo>
                <a:cubicBezTo>
                  <a:pt x="18795" y="1553"/>
                  <a:pt x="18605" y="1758"/>
                  <a:pt x="18431" y="1980"/>
                </a:cubicBezTo>
                <a:cubicBezTo>
                  <a:pt x="18241" y="2218"/>
                  <a:pt x="18051" y="2471"/>
                  <a:pt x="17877" y="2756"/>
                </a:cubicBezTo>
                <a:cubicBezTo>
                  <a:pt x="18241" y="3152"/>
                  <a:pt x="18589" y="3500"/>
                  <a:pt x="18874" y="3864"/>
                </a:cubicBezTo>
                <a:cubicBezTo>
                  <a:pt x="19159" y="4165"/>
                  <a:pt x="19381" y="4529"/>
                  <a:pt x="19524" y="4925"/>
                </a:cubicBezTo>
                <a:cubicBezTo>
                  <a:pt x="19207" y="4387"/>
                  <a:pt x="18384" y="3643"/>
                  <a:pt x="17608" y="3184"/>
                </a:cubicBezTo>
                <a:cubicBezTo>
                  <a:pt x="17529" y="3310"/>
                  <a:pt x="17465" y="3421"/>
                  <a:pt x="17402" y="3548"/>
                </a:cubicBezTo>
                <a:cubicBezTo>
                  <a:pt x="17339" y="3674"/>
                  <a:pt x="17275" y="3801"/>
                  <a:pt x="17228" y="3928"/>
                </a:cubicBezTo>
                <a:cubicBezTo>
                  <a:pt x="17101" y="4197"/>
                  <a:pt x="16990" y="4482"/>
                  <a:pt x="16895" y="4783"/>
                </a:cubicBezTo>
                <a:cubicBezTo>
                  <a:pt x="16784" y="5068"/>
                  <a:pt x="16689" y="5384"/>
                  <a:pt x="16610" y="5717"/>
                </a:cubicBezTo>
                <a:cubicBezTo>
                  <a:pt x="16515" y="6049"/>
                  <a:pt x="16468" y="6398"/>
                  <a:pt x="16420" y="6762"/>
                </a:cubicBezTo>
                <a:cubicBezTo>
                  <a:pt x="16389" y="6999"/>
                  <a:pt x="16357" y="7221"/>
                  <a:pt x="16341" y="7459"/>
                </a:cubicBezTo>
                <a:cubicBezTo>
                  <a:pt x="16341" y="7443"/>
                  <a:pt x="16341" y="7443"/>
                  <a:pt x="16341" y="7427"/>
                </a:cubicBezTo>
                <a:cubicBezTo>
                  <a:pt x="15993" y="7981"/>
                  <a:pt x="15676" y="8504"/>
                  <a:pt x="15344" y="8994"/>
                </a:cubicBezTo>
                <a:cubicBezTo>
                  <a:pt x="15011" y="9469"/>
                  <a:pt x="14679" y="9929"/>
                  <a:pt x="14394" y="10372"/>
                </a:cubicBezTo>
                <a:cubicBezTo>
                  <a:pt x="13808" y="11227"/>
                  <a:pt x="13269" y="12003"/>
                  <a:pt x="12953" y="12747"/>
                </a:cubicBezTo>
                <a:cubicBezTo>
                  <a:pt x="12414" y="13618"/>
                  <a:pt x="12082" y="14568"/>
                  <a:pt x="11939" y="15565"/>
                </a:cubicBezTo>
                <a:cubicBezTo>
                  <a:pt x="11860" y="16040"/>
                  <a:pt x="11844" y="16515"/>
                  <a:pt x="11876" y="17006"/>
                </a:cubicBezTo>
                <a:cubicBezTo>
                  <a:pt x="11702" y="16246"/>
                  <a:pt x="11670" y="15470"/>
                  <a:pt x="11781" y="14695"/>
                </a:cubicBezTo>
                <a:cubicBezTo>
                  <a:pt x="11876" y="13808"/>
                  <a:pt x="12113" y="12953"/>
                  <a:pt x="12493" y="12129"/>
                </a:cubicBezTo>
                <a:cubicBezTo>
                  <a:pt x="11939" y="11765"/>
                  <a:pt x="11385" y="11417"/>
                  <a:pt x="10847" y="11037"/>
                </a:cubicBezTo>
                <a:cubicBezTo>
                  <a:pt x="10293" y="10657"/>
                  <a:pt x="9738" y="10261"/>
                  <a:pt x="9232" y="9849"/>
                </a:cubicBezTo>
                <a:cubicBezTo>
                  <a:pt x="8709" y="9406"/>
                  <a:pt x="8218" y="8947"/>
                  <a:pt x="7775" y="8440"/>
                </a:cubicBezTo>
                <a:cubicBezTo>
                  <a:pt x="7316" y="7902"/>
                  <a:pt x="6920" y="7300"/>
                  <a:pt x="6588" y="6683"/>
                </a:cubicBezTo>
                <a:cubicBezTo>
                  <a:pt x="5542" y="4672"/>
                  <a:pt x="4260" y="4134"/>
                  <a:pt x="3104" y="3928"/>
                </a:cubicBezTo>
                <a:cubicBezTo>
                  <a:pt x="1932" y="3706"/>
                  <a:pt x="808" y="3864"/>
                  <a:pt x="1" y="3263"/>
                </a:cubicBezTo>
                <a:lnTo>
                  <a:pt x="1" y="3263"/>
                </a:lnTo>
                <a:cubicBezTo>
                  <a:pt x="1204" y="4640"/>
                  <a:pt x="919" y="5638"/>
                  <a:pt x="792" y="6936"/>
                </a:cubicBezTo>
                <a:cubicBezTo>
                  <a:pt x="682" y="8250"/>
                  <a:pt x="761" y="9818"/>
                  <a:pt x="2597" y="12446"/>
                </a:cubicBezTo>
                <a:cubicBezTo>
                  <a:pt x="2739" y="12435"/>
                  <a:pt x="2881" y="12430"/>
                  <a:pt x="3023" y="12430"/>
                </a:cubicBezTo>
                <a:cubicBezTo>
                  <a:pt x="3719" y="12430"/>
                  <a:pt x="4410" y="12558"/>
                  <a:pt x="5067" y="12795"/>
                </a:cubicBezTo>
                <a:cubicBezTo>
                  <a:pt x="4935" y="12785"/>
                  <a:pt x="4803" y="12781"/>
                  <a:pt x="4671" y="12781"/>
                </a:cubicBezTo>
                <a:cubicBezTo>
                  <a:pt x="4108" y="12781"/>
                  <a:pt x="3548" y="12862"/>
                  <a:pt x="3009" y="13016"/>
                </a:cubicBezTo>
                <a:cubicBezTo>
                  <a:pt x="3136" y="13190"/>
                  <a:pt x="3278" y="13365"/>
                  <a:pt x="3405" y="13555"/>
                </a:cubicBezTo>
                <a:cubicBezTo>
                  <a:pt x="5416" y="16104"/>
                  <a:pt x="6287" y="17972"/>
                  <a:pt x="6746" y="19413"/>
                </a:cubicBezTo>
                <a:cubicBezTo>
                  <a:pt x="6936" y="20046"/>
                  <a:pt x="7063" y="20695"/>
                  <a:pt x="7142" y="21360"/>
                </a:cubicBezTo>
                <a:cubicBezTo>
                  <a:pt x="7205" y="21930"/>
                  <a:pt x="7221" y="22469"/>
                  <a:pt x="7268" y="23007"/>
                </a:cubicBezTo>
                <a:cubicBezTo>
                  <a:pt x="8030" y="22830"/>
                  <a:pt x="8776" y="22732"/>
                  <a:pt x="9465" y="22732"/>
                </a:cubicBezTo>
                <a:cubicBezTo>
                  <a:pt x="10193" y="22732"/>
                  <a:pt x="10855" y="22842"/>
                  <a:pt x="11401" y="23086"/>
                </a:cubicBezTo>
                <a:cubicBezTo>
                  <a:pt x="10936" y="22969"/>
                  <a:pt x="10461" y="22918"/>
                  <a:pt x="9988" y="22918"/>
                </a:cubicBezTo>
                <a:cubicBezTo>
                  <a:pt x="9057" y="22918"/>
                  <a:pt x="8134" y="23114"/>
                  <a:pt x="7316" y="23387"/>
                </a:cubicBezTo>
                <a:cubicBezTo>
                  <a:pt x="7363" y="23799"/>
                  <a:pt x="7427" y="24195"/>
                  <a:pt x="7538" y="24591"/>
                </a:cubicBezTo>
                <a:cubicBezTo>
                  <a:pt x="7553" y="24686"/>
                  <a:pt x="7585" y="24781"/>
                  <a:pt x="7633" y="24860"/>
                </a:cubicBezTo>
                <a:cubicBezTo>
                  <a:pt x="7110" y="24717"/>
                  <a:pt x="6588" y="24638"/>
                  <a:pt x="6049" y="24591"/>
                </a:cubicBezTo>
                <a:cubicBezTo>
                  <a:pt x="4957" y="24448"/>
                  <a:pt x="3943" y="24337"/>
                  <a:pt x="2946" y="23387"/>
                </a:cubicBezTo>
                <a:lnTo>
                  <a:pt x="2946" y="23387"/>
                </a:lnTo>
                <a:cubicBezTo>
                  <a:pt x="2946" y="23736"/>
                  <a:pt x="2962" y="24084"/>
                  <a:pt x="3009" y="24432"/>
                </a:cubicBezTo>
                <a:cubicBezTo>
                  <a:pt x="3120" y="25224"/>
                  <a:pt x="3357" y="26000"/>
                  <a:pt x="3706" y="26728"/>
                </a:cubicBezTo>
                <a:cubicBezTo>
                  <a:pt x="4450" y="26126"/>
                  <a:pt x="5147" y="25636"/>
                  <a:pt x="5685" y="25556"/>
                </a:cubicBezTo>
                <a:lnTo>
                  <a:pt x="5685" y="25556"/>
                </a:lnTo>
                <a:cubicBezTo>
                  <a:pt x="5210" y="25762"/>
                  <a:pt x="4450" y="26348"/>
                  <a:pt x="3864" y="27029"/>
                </a:cubicBezTo>
                <a:cubicBezTo>
                  <a:pt x="4339" y="27821"/>
                  <a:pt x="5004" y="28501"/>
                  <a:pt x="5796" y="28992"/>
                </a:cubicBezTo>
                <a:cubicBezTo>
                  <a:pt x="6398" y="30686"/>
                  <a:pt x="6366" y="32396"/>
                  <a:pt x="6667" y="33426"/>
                </a:cubicBezTo>
                <a:cubicBezTo>
                  <a:pt x="7284" y="32840"/>
                  <a:pt x="7997" y="32349"/>
                  <a:pt x="8773" y="32001"/>
                </a:cubicBezTo>
                <a:cubicBezTo>
                  <a:pt x="9042" y="31874"/>
                  <a:pt x="9343" y="31779"/>
                  <a:pt x="9643" y="31716"/>
                </a:cubicBezTo>
                <a:lnTo>
                  <a:pt x="9643" y="31716"/>
                </a:lnTo>
                <a:cubicBezTo>
                  <a:pt x="9358" y="31811"/>
                  <a:pt x="9105" y="31937"/>
                  <a:pt x="8868" y="32096"/>
                </a:cubicBezTo>
                <a:cubicBezTo>
                  <a:pt x="8108" y="32586"/>
                  <a:pt x="7427" y="33188"/>
                  <a:pt x="6841" y="33885"/>
                </a:cubicBezTo>
                <a:cubicBezTo>
                  <a:pt x="7035" y="34255"/>
                  <a:pt x="7332" y="34468"/>
                  <a:pt x="7835" y="34468"/>
                </a:cubicBezTo>
                <a:cubicBezTo>
                  <a:pt x="8194" y="34468"/>
                  <a:pt x="8657" y="34360"/>
                  <a:pt x="9263" y="34122"/>
                </a:cubicBezTo>
                <a:cubicBezTo>
                  <a:pt x="10797" y="33525"/>
                  <a:pt x="12079" y="33154"/>
                  <a:pt x="13142" y="33154"/>
                </a:cubicBezTo>
                <a:cubicBezTo>
                  <a:pt x="13517" y="33154"/>
                  <a:pt x="13865" y="33200"/>
                  <a:pt x="14188" y="33299"/>
                </a:cubicBezTo>
                <a:cubicBezTo>
                  <a:pt x="16024" y="34661"/>
                  <a:pt x="17814" y="36117"/>
                  <a:pt x="19508" y="37637"/>
                </a:cubicBezTo>
                <a:lnTo>
                  <a:pt x="19650" y="37479"/>
                </a:lnTo>
                <a:cubicBezTo>
                  <a:pt x="18194" y="36165"/>
                  <a:pt x="16674" y="34898"/>
                  <a:pt x="15106" y="33711"/>
                </a:cubicBezTo>
                <a:cubicBezTo>
                  <a:pt x="14093" y="32618"/>
                  <a:pt x="13301" y="31241"/>
                  <a:pt x="12493" y="29863"/>
                </a:cubicBezTo>
                <a:cubicBezTo>
                  <a:pt x="11765" y="28612"/>
                  <a:pt x="11005" y="27377"/>
                  <a:pt x="10087" y="26411"/>
                </a:cubicBezTo>
                <a:lnTo>
                  <a:pt x="10087" y="26411"/>
                </a:lnTo>
                <a:cubicBezTo>
                  <a:pt x="10688" y="26570"/>
                  <a:pt x="11353" y="26712"/>
                  <a:pt x="12050" y="26855"/>
                </a:cubicBezTo>
                <a:cubicBezTo>
                  <a:pt x="13127" y="27029"/>
                  <a:pt x="14172" y="27314"/>
                  <a:pt x="15185" y="27710"/>
                </a:cubicBezTo>
                <a:cubicBezTo>
                  <a:pt x="15850" y="27963"/>
                  <a:pt x="16436" y="28343"/>
                  <a:pt x="16911" y="28850"/>
                </a:cubicBezTo>
                <a:cubicBezTo>
                  <a:pt x="18304" y="31541"/>
                  <a:pt x="19619" y="34265"/>
                  <a:pt x="20838" y="37036"/>
                </a:cubicBezTo>
                <a:lnTo>
                  <a:pt x="21028" y="36957"/>
                </a:lnTo>
                <a:cubicBezTo>
                  <a:pt x="19793" y="34154"/>
                  <a:pt x="18479" y="31399"/>
                  <a:pt x="17069" y="28691"/>
                </a:cubicBezTo>
                <a:cubicBezTo>
                  <a:pt x="16911" y="28169"/>
                  <a:pt x="16800" y="27646"/>
                  <a:pt x="16705" y="27108"/>
                </a:cubicBezTo>
                <a:cubicBezTo>
                  <a:pt x="16563" y="26142"/>
                  <a:pt x="16499" y="25161"/>
                  <a:pt x="16515" y="24195"/>
                </a:cubicBezTo>
                <a:cubicBezTo>
                  <a:pt x="16515" y="23609"/>
                  <a:pt x="16563" y="22991"/>
                  <a:pt x="16626" y="22326"/>
                </a:cubicBezTo>
                <a:cubicBezTo>
                  <a:pt x="16705" y="21661"/>
                  <a:pt x="16784" y="20949"/>
                  <a:pt x="16943" y="20189"/>
                </a:cubicBezTo>
                <a:lnTo>
                  <a:pt x="16943" y="20157"/>
                </a:lnTo>
                <a:cubicBezTo>
                  <a:pt x="17133" y="20363"/>
                  <a:pt x="17339" y="20585"/>
                  <a:pt x="17513" y="20790"/>
                </a:cubicBezTo>
                <a:cubicBezTo>
                  <a:pt x="17719" y="21044"/>
                  <a:pt x="17924" y="21313"/>
                  <a:pt x="18130" y="21566"/>
                </a:cubicBezTo>
                <a:cubicBezTo>
                  <a:pt x="18320" y="21820"/>
                  <a:pt x="18494" y="22089"/>
                  <a:pt x="18653" y="22358"/>
                </a:cubicBezTo>
                <a:cubicBezTo>
                  <a:pt x="18748" y="22516"/>
                  <a:pt x="18827" y="22659"/>
                  <a:pt x="18906" y="22817"/>
                </a:cubicBezTo>
                <a:cubicBezTo>
                  <a:pt x="19872" y="26396"/>
                  <a:pt x="21281" y="29847"/>
                  <a:pt x="23086" y="33093"/>
                </a:cubicBezTo>
                <a:lnTo>
                  <a:pt x="23260" y="32982"/>
                </a:lnTo>
                <a:cubicBezTo>
                  <a:pt x="21693" y="30148"/>
                  <a:pt x="20410" y="27140"/>
                  <a:pt x="19476" y="24036"/>
                </a:cubicBezTo>
                <a:cubicBezTo>
                  <a:pt x="19049" y="21740"/>
                  <a:pt x="19207" y="19381"/>
                  <a:pt x="19539" y="17165"/>
                </a:cubicBezTo>
                <a:cubicBezTo>
                  <a:pt x="19935" y="14647"/>
                  <a:pt x="20553" y="12304"/>
                  <a:pt x="20806" y="10087"/>
                </a:cubicBezTo>
                <a:cubicBezTo>
                  <a:pt x="20917" y="9137"/>
                  <a:pt x="20949" y="8187"/>
                  <a:pt x="20869" y="7221"/>
                </a:cubicBezTo>
                <a:cubicBezTo>
                  <a:pt x="20838" y="6809"/>
                  <a:pt x="20774" y="6398"/>
                  <a:pt x="20727" y="6002"/>
                </a:cubicBezTo>
                <a:cubicBezTo>
                  <a:pt x="20664" y="5606"/>
                  <a:pt x="20616" y="5226"/>
                  <a:pt x="20569" y="4830"/>
                </a:cubicBezTo>
                <a:cubicBezTo>
                  <a:pt x="20347" y="3310"/>
                  <a:pt x="20284" y="1790"/>
                  <a:pt x="21123" y="1"/>
                </a:cubicBez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28"/>
          <p:cNvSpPr/>
          <p:nvPr/>
        </p:nvSpPr>
        <p:spPr>
          <a:xfrm rot="-737684">
            <a:off x="658827" y="3309928"/>
            <a:ext cx="177137" cy="696356"/>
          </a:xfrm>
          <a:custGeom>
            <a:rect b="b" l="l" r="r" t="t"/>
            <a:pathLst>
              <a:path extrusionOk="0" h="25588" w="6509">
                <a:moveTo>
                  <a:pt x="6318" y="25587"/>
                </a:moveTo>
                <a:cubicBezTo>
                  <a:pt x="2043" y="17956"/>
                  <a:pt x="1" y="8867"/>
                  <a:pt x="539" y="0"/>
                </a:cubicBezTo>
                <a:lnTo>
                  <a:pt x="745" y="0"/>
                </a:lnTo>
                <a:cubicBezTo>
                  <a:pt x="206" y="8835"/>
                  <a:pt x="2249" y="17892"/>
                  <a:pt x="6508" y="2547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28"/>
          <p:cNvSpPr/>
          <p:nvPr/>
        </p:nvSpPr>
        <p:spPr>
          <a:xfrm rot="-737684">
            <a:off x="515233" y="3334522"/>
            <a:ext cx="192214" cy="452898"/>
          </a:xfrm>
          <a:custGeom>
            <a:rect b="b" l="l" r="r" t="t"/>
            <a:pathLst>
              <a:path extrusionOk="0" h="16642" w="7063">
                <a:moveTo>
                  <a:pt x="3817" y="7996"/>
                </a:moveTo>
                <a:cubicBezTo>
                  <a:pt x="3817" y="7996"/>
                  <a:pt x="3753" y="7885"/>
                  <a:pt x="3611" y="7727"/>
                </a:cubicBezTo>
                <a:cubicBezTo>
                  <a:pt x="3484" y="7553"/>
                  <a:pt x="3263" y="7331"/>
                  <a:pt x="3009" y="7062"/>
                </a:cubicBezTo>
                <a:cubicBezTo>
                  <a:pt x="2297" y="6365"/>
                  <a:pt x="1457" y="5779"/>
                  <a:pt x="555" y="5368"/>
                </a:cubicBezTo>
                <a:cubicBezTo>
                  <a:pt x="872" y="4608"/>
                  <a:pt x="1426" y="3816"/>
                  <a:pt x="2012" y="2961"/>
                </a:cubicBezTo>
                <a:cubicBezTo>
                  <a:pt x="2313" y="2518"/>
                  <a:pt x="2645" y="2058"/>
                  <a:pt x="2978" y="1568"/>
                </a:cubicBezTo>
                <a:cubicBezTo>
                  <a:pt x="3310" y="1077"/>
                  <a:pt x="3611" y="570"/>
                  <a:pt x="3975" y="0"/>
                </a:cubicBezTo>
                <a:cubicBezTo>
                  <a:pt x="3848" y="1520"/>
                  <a:pt x="3975" y="3040"/>
                  <a:pt x="4339" y="4513"/>
                </a:cubicBezTo>
                <a:cubicBezTo>
                  <a:pt x="4798" y="6318"/>
                  <a:pt x="5147" y="8629"/>
                  <a:pt x="5653" y="10846"/>
                </a:cubicBezTo>
                <a:cubicBezTo>
                  <a:pt x="5748" y="11400"/>
                  <a:pt x="5891" y="11954"/>
                  <a:pt x="6002" y="12493"/>
                </a:cubicBezTo>
                <a:cubicBezTo>
                  <a:pt x="6128" y="13015"/>
                  <a:pt x="6239" y="13538"/>
                  <a:pt x="6382" y="14029"/>
                </a:cubicBezTo>
                <a:lnTo>
                  <a:pt x="6730" y="15438"/>
                </a:lnTo>
                <a:cubicBezTo>
                  <a:pt x="6841" y="15881"/>
                  <a:pt x="6968" y="16277"/>
                  <a:pt x="7063" y="16641"/>
                </a:cubicBezTo>
                <a:cubicBezTo>
                  <a:pt x="6968" y="16340"/>
                  <a:pt x="6857" y="16040"/>
                  <a:pt x="6714" y="15754"/>
                </a:cubicBezTo>
                <a:cubicBezTo>
                  <a:pt x="6588" y="15485"/>
                  <a:pt x="6445" y="15200"/>
                  <a:pt x="6287" y="14931"/>
                </a:cubicBezTo>
                <a:cubicBezTo>
                  <a:pt x="6128" y="14662"/>
                  <a:pt x="5954" y="14393"/>
                  <a:pt x="5764" y="14139"/>
                </a:cubicBezTo>
                <a:cubicBezTo>
                  <a:pt x="5558" y="13886"/>
                  <a:pt x="5353" y="13617"/>
                  <a:pt x="5147" y="13364"/>
                </a:cubicBezTo>
                <a:cubicBezTo>
                  <a:pt x="4672" y="12809"/>
                  <a:pt x="4165" y="12271"/>
                  <a:pt x="3643" y="11780"/>
                </a:cubicBezTo>
                <a:cubicBezTo>
                  <a:pt x="3088" y="11226"/>
                  <a:pt x="2487" y="10656"/>
                  <a:pt x="1822" y="10023"/>
                </a:cubicBezTo>
                <a:cubicBezTo>
                  <a:pt x="349" y="8582"/>
                  <a:pt x="1" y="7331"/>
                  <a:pt x="302" y="6112"/>
                </a:cubicBezTo>
                <a:cubicBezTo>
                  <a:pt x="1267" y="6334"/>
                  <a:pt x="2170" y="6729"/>
                  <a:pt x="2978" y="7284"/>
                </a:cubicBezTo>
                <a:cubicBezTo>
                  <a:pt x="3294" y="7474"/>
                  <a:pt x="3563" y="7711"/>
                  <a:pt x="3817" y="799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28"/>
          <p:cNvSpPr/>
          <p:nvPr/>
        </p:nvSpPr>
        <p:spPr>
          <a:xfrm rot="-737684">
            <a:off x="600921" y="3118252"/>
            <a:ext cx="131880" cy="678694"/>
          </a:xfrm>
          <a:custGeom>
            <a:rect b="b" l="l" r="r" t="t"/>
            <a:pathLst>
              <a:path extrusionOk="0" h="24939" w="4846">
                <a:moveTo>
                  <a:pt x="3247" y="4940"/>
                </a:moveTo>
                <a:cubicBezTo>
                  <a:pt x="3088" y="4544"/>
                  <a:pt x="2867" y="4180"/>
                  <a:pt x="2597" y="3879"/>
                </a:cubicBezTo>
                <a:cubicBezTo>
                  <a:pt x="2312" y="3515"/>
                  <a:pt x="1964" y="3151"/>
                  <a:pt x="1584" y="2771"/>
                </a:cubicBezTo>
                <a:cubicBezTo>
                  <a:pt x="1774" y="2486"/>
                  <a:pt x="1964" y="2233"/>
                  <a:pt x="2154" y="1995"/>
                </a:cubicBezTo>
                <a:cubicBezTo>
                  <a:pt x="2328" y="1773"/>
                  <a:pt x="2518" y="1568"/>
                  <a:pt x="2724" y="1378"/>
                </a:cubicBezTo>
                <a:cubicBezTo>
                  <a:pt x="3041" y="1077"/>
                  <a:pt x="3405" y="792"/>
                  <a:pt x="3785" y="538"/>
                </a:cubicBezTo>
                <a:cubicBezTo>
                  <a:pt x="4117" y="317"/>
                  <a:pt x="4466" y="143"/>
                  <a:pt x="4846" y="0"/>
                </a:cubicBezTo>
                <a:cubicBezTo>
                  <a:pt x="4007" y="1805"/>
                  <a:pt x="4070" y="3309"/>
                  <a:pt x="4292" y="4845"/>
                </a:cubicBezTo>
                <a:cubicBezTo>
                  <a:pt x="4339" y="5225"/>
                  <a:pt x="4402" y="5605"/>
                  <a:pt x="4450" y="6001"/>
                </a:cubicBezTo>
                <a:cubicBezTo>
                  <a:pt x="4497" y="6397"/>
                  <a:pt x="4561" y="6809"/>
                  <a:pt x="4592" y="7236"/>
                </a:cubicBezTo>
                <a:cubicBezTo>
                  <a:pt x="4672" y="8186"/>
                  <a:pt x="4640" y="9152"/>
                  <a:pt x="4529" y="10086"/>
                </a:cubicBezTo>
                <a:cubicBezTo>
                  <a:pt x="4276" y="12319"/>
                  <a:pt x="3658" y="14646"/>
                  <a:pt x="3262" y="17180"/>
                </a:cubicBezTo>
                <a:cubicBezTo>
                  <a:pt x="2882" y="19713"/>
                  <a:pt x="2740" y="22373"/>
                  <a:pt x="3405" y="24938"/>
                </a:cubicBezTo>
                <a:cubicBezTo>
                  <a:pt x="3041" y="23671"/>
                  <a:pt x="2407" y="21439"/>
                  <a:pt x="1885" y="19000"/>
                </a:cubicBezTo>
                <a:cubicBezTo>
                  <a:pt x="1632" y="17781"/>
                  <a:pt x="1362" y="16515"/>
                  <a:pt x="1141" y="15311"/>
                </a:cubicBezTo>
                <a:cubicBezTo>
                  <a:pt x="1077" y="15010"/>
                  <a:pt x="1014" y="14710"/>
                  <a:pt x="951" y="14409"/>
                </a:cubicBezTo>
                <a:cubicBezTo>
                  <a:pt x="887" y="14108"/>
                  <a:pt x="840" y="13823"/>
                  <a:pt x="792" y="13538"/>
                </a:cubicBezTo>
                <a:cubicBezTo>
                  <a:pt x="729" y="13269"/>
                  <a:pt x="666" y="12984"/>
                  <a:pt x="602" y="12715"/>
                </a:cubicBezTo>
                <a:cubicBezTo>
                  <a:pt x="571" y="12588"/>
                  <a:pt x="539" y="12445"/>
                  <a:pt x="507" y="12319"/>
                </a:cubicBezTo>
                <a:cubicBezTo>
                  <a:pt x="476" y="12192"/>
                  <a:pt x="460" y="12065"/>
                  <a:pt x="428" y="11939"/>
                </a:cubicBezTo>
                <a:cubicBezTo>
                  <a:pt x="207" y="11020"/>
                  <a:pt x="80" y="10102"/>
                  <a:pt x="32" y="9168"/>
                </a:cubicBezTo>
                <a:cubicBezTo>
                  <a:pt x="17" y="8740"/>
                  <a:pt x="1" y="8313"/>
                  <a:pt x="17" y="7917"/>
                </a:cubicBezTo>
                <a:cubicBezTo>
                  <a:pt x="48" y="7521"/>
                  <a:pt x="80" y="7141"/>
                  <a:pt x="143" y="6777"/>
                </a:cubicBezTo>
                <a:cubicBezTo>
                  <a:pt x="191" y="6413"/>
                  <a:pt x="254" y="6049"/>
                  <a:pt x="317" y="5716"/>
                </a:cubicBezTo>
                <a:cubicBezTo>
                  <a:pt x="397" y="5399"/>
                  <a:pt x="507" y="5083"/>
                  <a:pt x="618" y="4782"/>
                </a:cubicBezTo>
                <a:cubicBezTo>
                  <a:pt x="713" y="4481"/>
                  <a:pt x="824" y="4196"/>
                  <a:pt x="951" y="3943"/>
                </a:cubicBezTo>
                <a:cubicBezTo>
                  <a:pt x="998" y="3800"/>
                  <a:pt x="1062" y="3674"/>
                  <a:pt x="1125" y="3547"/>
                </a:cubicBezTo>
                <a:cubicBezTo>
                  <a:pt x="1188" y="3420"/>
                  <a:pt x="1252" y="3309"/>
                  <a:pt x="1315" y="3183"/>
                </a:cubicBezTo>
                <a:cubicBezTo>
                  <a:pt x="2107" y="3658"/>
                  <a:pt x="2914" y="4402"/>
                  <a:pt x="3247" y="49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28"/>
          <p:cNvSpPr/>
          <p:nvPr/>
        </p:nvSpPr>
        <p:spPr>
          <a:xfrm rot="-737684">
            <a:off x="186555" y="3262614"/>
            <a:ext cx="473172" cy="714889"/>
          </a:xfrm>
          <a:custGeom>
            <a:rect b="b" l="l" r="r" t="t"/>
            <a:pathLst>
              <a:path extrusionOk="0" h="26269" w="17387">
                <a:moveTo>
                  <a:pt x="11876" y="13744"/>
                </a:moveTo>
                <a:cubicBezTo>
                  <a:pt x="11718" y="12984"/>
                  <a:pt x="11686" y="12209"/>
                  <a:pt x="11781" y="11449"/>
                </a:cubicBezTo>
                <a:cubicBezTo>
                  <a:pt x="11892" y="10562"/>
                  <a:pt x="12129" y="9691"/>
                  <a:pt x="12494" y="8883"/>
                </a:cubicBezTo>
                <a:cubicBezTo>
                  <a:pt x="11955" y="8519"/>
                  <a:pt x="11385" y="8155"/>
                  <a:pt x="10847" y="7775"/>
                </a:cubicBezTo>
                <a:cubicBezTo>
                  <a:pt x="10309" y="7411"/>
                  <a:pt x="9754" y="7015"/>
                  <a:pt x="9232" y="6588"/>
                </a:cubicBezTo>
                <a:cubicBezTo>
                  <a:pt x="8709" y="6160"/>
                  <a:pt x="8234" y="5685"/>
                  <a:pt x="7791" y="5178"/>
                </a:cubicBezTo>
                <a:cubicBezTo>
                  <a:pt x="7332" y="4640"/>
                  <a:pt x="6936" y="4054"/>
                  <a:pt x="6604" y="3437"/>
                </a:cubicBezTo>
                <a:cubicBezTo>
                  <a:pt x="5558" y="1426"/>
                  <a:pt x="4276" y="888"/>
                  <a:pt x="3104" y="666"/>
                </a:cubicBezTo>
                <a:cubicBezTo>
                  <a:pt x="1933" y="460"/>
                  <a:pt x="808" y="618"/>
                  <a:pt x="1" y="1"/>
                </a:cubicBezTo>
                <a:cubicBezTo>
                  <a:pt x="1204" y="1394"/>
                  <a:pt x="919" y="2376"/>
                  <a:pt x="793" y="3690"/>
                </a:cubicBezTo>
                <a:cubicBezTo>
                  <a:pt x="682" y="4988"/>
                  <a:pt x="777" y="6556"/>
                  <a:pt x="2613" y="9200"/>
                </a:cubicBezTo>
                <a:cubicBezTo>
                  <a:pt x="3453" y="9137"/>
                  <a:pt x="4292" y="9248"/>
                  <a:pt x="5083" y="9533"/>
                </a:cubicBezTo>
                <a:cubicBezTo>
                  <a:pt x="4387" y="9501"/>
                  <a:pt x="3690" y="9580"/>
                  <a:pt x="3009" y="9770"/>
                </a:cubicBezTo>
                <a:cubicBezTo>
                  <a:pt x="3152" y="9944"/>
                  <a:pt x="3278" y="10119"/>
                  <a:pt x="3405" y="10293"/>
                </a:cubicBezTo>
                <a:cubicBezTo>
                  <a:pt x="5416" y="12858"/>
                  <a:pt x="6287" y="14726"/>
                  <a:pt x="6746" y="16167"/>
                </a:cubicBezTo>
                <a:cubicBezTo>
                  <a:pt x="6936" y="16800"/>
                  <a:pt x="7063" y="17449"/>
                  <a:pt x="7142" y="18099"/>
                </a:cubicBezTo>
                <a:cubicBezTo>
                  <a:pt x="7205" y="18684"/>
                  <a:pt x="7237" y="19223"/>
                  <a:pt x="7284" y="19761"/>
                </a:cubicBezTo>
                <a:cubicBezTo>
                  <a:pt x="8836" y="19397"/>
                  <a:pt x="10356" y="19365"/>
                  <a:pt x="11417" y="19840"/>
                </a:cubicBezTo>
                <a:cubicBezTo>
                  <a:pt x="10024" y="19476"/>
                  <a:pt x="8551" y="19729"/>
                  <a:pt x="7316" y="20141"/>
                </a:cubicBezTo>
                <a:cubicBezTo>
                  <a:pt x="7364" y="20537"/>
                  <a:pt x="7443" y="20949"/>
                  <a:pt x="7538" y="21345"/>
                </a:cubicBezTo>
                <a:cubicBezTo>
                  <a:pt x="7744" y="22073"/>
                  <a:pt x="8314" y="22532"/>
                  <a:pt x="9137" y="22865"/>
                </a:cubicBezTo>
                <a:cubicBezTo>
                  <a:pt x="9960" y="23181"/>
                  <a:pt x="10989" y="23387"/>
                  <a:pt x="12066" y="23593"/>
                </a:cubicBezTo>
                <a:cubicBezTo>
                  <a:pt x="13143" y="23783"/>
                  <a:pt x="14188" y="24068"/>
                  <a:pt x="15217" y="24464"/>
                </a:cubicBezTo>
                <a:cubicBezTo>
                  <a:pt x="16167" y="24860"/>
                  <a:pt x="16959" y="25414"/>
                  <a:pt x="17386" y="26269"/>
                </a:cubicBezTo>
                <a:cubicBezTo>
                  <a:pt x="17291" y="26063"/>
                  <a:pt x="17212" y="25857"/>
                  <a:pt x="17149" y="25651"/>
                </a:cubicBezTo>
                <a:cubicBezTo>
                  <a:pt x="16959" y="25065"/>
                  <a:pt x="16816" y="24464"/>
                  <a:pt x="16721" y="23846"/>
                </a:cubicBezTo>
                <a:cubicBezTo>
                  <a:pt x="16579" y="22880"/>
                  <a:pt x="16500" y="21915"/>
                  <a:pt x="16515" y="20933"/>
                </a:cubicBezTo>
                <a:cubicBezTo>
                  <a:pt x="16515" y="20363"/>
                  <a:pt x="16563" y="19729"/>
                  <a:pt x="16642" y="19064"/>
                </a:cubicBezTo>
                <a:cubicBezTo>
                  <a:pt x="16705" y="18399"/>
                  <a:pt x="16800" y="17687"/>
                  <a:pt x="16943" y="16943"/>
                </a:cubicBezTo>
                <a:cubicBezTo>
                  <a:pt x="17133" y="16072"/>
                  <a:pt x="17149" y="15201"/>
                  <a:pt x="17006" y="14330"/>
                </a:cubicBezTo>
                <a:cubicBezTo>
                  <a:pt x="16880" y="13618"/>
                  <a:pt x="16626" y="12921"/>
                  <a:pt x="16230" y="12304"/>
                </a:cubicBezTo>
                <a:cubicBezTo>
                  <a:pt x="15850" y="11686"/>
                  <a:pt x="15375" y="11148"/>
                  <a:pt x="14837" y="10673"/>
                </a:cubicBezTo>
                <a:cubicBezTo>
                  <a:pt x="14283" y="10166"/>
                  <a:pt x="13697" y="9707"/>
                  <a:pt x="13079" y="9279"/>
                </a:cubicBezTo>
                <a:cubicBezTo>
                  <a:pt x="12478" y="10198"/>
                  <a:pt x="12082" y="11227"/>
                  <a:pt x="11939" y="12319"/>
                </a:cubicBezTo>
                <a:cubicBezTo>
                  <a:pt x="11876" y="12794"/>
                  <a:pt x="11844" y="13269"/>
                  <a:pt x="11876" y="1374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28"/>
          <p:cNvSpPr/>
          <p:nvPr/>
        </p:nvSpPr>
        <p:spPr>
          <a:xfrm rot="-737684">
            <a:off x="247662" y="3289696"/>
            <a:ext cx="536500" cy="874745"/>
          </a:xfrm>
          <a:custGeom>
            <a:rect b="b" l="l" r="r" t="t"/>
            <a:pathLst>
              <a:path extrusionOk="0" h="32143" w="19714">
                <a:moveTo>
                  <a:pt x="19508" y="32143"/>
                </a:moveTo>
                <a:cubicBezTo>
                  <a:pt x="14457" y="20648"/>
                  <a:pt x="7902" y="9881"/>
                  <a:pt x="1" y="143"/>
                </a:cubicBezTo>
                <a:lnTo>
                  <a:pt x="159" y="1"/>
                </a:lnTo>
                <a:cubicBezTo>
                  <a:pt x="8076" y="9770"/>
                  <a:pt x="14647" y="20553"/>
                  <a:pt x="19714" y="3206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28"/>
          <p:cNvSpPr/>
          <p:nvPr/>
        </p:nvSpPr>
        <p:spPr>
          <a:xfrm rot="-737684">
            <a:off x="556310" y="3570003"/>
            <a:ext cx="44849" cy="224979"/>
          </a:xfrm>
          <a:custGeom>
            <a:rect b="b" l="l" r="r" t="t"/>
            <a:pathLst>
              <a:path extrusionOk="0" h="8267" w="1648">
                <a:moveTo>
                  <a:pt x="1315" y="8266"/>
                </a:moveTo>
                <a:cubicBezTo>
                  <a:pt x="365" y="6603"/>
                  <a:pt x="1" y="3310"/>
                  <a:pt x="1457" y="1"/>
                </a:cubicBezTo>
                <a:lnTo>
                  <a:pt x="1647" y="96"/>
                </a:lnTo>
                <a:cubicBezTo>
                  <a:pt x="222" y="3326"/>
                  <a:pt x="571" y="6540"/>
                  <a:pt x="1505" y="81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28"/>
          <p:cNvSpPr/>
          <p:nvPr/>
        </p:nvSpPr>
        <p:spPr>
          <a:xfrm rot="-737684">
            <a:off x="417556" y="3681019"/>
            <a:ext cx="153869" cy="77588"/>
          </a:xfrm>
          <a:custGeom>
            <a:rect b="b" l="l" r="r" t="t"/>
            <a:pathLst>
              <a:path extrusionOk="0" h="2851" w="5654">
                <a:moveTo>
                  <a:pt x="5463" y="2850"/>
                </a:moveTo>
                <a:cubicBezTo>
                  <a:pt x="4893" y="1916"/>
                  <a:pt x="4038" y="1172"/>
                  <a:pt x="3025" y="729"/>
                </a:cubicBezTo>
                <a:cubicBezTo>
                  <a:pt x="2091" y="333"/>
                  <a:pt x="1046" y="222"/>
                  <a:pt x="48" y="428"/>
                </a:cubicBezTo>
                <a:lnTo>
                  <a:pt x="1" y="222"/>
                </a:lnTo>
                <a:cubicBezTo>
                  <a:pt x="1046" y="0"/>
                  <a:pt x="2138" y="111"/>
                  <a:pt x="3120" y="539"/>
                </a:cubicBezTo>
                <a:cubicBezTo>
                  <a:pt x="4165" y="998"/>
                  <a:pt x="5051" y="1774"/>
                  <a:pt x="5653" y="27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28"/>
          <p:cNvSpPr/>
          <p:nvPr/>
        </p:nvSpPr>
        <p:spPr>
          <a:xfrm rot="-737684">
            <a:off x="406950" y="3471155"/>
            <a:ext cx="23295" cy="138792"/>
          </a:xfrm>
          <a:custGeom>
            <a:rect b="b" l="l" r="r" t="t"/>
            <a:pathLst>
              <a:path extrusionOk="0" h="5100" w="856">
                <a:moveTo>
                  <a:pt x="681" y="5099"/>
                </a:moveTo>
                <a:cubicBezTo>
                  <a:pt x="159" y="4308"/>
                  <a:pt x="0" y="3184"/>
                  <a:pt x="190" y="1838"/>
                </a:cubicBezTo>
                <a:cubicBezTo>
                  <a:pt x="254" y="1394"/>
                  <a:pt x="349" y="967"/>
                  <a:pt x="475" y="539"/>
                </a:cubicBezTo>
                <a:cubicBezTo>
                  <a:pt x="570" y="207"/>
                  <a:pt x="634" y="17"/>
                  <a:pt x="634" y="1"/>
                </a:cubicBezTo>
                <a:lnTo>
                  <a:pt x="839" y="80"/>
                </a:lnTo>
                <a:cubicBezTo>
                  <a:pt x="839" y="80"/>
                  <a:pt x="760" y="270"/>
                  <a:pt x="681" y="603"/>
                </a:cubicBezTo>
                <a:cubicBezTo>
                  <a:pt x="554" y="1014"/>
                  <a:pt x="475" y="1442"/>
                  <a:pt x="412" y="1869"/>
                </a:cubicBezTo>
                <a:cubicBezTo>
                  <a:pt x="285" y="2772"/>
                  <a:pt x="254" y="4039"/>
                  <a:pt x="855" y="497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28"/>
          <p:cNvSpPr/>
          <p:nvPr/>
        </p:nvSpPr>
        <p:spPr>
          <a:xfrm rot="-737684">
            <a:off x="349512" y="3597237"/>
            <a:ext cx="116368" cy="45720"/>
          </a:xfrm>
          <a:custGeom>
            <a:rect b="b" l="l" r="r" t="t"/>
            <a:pathLst>
              <a:path extrusionOk="0" h="1680" w="4276">
                <a:moveTo>
                  <a:pt x="4102" y="1679"/>
                </a:moveTo>
                <a:cubicBezTo>
                  <a:pt x="3722" y="1125"/>
                  <a:pt x="3168" y="713"/>
                  <a:pt x="2534" y="492"/>
                </a:cubicBezTo>
                <a:cubicBezTo>
                  <a:pt x="1727" y="238"/>
                  <a:pt x="856" y="254"/>
                  <a:pt x="64" y="555"/>
                </a:cubicBezTo>
                <a:lnTo>
                  <a:pt x="1" y="349"/>
                </a:lnTo>
                <a:cubicBezTo>
                  <a:pt x="840" y="33"/>
                  <a:pt x="1758" y="1"/>
                  <a:pt x="2613" y="270"/>
                </a:cubicBezTo>
                <a:cubicBezTo>
                  <a:pt x="3294" y="508"/>
                  <a:pt x="3880" y="951"/>
                  <a:pt x="4276" y="155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28"/>
          <p:cNvSpPr/>
          <p:nvPr/>
        </p:nvSpPr>
        <p:spPr>
          <a:xfrm rot="-737684">
            <a:off x="255969" y="3354221"/>
            <a:ext cx="42264" cy="134465"/>
          </a:xfrm>
          <a:custGeom>
            <a:rect b="b" l="l" r="r" t="t"/>
            <a:pathLst>
              <a:path extrusionOk="0" h="4941" w="1553">
                <a:moveTo>
                  <a:pt x="1378" y="4941"/>
                </a:moveTo>
                <a:cubicBezTo>
                  <a:pt x="523" y="3753"/>
                  <a:pt x="0" y="1537"/>
                  <a:pt x="650" y="1"/>
                </a:cubicBezTo>
                <a:lnTo>
                  <a:pt x="840" y="80"/>
                </a:lnTo>
                <a:cubicBezTo>
                  <a:pt x="254" y="1505"/>
                  <a:pt x="729" y="3674"/>
                  <a:pt x="1552" y="483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28"/>
          <p:cNvSpPr/>
          <p:nvPr/>
        </p:nvSpPr>
        <p:spPr>
          <a:xfrm rot="-737684">
            <a:off x="218512" y="3456305"/>
            <a:ext cx="92664" cy="38372"/>
          </a:xfrm>
          <a:custGeom>
            <a:rect b="b" l="l" r="r" t="t"/>
            <a:pathLst>
              <a:path extrusionOk="0" h="1410" w="3405">
                <a:moveTo>
                  <a:pt x="3230" y="1410"/>
                </a:moveTo>
                <a:cubicBezTo>
                  <a:pt x="2724" y="729"/>
                  <a:pt x="1536" y="238"/>
                  <a:pt x="79" y="729"/>
                </a:cubicBezTo>
                <a:lnTo>
                  <a:pt x="0" y="539"/>
                </a:lnTo>
                <a:cubicBezTo>
                  <a:pt x="1568" y="1"/>
                  <a:pt x="2834" y="539"/>
                  <a:pt x="3404" y="128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28"/>
          <p:cNvSpPr/>
          <p:nvPr/>
        </p:nvSpPr>
        <p:spPr>
          <a:xfrm rot="-737684">
            <a:off x="449946" y="3899292"/>
            <a:ext cx="364153" cy="263732"/>
          </a:xfrm>
          <a:custGeom>
            <a:rect b="b" l="l" r="r" t="t"/>
            <a:pathLst>
              <a:path extrusionOk="0" h="9691" w="13381">
                <a:moveTo>
                  <a:pt x="13238" y="9691"/>
                </a:moveTo>
                <a:cubicBezTo>
                  <a:pt x="9184" y="6065"/>
                  <a:pt x="4735" y="2866"/>
                  <a:pt x="1" y="190"/>
                </a:cubicBezTo>
                <a:lnTo>
                  <a:pt x="112" y="0"/>
                </a:lnTo>
                <a:cubicBezTo>
                  <a:pt x="4862" y="2692"/>
                  <a:pt x="9311" y="5890"/>
                  <a:pt x="13380" y="9532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28"/>
          <p:cNvSpPr/>
          <p:nvPr/>
        </p:nvSpPr>
        <p:spPr>
          <a:xfrm rot="-737684">
            <a:off x="432685" y="3943232"/>
            <a:ext cx="250833" cy="155148"/>
          </a:xfrm>
          <a:custGeom>
            <a:rect b="b" l="l" r="r" t="t"/>
            <a:pathLst>
              <a:path extrusionOk="0" h="5701" w="9217">
                <a:moveTo>
                  <a:pt x="3864" y="2724"/>
                </a:moveTo>
                <a:cubicBezTo>
                  <a:pt x="3564" y="2787"/>
                  <a:pt x="3263" y="2882"/>
                  <a:pt x="2994" y="3009"/>
                </a:cubicBezTo>
                <a:cubicBezTo>
                  <a:pt x="2218" y="3373"/>
                  <a:pt x="1505" y="3848"/>
                  <a:pt x="888" y="4434"/>
                </a:cubicBezTo>
                <a:cubicBezTo>
                  <a:pt x="587" y="3405"/>
                  <a:pt x="619" y="1710"/>
                  <a:pt x="1" y="0"/>
                </a:cubicBezTo>
                <a:cubicBezTo>
                  <a:pt x="793" y="460"/>
                  <a:pt x="1648" y="792"/>
                  <a:pt x="2550" y="982"/>
                </a:cubicBezTo>
                <a:cubicBezTo>
                  <a:pt x="3674" y="1235"/>
                  <a:pt x="5004" y="1853"/>
                  <a:pt x="6192" y="2565"/>
                </a:cubicBezTo>
                <a:cubicBezTo>
                  <a:pt x="7253" y="3199"/>
                  <a:pt x="8250" y="3911"/>
                  <a:pt x="9216" y="4687"/>
                </a:cubicBezTo>
                <a:cubicBezTo>
                  <a:pt x="7902" y="3769"/>
                  <a:pt x="6034" y="4133"/>
                  <a:pt x="3469" y="5130"/>
                </a:cubicBezTo>
                <a:cubicBezTo>
                  <a:pt x="2028" y="5701"/>
                  <a:pt x="1394" y="5526"/>
                  <a:pt x="1046" y="4893"/>
                </a:cubicBezTo>
                <a:cubicBezTo>
                  <a:pt x="1632" y="4196"/>
                  <a:pt x="2313" y="3595"/>
                  <a:pt x="3073" y="3104"/>
                </a:cubicBezTo>
                <a:cubicBezTo>
                  <a:pt x="3326" y="2945"/>
                  <a:pt x="3579" y="2819"/>
                  <a:pt x="3864" y="27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28"/>
          <p:cNvSpPr/>
          <p:nvPr/>
        </p:nvSpPr>
        <p:spPr>
          <a:xfrm rot="-737684">
            <a:off x="337767" y="3799679"/>
            <a:ext cx="340014" cy="290021"/>
          </a:xfrm>
          <a:custGeom>
            <a:rect b="b" l="l" r="r" t="t"/>
            <a:pathLst>
              <a:path extrusionOk="0" h="10657" w="12494">
                <a:moveTo>
                  <a:pt x="2756" y="2170"/>
                </a:moveTo>
                <a:cubicBezTo>
                  <a:pt x="2202" y="2249"/>
                  <a:pt x="1521" y="2740"/>
                  <a:pt x="777" y="3341"/>
                </a:cubicBezTo>
                <a:cubicBezTo>
                  <a:pt x="413" y="2629"/>
                  <a:pt x="175" y="1853"/>
                  <a:pt x="64" y="1061"/>
                </a:cubicBezTo>
                <a:cubicBezTo>
                  <a:pt x="17" y="697"/>
                  <a:pt x="1" y="349"/>
                  <a:pt x="17" y="0"/>
                </a:cubicBezTo>
                <a:cubicBezTo>
                  <a:pt x="998" y="950"/>
                  <a:pt x="2012" y="1061"/>
                  <a:pt x="3104" y="1204"/>
                </a:cubicBezTo>
                <a:cubicBezTo>
                  <a:pt x="4197" y="1330"/>
                  <a:pt x="5353" y="1473"/>
                  <a:pt x="6540" y="2455"/>
                </a:cubicBezTo>
                <a:cubicBezTo>
                  <a:pt x="7744" y="3468"/>
                  <a:pt x="8678" y="4972"/>
                  <a:pt x="9564" y="6492"/>
                </a:cubicBezTo>
                <a:cubicBezTo>
                  <a:pt x="10451" y="7996"/>
                  <a:pt x="11306" y="9532"/>
                  <a:pt x="12494" y="10656"/>
                </a:cubicBezTo>
                <a:cubicBezTo>
                  <a:pt x="11528" y="9849"/>
                  <a:pt x="10514" y="9089"/>
                  <a:pt x="9438" y="8424"/>
                </a:cubicBezTo>
                <a:cubicBezTo>
                  <a:pt x="8139" y="7600"/>
                  <a:pt x="6651" y="6872"/>
                  <a:pt x="5400" y="6587"/>
                </a:cubicBezTo>
                <a:cubicBezTo>
                  <a:pt x="2962" y="6049"/>
                  <a:pt x="1679" y="4893"/>
                  <a:pt x="935" y="3642"/>
                </a:cubicBezTo>
                <a:cubicBezTo>
                  <a:pt x="1505" y="2961"/>
                  <a:pt x="2281" y="2375"/>
                  <a:pt x="2756" y="217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28"/>
          <p:cNvSpPr/>
          <p:nvPr/>
        </p:nvSpPr>
        <p:spPr>
          <a:xfrm rot="-737684">
            <a:off x="690521" y="3356804"/>
            <a:ext cx="18995" cy="16192"/>
          </a:xfrm>
          <a:custGeom>
            <a:rect b="b" l="l" r="r" t="t"/>
            <a:pathLst>
              <a:path extrusionOk="0" h="595" w="698">
                <a:moveTo>
                  <a:pt x="397" y="0"/>
                </a:moveTo>
                <a:cubicBezTo>
                  <a:pt x="127" y="0"/>
                  <a:pt x="1" y="317"/>
                  <a:pt x="191" y="507"/>
                </a:cubicBezTo>
                <a:cubicBezTo>
                  <a:pt x="252" y="568"/>
                  <a:pt x="325" y="595"/>
                  <a:pt x="397" y="595"/>
                </a:cubicBezTo>
                <a:cubicBezTo>
                  <a:pt x="551" y="595"/>
                  <a:pt x="697" y="474"/>
                  <a:pt x="697" y="301"/>
                </a:cubicBezTo>
                <a:cubicBezTo>
                  <a:pt x="697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28"/>
          <p:cNvSpPr/>
          <p:nvPr/>
        </p:nvSpPr>
        <p:spPr>
          <a:xfrm rot="-737684">
            <a:off x="601406" y="3370385"/>
            <a:ext cx="15539" cy="13253"/>
          </a:xfrm>
          <a:custGeom>
            <a:rect b="b" l="l" r="r" t="t"/>
            <a:pathLst>
              <a:path extrusionOk="0" h="487" w="571">
                <a:moveTo>
                  <a:pt x="333" y="1"/>
                </a:moveTo>
                <a:cubicBezTo>
                  <a:pt x="111" y="1"/>
                  <a:pt x="0" y="254"/>
                  <a:pt x="159" y="412"/>
                </a:cubicBezTo>
                <a:cubicBezTo>
                  <a:pt x="205" y="464"/>
                  <a:pt x="265" y="487"/>
                  <a:pt x="324" y="487"/>
                </a:cubicBezTo>
                <a:cubicBezTo>
                  <a:pt x="448" y="487"/>
                  <a:pt x="570" y="388"/>
                  <a:pt x="570" y="238"/>
                </a:cubicBezTo>
                <a:cubicBezTo>
                  <a:pt x="570" y="112"/>
                  <a:pt x="460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28"/>
          <p:cNvSpPr/>
          <p:nvPr/>
        </p:nvSpPr>
        <p:spPr>
          <a:xfrm rot="-737684">
            <a:off x="582596" y="3432374"/>
            <a:ext cx="14260" cy="12246"/>
          </a:xfrm>
          <a:custGeom>
            <a:rect b="b" l="l" r="r" t="t"/>
            <a:pathLst>
              <a:path extrusionOk="0" h="450" w="524">
                <a:moveTo>
                  <a:pt x="301" y="1"/>
                </a:moveTo>
                <a:cubicBezTo>
                  <a:pt x="111" y="1"/>
                  <a:pt x="1" y="238"/>
                  <a:pt x="143" y="381"/>
                </a:cubicBezTo>
                <a:cubicBezTo>
                  <a:pt x="190" y="428"/>
                  <a:pt x="247" y="449"/>
                  <a:pt x="303" y="449"/>
                </a:cubicBezTo>
                <a:cubicBezTo>
                  <a:pt x="416" y="449"/>
                  <a:pt x="523" y="361"/>
                  <a:pt x="523" y="223"/>
                </a:cubicBezTo>
                <a:cubicBezTo>
                  <a:pt x="523" y="96"/>
                  <a:pt x="428" y="1"/>
                  <a:pt x="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28"/>
          <p:cNvSpPr/>
          <p:nvPr/>
        </p:nvSpPr>
        <p:spPr>
          <a:xfrm rot="-737684">
            <a:off x="697857" y="3438695"/>
            <a:ext cx="13389" cy="13362"/>
          </a:xfrm>
          <a:custGeom>
            <a:rect b="b" l="l" r="r" t="t"/>
            <a:pathLst>
              <a:path extrusionOk="0" h="491" w="492">
                <a:moveTo>
                  <a:pt x="238" y="0"/>
                </a:moveTo>
                <a:cubicBezTo>
                  <a:pt x="111" y="0"/>
                  <a:pt x="1" y="111"/>
                  <a:pt x="1" y="238"/>
                </a:cubicBezTo>
                <a:cubicBezTo>
                  <a:pt x="1" y="380"/>
                  <a:pt x="111" y="491"/>
                  <a:pt x="238" y="491"/>
                </a:cubicBezTo>
                <a:cubicBezTo>
                  <a:pt x="381" y="491"/>
                  <a:pt x="491" y="380"/>
                  <a:pt x="491" y="238"/>
                </a:cubicBezTo>
                <a:cubicBezTo>
                  <a:pt x="491" y="111"/>
                  <a:pt x="381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28"/>
          <p:cNvSpPr/>
          <p:nvPr/>
        </p:nvSpPr>
        <p:spPr>
          <a:xfrm rot="-737684">
            <a:off x="611450" y="3529566"/>
            <a:ext cx="20302" cy="17335"/>
          </a:xfrm>
          <a:custGeom>
            <a:rect b="b" l="l" r="r" t="t"/>
            <a:pathLst>
              <a:path extrusionOk="0" h="637" w="746">
                <a:moveTo>
                  <a:pt x="428" y="1"/>
                </a:moveTo>
                <a:cubicBezTo>
                  <a:pt x="143" y="1"/>
                  <a:pt x="1" y="349"/>
                  <a:pt x="207" y="539"/>
                </a:cubicBezTo>
                <a:cubicBezTo>
                  <a:pt x="269" y="606"/>
                  <a:pt x="346" y="636"/>
                  <a:pt x="423" y="636"/>
                </a:cubicBezTo>
                <a:cubicBezTo>
                  <a:pt x="580" y="636"/>
                  <a:pt x="734" y="509"/>
                  <a:pt x="745" y="317"/>
                </a:cubicBezTo>
                <a:cubicBezTo>
                  <a:pt x="745" y="143"/>
                  <a:pt x="603" y="1"/>
                  <a:pt x="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28"/>
          <p:cNvSpPr/>
          <p:nvPr/>
        </p:nvSpPr>
        <p:spPr>
          <a:xfrm rot="-737684">
            <a:off x="631040" y="3534458"/>
            <a:ext cx="17281" cy="17689"/>
          </a:xfrm>
          <a:custGeom>
            <a:rect b="b" l="l" r="r" t="t"/>
            <a:pathLst>
              <a:path extrusionOk="0" h="650" w="635">
                <a:moveTo>
                  <a:pt x="318" y="0"/>
                </a:moveTo>
                <a:cubicBezTo>
                  <a:pt x="143" y="0"/>
                  <a:pt x="1" y="143"/>
                  <a:pt x="1" y="333"/>
                </a:cubicBezTo>
                <a:cubicBezTo>
                  <a:pt x="1" y="507"/>
                  <a:pt x="143" y="650"/>
                  <a:pt x="318" y="650"/>
                </a:cubicBezTo>
                <a:cubicBezTo>
                  <a:pt x="492" y="650"/>
                  <a:pt x="634" y="507"/>
                  <a:pt x="634" y="333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28"/>
          <p:cNvSpPr/>
          <p:nvPr/>
        </p:nvSpPr>
        <p:spPr>
          <a:xfrm rot="-737684">
            <a:off x="354289" y="3541143"/>
            <a:ext cx="10804" cy="10695"/>
          </a:xfrm>
          <a:custGeom>
            <a:rect b="b" l="l" r="r" t="t"/>
            <a:pathLst>
              <a:path extrusionOk="0" h="393" w="397">
                <a:moveTo>
                  <a:pt x="198" y="1"/>
                </a:moveTo>
                <a:cubicBezTo>
                  <a:pt x="99" y="1"/>
                  <a:pt x="1" y="64"/>
                  <a:pt x="1" y="191"/>
                </a:cubicBezTo>
                <a:cubicBezTo>
                  <a:pt x="1" y="325"/>
                  <a:pt x="99" y="393"/>
                  <a:pt x="198" y="393"/>
                </a:cubicBezTo>
                <a:cubicBezTo>
                  <a:pt x="297" y="393"/>
                  <a:pt x="396" y="325"/>
                  <a:pt x="396" y="191"/>
                </a:cubicBezTo>
                <a:cubicBezTo>
                  <a:pt x="396" y="64"/>
                  <a:pt x="297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28"/>
          <p:cNvSpPr/>
          <p:nvPr/>
        </p:nvSpPr>
        <p:spPr>
          <a:xfrm rot="-737684">
            <a:off x="409975" y="3498053"/>
            <a:ext cx="16383" cy="16383"/>
          </a:xfrm>
          <a:custGeom>
            <a:rect b="b" l="l" r="r" t="t"/>
            <a:pathLst>
              <a:path extrusionOk="0" h="602" w="602">
                <a:moveTo>
                  <a:pt x="301" y="0"/>
                </a:moveTo>
                <a:cubicBezTo>
                  <a:pt x="143" y="0"/>
                  <a:pt x="0" y="143"/>
                  <a:pt x="0" y="301"/>
                </a:cubicBezTo>
                <a:cubicBezTo>
                  <a:pt x="0" y="459"/>
                  <a:pt x="143" y="602"/>
                  <a:pt x="301" y="602"/>
                </a:cubicBezTo>
                <a:cubicBezTo>
                  <a:pt x="459" y="602"/>
                  <a:pt x="602" y="459"/>
                  <a:pt x="602" y="301"/>
                </a:cubicBezTo>
                <a:cubicBezTo>
                  <a:pt x="602" y="143"/>
                  <a:pt x="459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28"/>
          <p:cNvSpPr/>
          <p:nvPr/>
        </p:nvSpPr>
        <p:spPr>
          <a:xfrm rot="-737684">
            <a:off x="340921" y="3509097"/>
            <a:ext cx="12083" cy="12546"/>
          </a:xfrm>
          <a:custGeom>
            <a:rect b="b" l="l" r="r" t="t"/>
            <a:pathLst>
              <a:path extrusionOk="0" h="461" w="444">
                <a:moveTo>
                  <a:pt x="222" y="1"/>
                </a:moveTo>
                <a:cubicBezTo>
                  <a:pt x="95" y="1"/>
                  <a:pt x="0" y="112"/>
                  <a:pt x="0" y="238"/>
                </a:cubicBezTo>
                <a:cubicBezTo>
                  <a:pt x="0" y="365"/>
                  <a:pt x="95" y="460"/>
                  <a:pt x="222" y="460"/>
                </a:cubicBezTo>
                <a:cubicBezTo>
                  <a:pt x="348" y="460"/>
                  <a:pt x="443" y="365"/>
                  <a:pt x="443" y="238"/>
                </a:cubicBezTo>
                <a:cubicBezTo>
                  <a:pt x="443" y="112"/>
                  <a:pt x="348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28"/>
          <p:cNvSpPr/>
          <p:nvPr/>
        </p:nvSpPr>
        <p:spPr>
          <a:xfrm rot="-737684">
            <a:off x="300766" y="3433113"/>
            <a:ext cx="12519" cy="10668"/>
          </a:xfrm>
          <a:custGeom>
            <a:rect b="b" l="l" r="r" t="t"/>
            <a:pathLst>
              <a:path extrusionOk="0" h="392" w="460">
                <a:moveTo>
                  <a:pt x="254" y="1"/>
                </a:moveTo>
                <a:cubicBezTo>
                  <a:pt x="80" y="1"/>
                  <a:pt x="1" y="207"/>
                  <a:pt x="112" y="333"/>
                </a:cubicBezTo>
                <a:cubicBezTo>
                  <a:pt x="152" y="374"/>
                  <a:pt x="202" y="392"/>
                  <a:pt x="251" y="392"/>
                </a:cubicBezTo>
                <a:cubicBezTo>
                  <a:pt x="357" y="392"/>
                  <a:pt x="460" y="310"/>
                  <a:pt x="460" y="191"/>
                </a:cubicBezTo>
                <a:cubicBezTo>
                  <a:pt x="460" y="80"/>
                  <a:pt x="365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28"/>
          <p:cNvSpPr/>
          <p:nvPr/>
        </p:nvSpPr>
        <p:spPr>
          <a:xfrm rot="-737684">
            <a:off x="322528" y="3351168"/>
            <a:ext cx="13362" cy="13798"/>
          </a:xfrm>
          <a:custGeom>
            <a:rect b="b" l="l" r="r" t="t"/>
            <a:pathLst>
              <a:path extrusionOk="0" h="507" w="491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07"/>
                  <a:pt x="253" y="507"/>
                </a:cubicBezTo>
                <a:cubicBezTo>
                  <a:pt x="380" y="507"/>
                  <a:pt x="491" y="396"/>
                  <a:pt x="491" y="253"/>
                </a:cubicBezTo>
                <a:cubicBezTo>
                  <a:pt x="491" y="111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28"/>
          <p:cNvSpPr/>
          <p:nvPr/>
        </p:nvSpPr>
        <p:spPr>
          <a:xfrm rot="-737684">
            <a:off x="185418" y="3407564"/>
            <a:ext cx="12519" cy="10750"/>
          </a:xfrm>
          <a:custGeom>
            <a:rect b="b" l="l" r="r" t="t"/>
            <a:pathLst>
              <a:path extrusionOk="0" h="395" w="46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9" y="375"/>
                  <a:pt x="220" y="394"/>
                  <a:pt x="269" y="394"/>
                </a:cubicBezTo>
                <a:cubicBezTo>
                  <a:pt x="368" y="394"/>
                  <a:pt x="459" y="317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28"/>
          <p:cNvSpPr/>
          <p:nvPr/>
        </p:nvSpPr>
        <p:spPr>
          <a:xfrm rot="-737684">
            <a:off x="265692" y="3379492"/>
            <a:ext cx="16410" cy="14151"/>
          </a:xfrm>
          <a:custGeom>
            <a:rect b="b" l="l" r="r" t="t"/>
            <a:pathLst>
              <a:path extrusionOk="0" h="520" w="603">
                <a:moveTo>
                  <a:pt x="373" y="1"/>
                </a:moveTo>
                <a:cubicBezTo>
                  <a:pt x="365" y="1"/>
                  <a:pt x="357" y="1"/>
                  <a:pt x="349" y="2"/>
                </a:cubicBezTo>
                <a:cubicBezTo>
                  <a:pt x="112" y="2"/>
                  <a:pt x="1" y="271"/>
                  <a:pt x="159" y="445"/>
                </a:cubicBezTo>
                <a:cubicBezTo>
                  <a:pt x="210" y="496"/>
                  <a:pt x="274" y="519"/>
                  <a:pt x="337" y="519"/>
                </a:cubicBezTo>
                <a:cubicBezTo>
                  <a:pt x="471" y="519"/>
                  <a:pt x="602" y="416"/>
                  <a:pt x="602" y="255"/>
                </a:cubicBezTo>
                <a:cubicBezTo>
                  <a:pt x="602" y="121"/>
                  <a:pt x="504" y="1"/>
                  <a:pt x="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28"/>
          <p:cNvSpPr/>
          <p:nvPr/>
        </p:nvSpPr>
        <p:spPr>
          <a:xfrm rot="-737684">
            <a:off x="72920" y="3555754"/>
            <a:ext cx="19404" cy="16682"/>
          </a:xfrm>
          <a:custGeom>
            <a:rect b="b" l="l" r="r" t="t"/>
            <a:pathLst>
              <a:path extrusionOk="0" h="613" w="713">
                <a:moveTo>
                  <a:pt x="412" y="0"/>
                </a:moveTo>
                <a:cubicBezTo>
                  <a:pt x="143" y="0"/>
                  <a:pt x="0" y="333"/>
                  <a:pt x="190" y="523"/>
                </a:cubicBezTo>
                <a:cubicBezTo>
                  <a:pt x="252" y="585"/>
                  <a:pt x="329" y="613"/>
                  <a:pt x="405" y="613"/>
                </a:cubicBezTo>
                <a:cubicBezTo>
                  <a:pt x="562" y="613"/>
                  <a:pt x="713" y="493"/>
                  <a:pt x="713" y="301"/>
                </a:cubicBezTo>
                <a:cubicBezTo>
                  <a:pt x="713" y="143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28"/>
          <p:cNvSpPr/>
          <p:nvPr/>
        </p:nvSpPr>
        <p:spPr>
          <a:xfrm rot="-1230258">
            <a:off x="-74880" y="3549321"/>
            <a:ext cx="14260" cy="12655"/>
          </a:xfrm>
          <a:custGeom>
            <a:rect b="b" l="l" r="r" t="t"/>
            <a:pathLst>
              <a:path extrusionOk="0" h="465" w="524">
                <a:moveTo>
                  <a:pt x="302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90" y="443"/>
                  <a:pt x="247" y="465"/>
                  <a:pt x="303" y="465"/>
                </a:cubicBezTo>
                <a:cubicBezTo>
                  <a:pt x="416" y="465"/>
                  <a:pt x="523" y="376"/>
                  <a:pt x="523" y="238"/>
                </a:cubicBezTo>
                <a:cubicBezTo>
                  <a:pt x="523" y="112"/>
                  <a:pt x="428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28"/>
          <p:cNvSpPr/>
          <p:nvPr/>
        </p:nvSpPr>
        <p:spPr>
          <a:xfrm rot="-737684">
            <a:off x="39019" y="3673589"/>
            <a:ext cx="12954" cy="12954"/>
          </a:xfrm>
          <a:custGeom>
            <a:rect b="b" l="l" r="r" t="t"/>
            <a:pathLst>
              <a:path extrusionOk="0" h="476" w="476">
                <a:moveTo>
                  <a:pt x="238" y="1"/>
                </a:moveTo>
                <a:cubicBezTo>
                  <a:pt x="111" y="1"/>
                  <a:pt x="0" y="112"/>
                  <a:pt x="0" y="238"/>
                </a:cubicBezTo>
                <a:cubicBezTo>
                  <a:pt x="0" y="365"/>
                  <a:pt x="111" y="476"/>
                  <a:pt x="238" y="476"/>
                </a:cubicBezTo>
                <a:cubicBezTo>
                  <a:pt x="365" y="476"/>
                  <a:pt x="475" y="365"/>
                  <a:pt x="475" y="238"/>
                </a:cubicBezTo>
                <a:cubicBezTo>
                  <a:pt x="475" y="112"/>
                  <a:pt x="365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28"/>
          <p:cNvSpPr/>
          <p:nvPr/>
        </p:nvSpPr>
        <p:spPr>
          <a:xfrm rot="-302027">
            <a:off x="159973" y="2747930"/>
            <a:ext cx="169994" cy="169955"/>
          </a:xfrm>
          <a:custGeom>
            <a:rect b="b" l="l" r="r" t="t"/>
            <a:pathLst>
              <a:path extrusionOk="0" h="4386" w="4387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28"/>
          <p:cNvSpPr/>
          <p:nvPr/>
        </p:nvSpPr>
        <p:spPr>
          <a:xfrm rot="-125535">
            <a:off x="7808824" y="265668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28"/>
          <p:cNvSpPr/>
          <p:nvPr/>
        </p:nvSpPr>
        <p:spPr>
          <a:xfrm rot="-125535">
            <a:off x="114486" y="900418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bg>
      <p:bgPr>
        <a:solidFill>
          <a:schemeClr val="dk2"/>
        </a:solidFill>
      </p:bgPr>
    </p:bg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9"/>
          <p:cNvSpPr txBox="1"/>
          <p:nvPr>
            <p:ph type="title"/>
          </p:nvPr>
        </p:nvSpPr>
        <p:spPr>
          <a:xfrm>
            <a:off x="5631900" y="1677145"/>
            <a:ext cx="28080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0" name="Google Shape;1550;p29"/>
          <p:cNvSpPr txBox="1"/>
          <p:nvPr>
            <p:ph idx="1" type="subTitle"/>
          </p:nvPr>
        </p:nvSpPr>
        <p:spPr>
          <a:xfrm>
            <a:off x="5631900" y="2417069"/>
            <a:ext cx="28080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29"/>
          <p:cNvSpPr/>
          <p:nvPr/>
        </p:nvSpPr>
        <p:spPr>
          <a:xfrm>
            <a:off x="165279" y="1250886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29"/>
          <p:cNvSpPr/>
          <p:nvPr/>
        </p:nvSpPr>
        <p:spPr>
          <a:xfrm>
            <a:off x="8729808" y="123021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29"/>
          <p:cNvSpPr/>
          <p:nvPr/>
        </p:nvSpPr>
        <p:spPr>
          <a:xfrm>
            <a:off x="7582008" y="422778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29"/>
          <p:cNvSpPr/>
          <p:nvPr/>
        </p:nvSpPr>
        <p:spPr>
          <a:xfrm>
            <a:off x="934925" y="463682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29"/>
          <p:cNvSpPr/>
          <p:nvPr/>
        </p:nvSpPr>
        <p:spPr>
          <a:xfrm>
            <a:off x="5260325" y="4111925"/>
            <a:ext cx="340650" cy="342400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29"/>
          <p:cNvSpPr/>
          <p:nvPr/>
        </p:nvSpPr>
        <p:spPr>
          <a:xfrm>
            <a:off x="4441700" y="4713825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29"/>
          <p:cNvSpPr/>
          <p:nvPr/>
        </p:nvSpPr>
        <p:spPr>
          <a:xfrm>
            <a:off x="4182025" y="3195625"/>
            <a:ext cx="390425" cy="107075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29"/>
          <p:cNvSpPr/>
          <p:nvPr/>
        </p:nvSpPr>
        <p:spPr>
          <a:xfrm>
            <a:off x="4449325" y="3649200"/>
            <a:ext cx="57425" cy="61000"/>
          </a:xfrm>
          <a:custGeom>
            <a:rect b="b" l="l" r="r" t="t"/>
            <a:pathLst>
              <a:path extrusionOk="0" h="2440" w="2297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29"/>
          <p:cNvSpPr/>
          <p:nvPr/>
        </p:nvSpPr>
        <p:spPr>
          <a:xfrm>
            <a:off x="4461200" y="3552225"/>
            <a:ext cx="12300" cy="113625"/>
          </a:xfrm>
          <a:custGeom>
            <a:rect b="b" l="l" r="r" t="t"/>
            <a:pathLst>
              <a:path extrusionOk="0" fill="none" h="4545" w="492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29"/>
          <p:cNvSpPr/>
          <p:nvPr/>
        </p:nvSpPr>
        <p:spPr>
          <a:xfrm>
            <a:off x="4496425" y="3589050"/>
            <a:ext cx="69300" cy="90675"/>
          </a:xfrm>
          <a:custGeom>
            <a:rect b="b" l="l" r="r" t="t"/>
            <a:pathLst>
              <a:path extrusionOk="0" fill="none" h="3627" w="2772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29"/>
          <p:cNvSpPr/>
          <p:nvPr/>
        </p:nvSpPr>
        <p:spPr>
          <a:xfrm>
            <a:off x="4452875" y="3556200"/>
            <a:ext cx="30500" cy="141325"/>
          </a:xfrm>
          <a:custGeom>
            <a:rect b="b" l="l" r="r" t="t"/>
            <a:pathLst>
              <a:path extrusionOk="0" fill="none" h="5653" w="122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29"/>
          <p:cNvSpPr/>
          <p:nvPr/>
        </p:nvSpPr>
        <p:spPr>
          <a:xfrm>
            <a:off x="4480600" y="3585475"/>
            <a:ext cx="75625" cy="123125"/>
          </a:xfrm>
          <a:custGeom>
            <a:rect b="b" l="l" r="r" t="t"/>
            <a:pathLst>
              <a:path extrusionOk="0" fill="none" h="4925" w="3025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29"/>
          <p:cNvSpPr/>
          <p:nvPr/>
        </p:nvSpPr>
        <p:spPr>
          <a:xfrm>
            <a:off x="4357100" y="2968050"/>
            <a:ext cx="598125" cy="630125"/>
          </a:xfrm>
          <a:custGeom>
            <a:rect b="b" l="l" r="r" t="t"/>
            <a:pathLst>
              <a:path extrusionOk="0" h="25205" w="23925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29"/>
          <p:cNvSpPr/>
          <p:nvPr/>
        </p:nvSpPr>
        <p:spPr>
          <a:xfrm>
            <a:off x="4430325" y="2980625"/>
            <a:ext cx="449300" cy="609225"/>
          </a:xfrm>
          <a:custGeom>
            <a:rect b="b" l="l" r="r" t="t"/>
            <a:pathLst>
              <a:path extrusionOk="0" h="24369" w="17972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29"/>
          <p:cNvSpPr/>
          <p:nvPr/>
        </p:nvSpPr>
        <p:spPr>
          <a:xfrm>
            <a:off x="4499200" y="2988350"/>
            <a:ext cx="292950" cy="590825"/>
          </a:xfrm>
          <a:custGeom>
            <a:rect b="b" l="l" r="r" t="t"/>
            <a:pathLst>
              <a:path extrusionOk="0" h="23633" w="11718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29"/>
          <p:cNvSpPr/>
          <p:nvPr/>
        </p:nvSpPr>
        <p:spPr>
          <a:xfrm>
            <a:off x="4451300" y="3543525"/>
            <a:ext cx="136975" cy="78000"/>
          </a:xfrm>
          <a:custGeom>
            <a:rect b="b" l="l" r="r" t="t"/>
            <a:pathLst>
              <a:path extrusionOk="0" h="3120" w="5479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29"/>
          <p:cNvSpPr/>
          <p:nvPr/>
        </p:nvSpPr>
        <p:spPr>
          <a:xfrm>
            <a:off x="4478525" y="3380525"/>
            <a:ext cx="691250" cy="18892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29"/>
          <p:cNvSpPr/>
          <p:nvPr/>
        </p:nvSpPr>
        <p:spPr>
          <a:xfrm>
            <a:off x="4904150" y="3375650"/>
            <a:ext cx="18625" cy="15550"/>
          </a:xfrm>
          <a:custGeom>
            <a:rect b="b" l="l" r="r" t="t"/>
            <a:pathLst>
              <a:path extrusionOk="0" h="622" w="745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29"/>
          <p:cNvSpPr/>
          <p:nvPr/>
        </p:nvSpPr>
        <p:spPr>
          <a:xfrm>
            <a:off x="4722850" y="3285825"/>
            <a:ext cx="11500" cy="9875"/>
          </a:xfrm>
          <a:custGeom>
            <a:rect b="b" l="l" r="r" t="t"/>
            <a:pathLst>
              <a:path extrusionOk="0" h="395" w="46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29"/>
          <p:cNvSpPr/>
          <p:nvPr/>
        </p:nvSpPr>
        <p:spPr>
          <a:xfrm>
            <a:off x="4659500" y="3340050"/>
            <a:ext cx="11525" cy="9900"/>
          </a:xfrm>
          <a:custGeom>
            <a:rect b="b" l="l" r="r" t="t"/>
            <a:pathLst>
              <a:path extrusionOk="0" h="396" w="461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29"/>
          <p:cNvSpPr/>
          <p:nvPr/>
        </p:nvSpPr>
        <p:spPr>
          <a:xfrm>
            <a:off x="4608450" y="3154800"/>
            <a:ext cx="13875" cy="11800"/>
          </a:xfrm>
          <a:custGeom>
            <a:rect b="b" l="l" r="r" t="t"/>
            <a:pathLst>
              <a:path extrusionOk="0" h="472" w="555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29"/>
          <p:cNvSpPr/>
          <p:nvPr/>
        </p:nvSpPr>
        <p:spPr>
          <a:xfrm>
            <a:off x="4650000" y="3315925"/>
            <a:ext cx="16275" cy="13925"/>
          </a:xfrm>
          <a:custGeom>
            <a:rect b="b" l="l" r="r" t="t"/>
            <a:pathLst>
              <a:path extrusionOk="0" h="557" w="651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29"/>
          <p:cNvSpPr/>
          <p:nvPr/>
        </p:nvSpPr>
        <p:spPr>
          <a:xfrm>
            <a:off x="4654375" y="3401425"/>
            <a:ext cx="13075" cy="13075"/>
          </a:xfrm>
          <a:custGeom>
            <a:rect b="b" l="l" r="r" t="t"/>
            <a:pathLst>
              <a:path extrusionOk="0" h="523" w="523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9"/>
          <p:cNvSpPr/>
          <p:nvPr/>
        </p:nvSpPr>
        <p:spPr>
          <a:xfrm>
            <a:off x="4651600" y="3406550"/>
            <a:ext cx="17825" cy="15275"/>
          </a:xfrm>
          <a:custGeom>
            <a:rect b="b" l="l" r="r" t="t"/>
            <a:pathLst>
              <a:path extrusionOk="0" h="611" w="713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29"/>
          <p:cNvSpPr/>
          <p:nvPr/>
        </p:nvSpPr>
        <p:spPr>
          <a:xfrm>
            <a:off x="4600525" y="3401025"/>
            <a:ext cx="11900" cy="9875"/>
          </a:xfrm>
          <a:custGeom>
            <a:rect b="b" l="l" r="r" t="t"/>
            <a:pathLst>
              <a:path extrusionOk="0" h="395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29"/>
          <p:cNvSpPr/>
          <p:nvPr/>
        </p:nvSpPr>
        <p:spPr>
          <a:xfrm>
            <a:off x="4429525" y="3192800"/>
            <a:ext cx="16250" cy="13925"/>
          </a:xfrm>
          <a:custGeom>
            <a:rect b="b" l="l" r="r" t="t"/>
            <a:pathLst>
              <a:path extrusionOk="0" h="557" w="65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29"/>
          <p:cNvSpPr/>
          <p:nvPr/>
        </p:nvSpPr>
        <p:spPr>
          <a:xfrm>
            <a:off x="4250200" y="3061400"/>
            <a:ext cx="11525" cy="9775"/>
          </a:xfrm>
          <a:custGeom>
            <a:rect b="b" l="l" r="r" t="t"/>
            <a:pathLst>
              <a:path extrusionOk="0" h="391" w="461">
                <a:moveTo>
                  <a:pt x="270" y="0"/>
                </a:moveTo>
                <a:cubicBezTo>
                  <a:pt x="80" y="0"/>
                  <a:pt x="1" y="206"/>
                  <a:pt x="128" y="333"/>
                </a:cubicBezTo>
                <a:cubicBezTo>
                  <a:pt x="168" y="373"/>
                  <a:pt x="216" y="391"/>
                  <a:pt x="263" y="391"/>
                </a:cubicBezTo>
                <a:cubicBezTo>
                  <a:pt x="364" y="391"/>
                  <a:pt x="460" y="309"/>
                  <a:pt x="460" y="190"/>
                </a:cubicBezTo>
                <a:cubicBezTo>
                  <a:pt x="460" y="79"/>
                  <a:pt x="365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29"/>
          <p:cNvSpPr/>
          <p:nvPr/>
        </p:nvSpPr>
        <p:spPr>
          <a:xfrm>
            <a:off x="4015950" y="639088"/>
            <a:ext cx="166075" cy="174575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text column 2">
  <p:cSld name="ONE_COLUMN_TEXT_1_1"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30"/>
          <p:cNvSpPr txBox="1"/>
          <p:nvPr>
            <p:ph type="title"/>
          </p:nvPr>
        </p:nvSpPr>
        <p:spPr>
          <a:xfrm>
            <a:off x="716775" y="1673352"/>
            <a:ext cx="28080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1" name="Google Shape;1581;p30"/>
          <p:cNvSpPr txBox="1"/>
          <p:nvPr>
            <p:ph idx="1" type="subTitle"/>
          </p:nvPr>
        </p:nvSpPr>
        <p:spPr>
          <a:xfrm>
            <a:off x="716775" y="2414020"/>
            <a:ext cx="28080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2" name="Google Shape;1582;p30"/>
          <p:cNvSpPr/>
          <p:nvPr/>
        </p:nvSpPr>
        <p:spPr>
          <a:xfrm>
            <a:off x="3932475" y="1058125"/>
            <a:ext cx="3027275" cy="3027275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rgbClr val="B9CC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30"/>
          <p:cNvSpPr/>
          <p:nvPr/>
        </p:nvSpPr>
        <p:spPr>
          <a:xfrm>
            <a:off x="5409176" y="1589199"/>
            <a:ext cx="821551" cy="224518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30"/>
          <p:cNvSpPr/>
          <p:nvPr/>
        </p:nvSpPr>
        <p:spPr>
          <a:xfrm>
            <a:off x="4431601" y="2546299"/>
            <a:ext cx="821551" cy="224518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30"/>
          <p:cNvSpPr/>
          <p:nvPr/>
        </p:nvSpPr>
        <p:spPr>
          <a:xfrm>
            <a:off x="300404" y="566011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30"/>
          <p:cNvSpPr/>
          <p:nvPr/>
        </p:nvSpPr>
        <p:spPr>
          <a:xfrm>
            <a:off x="7825983" y="6385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30"/>
          <p:cNvSpPr/>
          <p:nvPr/>
        </p:nvSpPr>
        <p:spPr>
          <a:xfrm>
            <a:off x="7345508" y="46627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" type="subTitle"/>
          </p:nvPr>
        </p:nvSpPr>
        <p:spPr>
          <a:xfrm>
            <a:off x="713625" y="1162625"/>
            <a:ext cx="77232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9pPr>
          </a:lstStyle>
          <a:p/>
        </p:txBody>
      </p:sp>
      <p:sp>
        <p:nvSpPr>
          <p:cNvPr id="100" name="Google Shape;100;p4"/>
          <p:cNvSpPr/>
          <p:nvPr/>
        </p:nvSpPr>
        <p:spPr>
          <a:xfrm>
            <a:off x="315129" y="253861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740571" y="4820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8364133" y="316156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-182500" y="480007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2">
    <p:bg>
      <p:bgPr>
        <a:solidFill>
          <a:schemeClr val="dk2"/>
        </a:solidFill>
      </p:bgPr>
    </p:bg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31"/>
          <p:cNvSpPr/>
          <p:nvPr/>
        </p:nvSpPr>
        <p:spPr>
          <a:xfrm>
            <a:off x="1547278" y="-438345"/>
            <a:ext cx="6019994" cy="6020189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31"/>
          <p:cNvSpPr txBox="1"/>
          <p:nvPr>
            <p:ph hasCustomPrompt="1" type="title"/>
          </p:nvPr>
        </p:nvSpPr>
        <p:spPr>
          <a:xfrm>
            <a:off x="1965900" y="731812"/>
            <a:ext cx="52122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1" name="Google Shape;1591;p31"/>
          <p:cNvSpPr txBox="1"/>
          <p:nvPr>
            <p:ph idx="1" type="subTitle"/>
          </p:nvPr>
        </p:nvSpPr>
        <p:spPr>
          <a:xfrm>
            <a:off x="1965900" y="1474399"/>
            <a:ext cx="5212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2" name="Google Shape;1592;p31"/>
          <p:cNvSpPr txBox="1"/>
          <p:nvPr>
            <p:ph hasCustomPrompt="1" idx="2" type="title"/>
          </p:nvPr>
        </p:nvSpPr>
        <p:spPr>
          <a:xfrm>
            <a:off x="1965900" y="2060476"/>
            <a:ext cx="52122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3" name="Google Shape;1593;p31"/>
          <p:cNvSpPr txBox="1"/>
          <p:nvPr>
            <p:ph idx="3" type="subTitle"/>
          </p:nvPr>
        </p:nvSpPr>
        <p:spPr>
          <a:xfrm>
            <a:off x="1965900" y="2797587"/>
            <a:ext cx="5212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4" name="Google Shape;1594;p31"/>
          <p:cNvSpPr txBox="1"/>
          <p:nvPr>
            <p:ph hasCustomPrompt="1" idx="4" type="title"/>
          </p:nvPr>
        </p:nvSpPr>
        <p:spPr>
          <a:xfrm>
            <a:off x="1965900" y="3397901"/>
            <a:ext cx="52122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5" name="Google Shape;1595;p31"/>
          <p:cNvSpPr txBox="1"/>
          <p:nvPr>
            <p:ph idx="5" type="subTitle"/>
          </p:nvPr>
        </p:nvSpPr>
        <p:spPr>
          <a:xfrm>
            <a:off x="1965900" y="4137490"/>
            <a:ext cx="5212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96" name="Google Shape;1596;p31"/>
          <p:cNvGrpSpPr/>
          <p:nvPr/>
        </p:nvGrpSpPr>
        <p:grpSpPr>
          <a:xfrm flipH="1" rot="5400000">
            <a:off x="6819925" y="1666484"/>
            <a:ext cx="2335405" cy="1810533"/>
            <a:chOff x="215900" y="2651700"/>
            <a:chExt cx="1695025" cy="1314075"/>
          </a:xfrm>
        </p:grpSpPr>
        <p:sp>
          <p:nvSpPr>
            <p:cNvPr id="1597" name="Google Shape;1597;p31"/>
            <p:cNvSpPr/>
            <p:nvPr/>
          </p:nvSpPr>
          <p:spPr>
            <a:xfrm>
              <a:off x="1000050" y="3822200"/>
              <a:ext cx="23400" cy="19950"/>
            </a:xfrm>
            <a:custGeom>
              <a:rect b="b" l="l" r="r" t="t"/>
              <a:pathLst>
                <a:path extrusionOk="0" h="798" w="936">
                  <a:moveTo>
                    <a:pt x="539" y="0"/>
                  </a:moveTo>
                  <a:cubicBezTo>
                    <a:pt x="175" y="0"/>
                    <a:pt x="1" y="428"/>
                    <a:pt x="254" y="681"/>
                  </a:cubicBezTo>
                  <a:cubicBezTo>
                    <a:pt x="335" y="762"/>
                    <a:pt x="433" y="797"/>
                    <a:pt x="530" y="797"/>
                  </a:cubicBezTo>
                  <a:cubicBezTo>
                    <a:pt x="736" y="797"/>
                    <a:pt x="935" y="633"/>
                    <a:pt x="935" y="396"/>
                  </a:cubicBezTo>
                  <a:cubicBezTo>
                    <a:pt x="935" y="174"/>
                    <a:pt x="745" y="0"/>
                    <a:pt x="53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1"/>
            <p:cNvSpPr/>
            <p:nvPr/>
          </p:nvSpPr>
          <p:spPr>
            <a:xfrm>
              <a:off x="800950" y="3822975"/>
              <a:ext cx="20225" cy="17275"/>
            </a:xfrm>
            <a:custGeom>
              <a:rect b="b" l="l" r="r" t="t"/>
              <a:pathLst>
                <a:path extrusionOk="0" h="691" w="809">
                  <a:moveTo>
                    <a:pt x="460" y="1"/>
                  </a:moveTo>
                  <a:cubicBezTo>
                    <a:pt x="143" y="1"/>
                    <a:pt x="1" y="365"/>
                    <a:pt x="206" y="587"/>
                  </a:cubicBezTo>
                  <a:cubicBezTo>
                    <a:pt x="278" y="659"/>
                    <a:pt x="367" y="690"/>
                    <a:pt x="454" y="690"/>
                  </a:cubicBezTo>
                  <a:cubicBezTo>
                    <a:pt x="635" y="690"/>
                    <a:pt x="808" y="552"/>
                    <a:pt x="808" y="349"/>
                  </a:cubicBezTo>
                  <a:cubicBezTo>
                    <a:pt x="808" y="143"/>
                    <a:pt x="650" y="1"/>
                    <a:pt x="460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1"/>
            <p:cNvSpPr/>
            <p:nvPr/>
          </p:nvSpPr>
          <p:spPr>
            <a:xfrm>
              <a:off x="1181350" y="3771925"/>
              <a:ext cx="30125" cy="30100"/>
            </a:xfrm>
            <a:custGeom>
              <a:rect b="b" l="l" r="r" t="t"/>
              <a:pathLst>
                <a:path extrusionOk="0" h="1204" w="1205">
                  <a:moveTo>
                    <a:pt x="602" y="0"/>
                  </a:moveTo>
                  <a:cubicBezTo>
                    <a:pt x="270" y="0"/>
                    <a:pt x="1" y="269"/>
                    <a:pt x="1" y="602"/>
                  </a:cubicBezTo>
                  <a:cubicBezTo>
                    <a:pt x="1" y="934"/>
                    <a:pt x="270" y="1204"/>
                    <a:pt x="602" y="1204"/>
                  </a:cubicBezTo>
                  <a:cubicBezTo>
                    <a:pt x="935" y="1204"/>
                    <a:pt x="1204" y="934"/>
                    <a:pt x="1204" y="602"/>
                  </a:cubicBezTo>
                  <a:cubicBezTo>
                    <a:pt x="1204" y="269"/>
                    <a:pt x="935" y="0"/>
                    <a:pt x="602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1"/>
            <p:cNvSpPr/>
            <p:nvPr/>
          </p:nvSpPr>
          <p:spPr>
            <a:xfrm>
              <a:off x="240025" y="3642475"/>
              <a:ext cx="2825" cy="1875"/>
            </a:xfrm>
            <a:custGeom>
              <a:rect b="b" l="l" r="r" t="t"/>
              <a:pathLst>
                <a:path extrusionOk="0" h="75" w="113">
                  <a:moveTo>
                    <a:pt x="49" y="1"/>
                  </a:moveTo>
                  <a:cubicBezTo>
                    <a:pt x="0" y="1"/>
                    <a:pt x="53" y="74"/>
                    <a:pt x="81" y="74"/>
                  </a:cubicBezTo>
                  <a:cubicBezTo>
                    <a:pt x="90" y="74"/>
                    <a:pt x="96" y="67"/>
                    <a:pt x="96" y="48"/>
                  </a:cubicBezTo>
                  <a:cubicBezTo>
                    <a:pt x="112" y="32"/>
                    <a:pt x="80" y="1"/>
                    <a:pt x="49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1"/>
            <p:cNvSpPr/>
            <p:nvPr/>
          </p:nvSpPr>
          <p:spPr>
            <a:xfrm>
              <a:off x="955725" y="375845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71" y="1141"/>
                  </a:cubicBezTo>
                  <a:cubicBezTo>
                    <a:pt x="887" y="1141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1"/>
            <p:cNvSpPr/>
            <p:nvPr/>
          </p:nvSpPr>
          <p:spPr>
            <a:xfrm>
              <a:off x="1451325" y="3592200"/>
              <a:ext cx="13075" cy="11550"/>
            </a:xfrm>
            <a:custGeom>
              <a:rect b="b" l="l" r="r" t="t"/>
              <a:pathLst>
                <a:path extrusionOk="0" h="462" w="523">
                  <a:moveTo>
                    <a:pt x="301" y="1"/>
                  </a:moveTo>
                  <a:cubicBezTo>
                    <a:pt x="95" y="1"/>
                    <a:pt x="0" y="254"/>
                    <a:pt x="143" y="397"/>
                  </a:cubicBezTo>
                  <a:cubicBezTo>
                    <a:pt x="188" y="442"/>
                    <a:pt x="242" y="461"/>
                    <a:pt x="296" y="461"/>
                  </a:cubicBezTo>
                  <a:cubicBezTo>
                    <a:pt x="411" y="461"/>
                    <a:pt x="523" y="368"/>
                    <a:pt x="523" y="238"/>
                  </a:cubicBezTo>
                  <a:cubicBezTo>
                    <a:pt x="523" y="112"/>
                    <a:pt x="428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1"/>
            <p:cNvSpPr/>
            <p:nvPr/>
          </p:nvSpPr>
          <p:spPr>
            <a:xfrm>
              <a:off x="734050" y="37121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70" y="0"/>
                  </a:moveTo>
                  <a:cubicBezTo>
                    <a:pt x="127" y="0"/>
                    <a:pt x="1" y="111"/>
                    <a:pt x="1" y="269"/>
                  </a:cubicBezTo>
                  <a:cubicBezTo>
                    <a:pt x="1" y="428"/>
                    <a:pt x="127" y="554"/>
                    <a:pt x="270" y="554"/>
                  </a:cubicBezTo>
                  <a:cubicBezTo>
                    <a:pt x="428" y="554"/>
                    <a:pt x="555" y="428"/>
                    <a:pt x="555" y="269"/>
                  </a:cubicBezTo>
                  <a:cubicBezTo>
                    <a:pt x="555" y="111"/>
                    <a:pt x="428" y="0"/>
                    <a:pt x="27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1"/>
            <p:cNvSpPr/>
            <p:nvPr/>
          </p:nvSpPr>
          <p:spPr>
            <a:xfrm>
              <a:off x="1223700" y="362230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70" y="0"/>
                  </a:moveTo>
                  <a:cubicBezTo>
                    <a:pt x="128" y="0"/>
                    <a:pt x="1" y="127"/>
                    <a:pt x="1" y="269"/>
                  </a:cubicBezTo>
                  <a:cubicBezTo>
                    <a:pt x="1" y="428"/>
                    <a:pt x="128" y="554"/>
                    <a:pt x="270" y="554"/>
                  </a:cubicBezTo>
                  <a:cubicBezTo>
                    <a:pt x="428" y="554"/>
                    <a:pt x="555" y="428"/>
                    <a:pt x="555" y="269"/>
                  </a:cubicBezTo>
                  <a:cubicBezTo>
                    <a:pt x="555" y="127"/>
                    <a:pt x="428" y="0"/>
                    <a:pt x="27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1322275" y="3508675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97"/>
                    <a:pt x="111" y="508"/>
                    <a:pt x="254" y="508"/>
                  </a:cubicBezTo>
                  <a:cubicBezTo>
                    <a:pt x="396" y="508"/>
                    <a:pt x="507" y="397"/>
                    <a:pt x="507" y="254"/>
                  </a:cubicBezTo>
                  <a:cubicBezTo>
                    <a:pt x="507" y="112"/>
                    <a:pt x="396" y="1"/>
                    <a:pt x="254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681400" y="3664250"/>
              <a:ext cx="23375" cy="20025"/>
            </a:xfrm>
            <a:custGeom>
              <a:rect b="b" l="l" r="r" t="t"/>
              <a:pathLst>
                <a:path extrusionOk="0" h="801" w="935">
                  <a:moveTo>
                    <a:pt x="539" y="0"/>
                  </a:moveTo>
                  <a:cubicBezTo>
                    <a:pt x="191" y="0"/>
                    <a:pt x="1" y="428"/>
                    <a:pt x="254" y="681"/>
                  </a:cubicBezTo>
                  <a:cubicBezTo>
                    <a:pt x="337" y="764"/>
                    <a:pt x="438" y="801"/>
                    <a:pt x="536" y="801"/>
                  </a:cubicBezTo>
                  <a:cubicBezTo>
                    <a:pt x="741" y="801"/>
                    <a:pt x="935" y="642"/>
                    <a:pt x="935" y="396"/>
                  </a:cubicBezTo>
                  <a:cubicBezTo>
                    <a:pt x="935" y="190"/>
                    <a:pt x="761" y="16"/>
                    <a:pt x="53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723375" y="3578350"/>
              <a:ext cx="26525" cy="22750"/>
            </a:xfrm>
            <a:custGeom>
              <a:rect b="b" l="l" r="r" t="t"/>
              <a:pathLst>
                <a:path extrusionOk="0" h="910" w="1061">
                  <a:moveTo>
                    <a:pt x="602" y="1"/>
                  </a:moveTo>
                  <a:cubicBezTo>
                    <a:pt x="206" y="1"/>
                    <a:pt x="0" y="491"/>
                    <a:pt x="285" y="776"/>
                  </a:cubicBezTo>
                  <a:cubicBezTo>
                    <a:pt x="377" y="868"/>
                    <a:pt x="490" y="909"/>
                    <a:pt x="601" y="909"/>
                  </a:cubicBezTo>
                  <a:cubicBezTo>
                    <a:pt x="835" y="909"/>
                    <a:pt x="1061" y="728"/>
                    <a:pt x="1061" y="460"/>
                  </a:cubicBezTo>
                  <a:cubicBezTo>
                    <a:pt x="1061" y="206"/>
                    <a:pt x="855" y="1"/>
                    <a:pt x="60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8275" y="3597350"/>
              <a:ext cx="15475" cy="13150"/>
            </a:xfrm>
            <a:custGeom>
              <a:rect b="b" l="l" r="r" t="t"/>
              <a:pathLst>
                <a:path extrusionOk="0" h="526" w="619">
                  <a:moveTo>
                    <a:pt x="365" y="1"/>
                  </a:moveTo>
                  <a:cubicBezTo>
                    <a:pt x="127" y="1"/>
                    <a:pt x="1" y="286"/>
                    <a:pt x="175" y="444"/>
                  </a:cubicBezTo>
                  <a:cubicBezTo>
                    <a:pt x="226" y="501"/>
                    <a:pt x="291" y="525"/>
                    <a:pt x="356" y="525"/>
                  </a:cubicBezTo>
                  <a:cubicBezTo>
                    <a:pt x="489" y="525"/>
                    <a:pt x="618" y="419"/>
                    <a:pt x="618" y="270"/>
                  </a:cubicBezTo>
                  <a:cubicBezTo>
                    <a:pt x="618" y="111"/>
                    <a:pt x="50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365925" y="3019425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1"/>
                  </a:moveTo>
                  <a:cubicBezTo>
                    <a:pt x="16" y="1"/>
                    <a:pt x="0" y="16"/>
                    <a:pt x="0" y="48"/>
                  </a:cubicBezTo>
                  <a:cubicBezTo>
                    <a:pt x="0" y="80"/>
                    <a:pt x="16" y="96"/>
                    <a:pt x="48" y="96"/>
                  </a:cubicBezTo>
                  <a:cubicBezTo>
                    <a:pt x="64" y="96"/>
                    <a:pt x="95" y="80"/>
                    <a:pt x="95" y="48"/>
                  </a:cubicBezTo>
                  <a:cubicBezTo>
                    <a:pt x="95" y="16"/>
                    <a:pt x="80" y="1"/>
                    <a:pt x="4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1395100" y="3508675"/>
              <a:ext cx="9525" cy="8475"/>
            </a:xfrm>
            <a:custGeom>
              <a:rect b="b" l="l" r="r" t="t"/>
              <a:pathLst>
                <a:path extrusionOk="0" h="339" w="381">
                  <a:moveTo>
                    <a:pt x="223" y="1"/>
                  </a:moveTo>
                  <a:cubicBezTo>
                    <a:pt x="64" y="1"/>
                    <a:pt x="1" y="191"/>
                    <a:pt x="96" y="286"/>
                  </a:cubicBezTo>
                  <a:cubicBezTo>
                    <a:pt x="132" y="322"/>
                    <a:pt x="175" y="338"/>
                    <a:pt x="217" y="338"/>
                  </a:cubicBezTo>
                  <a:cubicBezTo>
                    <a:pt x="302" y="338"/>
                    <a:pt x="381" y="271"/>
                    <a:pt x="381" y="175"/>
                  </a:cubicBezTo>
                  <a:cubicBezTo>
                    <a:pt x="381" y="80"/>
                    <a:pt x="302" y="1"/>
                    <a:pt x="223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962450" y="3698300"/>
              <a:ext cx="15850" cy="13525"/>
            </a:xfrm>
            <a:custGeom>
              <a:rect b="b" l="l" r="r" t="t"/>
              <a:pathLst>
                <a:path extrusionOk="0" h="541" w="634">
                  <a:moveTo>
                    <a:pt x="365" y="0"/>
                  </a:moveTo>
                  <a:cubicBezTo>
                    <a:pt x="127" y="0"/>
                    <a:pt x="1" y="285"/>
                    <a:pt x="175" y="459"/>
                  </a:cubicBezTo>
                  <a:cubicBezTo>
                    <a:pt x="226" y="515"/>
                    <a:pt x="292" y="540"/>
                    <a:pt x="357" y="540"/>
                  </a:cubicBezTo>
                  <a:cubicBezTo>
                    <a:pt x="496" y="540"/>
                    <a:pt x="634" y="430"/>
                    <a:pt x="634" y="269"/>
                  </a:cubicBezTo>
                  <a:cubicBezTo>
                    <a:pt x="618" y="127"/>
                    <a:pt x="507" y="0"/>
                    <a:pt x="36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533350" y="3124325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86" y="0"/>
                  </a:moveTo>
                  <a:cubicBezTo>
                    <a:pt x="128" y="0"/>
                    <a:pt x="1" y="143"/>
                    <a:pt x="1" y="301"/>
                  </a:cubicBezTo>
                  <a:cubicBezTo>
                    <a:pt x="1" y="460"/>
                    <a:pt x="128" y="586"/>
                    <a:pt x="286" y="586"/>
                  </a:cubicBezTo>
                  <a:cubicBezTo>
                    <a:pt x="444" y="586"/>
                    <a:pt x="587" y="460"/>
                    <a:pt x="587" y="301"/>
                  </a:cubicBezTo>
                  <a:cubicBezTo>
                    <a:pt x="587" y="143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1042800" y="3796850"/>
              <a:ext cx="27750" cy="23900"/>
            </a:xfrm>
            <a:custGeom>
              <a:rect b="b" l="l" r="r" t="t"/>
              <a:pathLst>
                <a:path extrusionOk="0" h="956" w="1110">
                  <a:moveTo>
                    <a:pt x="634" y="1"/>
                  </a:moveTo>
                  <a:cubicBezTo>
                    <a:pt x="207" y="1"/>
                    <a:pt x="1" y="523"/>
                    <a:pt x="302" y="824"/>
                  </a:cubicBezTo>
                  <a:cubicBezTo>
                    <a:pt x="397" y="915"/>
                    <a:pt x="514" y="956"/>
                    <a:pt x="628" y="956"/>
                  </a:cubicBezTo>
                  <a:cubicBezTo>
                    <a:pt x="874" y="956"/>
                    <a:pt x="1109" y="767"/>
                    <a:pt x="1109" y="476"/>
                  </a:cubicBezTo>
                  <a:cubicBezTo>
                    <a:pt x="1109" y="222"/>
                    <a:pt x="888" y="1"/>
                    <a:pt x="634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1"/>
            <p:cNvSpPr/>
            <p:nvPr/>
          </p:nvSpPr>
          <p:spPr>
            <a:xfrm>
              <a:off x="1624300" y="3857825"/>
              <a:ext cx="3975" cy="3575"/>
            </a:xfrm>
            <a:custGeom>
              <a:rect b="b" l="l" r="r" t="t"/>
              <a:pathLst>
                <a:path extrusionOk="0" h="143" w="159">
                  <a:moveTo>
                    <a:pt x="80" y="0"/>
                  </a:moveTo>
                  <a:cubicBezTo>
                    <a:pt x="1" y="16"/>
                    <a:pt x="1" y="127"/>
                    <a:pt x="80" y="143"/>
                  </a:cubicBezTo>
                  <a:cubicBezTo>
                    <a:pt x="127" y="143"/>
                    <a:pt x="159" y="111"/>
                    <a:pt x="159" y="79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1"/>
            <p:cNvSpPr/>
            <p:nvPr/>
          </p:nvSpPr>
          <p:spPr>
            <a:xfrm>
              <a:off x="1171850" y="3397050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1"/>
                  </a:moveTo>
                  <a:cubicBezTo>
                    <a:pt x="96" y="1"/>
                    <a:pt x="1" y="222"/>
                    <a:pt x="127" y="365"/>
                  </a:cubicBezTo>
                  <a:cubicBezTo>
                    <a:pt x="172" y="405"/>
                    <a:pt x="225" y="423"/>
                    <a:pt x="276" y="423"/>
                  </a:cubicBezTo>
                  <a:cubicBezTo>
                    <a:pt x="387" y="423"/>
                    <a:pt x="492" y="337"/>
                    <a:pt x="492" y="207"/>
                  </a:cubicBezTo>
                  <a:cubicBezTo>
                    <a:pt x="492" y="96"/>
                    <a:pt x="397" y="1"/>
                    <a:pt x="286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1"/>
            <p:cNvSpPr/>
            <p:nvPr/>
          </p:nvSpPr>
          <p:spPr>
            <a:xfrm>
              <a:off x="1299700" y="3251775"/>
              <a:ext cx="17450" cy="14700"/>
            </a:xfrm>
            <a:custGeom>
              <a:rect b="b" l="l" r="r" t="t"/>
              <a:pathLst>
                <a:path extrusionOk="0" h="588" w="698">
                  <a:moveTo>
                    <a:pt x="397" y="1"/>
                  </a:moveTo>
                  <a:cubicBezTo>
                    <a:pt x="128" y="1"/>
                    <a:pt x="1" y="318"/>
                    <a:pt x="191" y="508"/>
                  </a:cubicBezTo>
                  <a:cubicBezTo>
                    <a:pt x="251" y="563"/>
                    <a:pt x="324" y="588"/>
                    <a:pt x="395" y="588"/>
                  </a:cubicBezTo>
                  <a:cubicBezTo>
                    <a:pt x="549" y="588"/>
                    <a:pt x="698" y="470"/>
                    <a:pt x="698" y="286"/>
                  </a:cubicBezTo>
                  <a:cubicBezTo>
                    <a:pt x="698" y="128"/>
                    <a:pt x="555" y="1"/>
                    <a:pt x="39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1"/>
            <p:cNvSpPr/>
            <p:nvPr/>
          </p:nvSpPr>
          <p:spPr>
            <a:xfrm>
              <a:off x="1561750" y="3495225"/>
              <a:ext cx="13500" cy="13475"/>
            </a:xfrm>
            <a:custGeom>
              <a:rect b="b" l="l" r="r" t="t"/>
              <a:pathLst>
                <a:path extrusionOk="0" h="539" w="540">
                  <a:moveTo>
                    <a:pt x="270" y="1"/>
                  </a:moveTo>
                  <a:cubicBezTo>
                    <a:pt x="127" y="1"/>
                    <a:pt x="1" y="127"/>
                    <a:pt x="1" y="270"/>
                  </a:cubicBezTo>
                  <a:cubicBezTo>
                    <a:pt x="1" y="428"/>
                    <a:pt x="127" y="539"/>
                    <a:pt x="270" y="539"/>
                  </a:cubicBezTo>
                  <a:cubicBezTo>
                    <a:pt x="428" y="539"/>
                    <a:pt x="539" y="428"/>
                    <a:pt x="539" y="270"/>
                  </a:cubicBezTo>
                  <a:cubicBezTo>
                    <a:pt x="539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1342850" y="3235950"/>
              <a:ext cx="11900" cy="11500"/>
            </a:xfrm>
            <a:custGeom>
              <a:rect b="b" l="l" r="r" t="t"/>
              <a:pathLst>
                <a:path extrusionOk="0" h="460" w="476">
                  <a:moveTo>
                    <a:pt x="238" y="1"/>
                  </a:moveTo>
                  <a:cubicBezTo>
                    <a:pt x="112" y="1"/>
                    <a:pt x="1" y="96"/>
                    <a:pt x="1" y="238"/>
                  </a:cubicBezTo>
                  <a:cubicBezTo>
                    <a:pt x="1" y="365"/>
                    <a:pt x="112" y="460"/>
                    <a:pt x="238" y="460"/>
                  </a:cubicBezTo>
                  <a:cubicBezTo>
                    <a:pt x="365" y="460"/>
                    <a:pt x="476" y="365"/>
                    <a:pt x="476" y="238"/>
                  </a:cubicBezTo>
                  <a:cubicBezTo>
                    <a:pt x="476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1"/>
            <p:cNvSpPr/>
            <p:nvPr/>
          </p:nvSpPr>
          <p:spPr>
            <a:xfrm>
              <a:off x="1346425" y="3463950"/>
              <a:ext cx="8325" cy="7225"/>
            </a:xfrm>
            <a:custGeom>
              <a:rect b="b" l="l" r="r" t="t"/>
              <a:pathLst>
                <a:path extrusionOk="0" h="289" w="333">
                  <a:moveTo>
                    <a:pt x="190" y="1"/>
                  </a:moveTo>
                  <a:cubicBezTo>
                    <a:pt x="64" y="1"/>
                    <a:pt x="0" y="159"/>
                    <a:pt x="95" y="254"/>
                  </a:cubicBezTo>
                  <a:cubicBezTo>
                    <a:pt x="119" y="278"/>
                    <a:pt x="151" y="289"/>
                    <a:pt x="183" y="289"/>
                  </a:cubicBezTo>
                  <a:cubicBezTo>
                    <a:pt x="256" y="289"/>
                    <a:pt x="333" y="231"/>
                    <a:pt x="333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1500800" y="3537575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43" y="1"/>
                  </a:moveTo>
                  <a:cubicBezTo>
                    <a:pt x="64" y="1"/>
                    <a:pt x="0" y="64"/>
                    <a:pt x="0" y="143"/>
                  </a:cubicBezTo>
                  <a:cubicBezTo>
                    <a:pt x="0" y="222"/>
                    <a:pt x="64" y="270"/>
                    <a:pt x="143" y="270"/>
                  </a:cubicBezTo>
                  <a:cubicBezTo>
                    <a:pt x="206" y="270"/>
                    <a:pt x="270" y="222"/>
                    <a:pt x="270" y="143"/>
                  </a:cubicBezTo>
                  <a:cubicBezTo>
                    <a:pt x="270" y="64"/>
                    <a:pt x="206" y="1"/>
                    <a:pt x="14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1"/>
            <p:cNvSpPr/>
            <p:nvPr/>
          </p:nvSpPr>
          <p:spPr>
            <a:xfrm>
              <a:off x="1256950" y="3260900"/>
              <a:ext cx="12700" cy="10950"/>
            </a:xfrm>
            <a:custGeom>
              <a:rect b="b" l="l" r="r" t="t"/>
              <a:pathLst>
                <a:path extrusionOk="0" h="438" w="508">
                  <a:moveTo>
                    <a:pt x="286" y="0"/>
                  </a:moveTo>
                  <a:cubicBezTo>
                    <a:pt x="96" y="0"/>
                    <a:pt x="1" y="238"/>
                    <a:pt x="128" y="380"/>
                  </a:cubicBezTo>
                  <a:cubicBezTo>
                    <a:pt x="172" y="420"/>
                    <a:pt x="226" y="438"/>
                    <a:pt x="280" y="438"/>
                  </a:cubicBezTo>
                  <a:cubicBezTo>
                    <a:pt x="396" y="438"/>
                    <a:pt x="508" y="352"/>
                    <a:pt x="508" y="222"/>
                  </a:cubicBezTo>
                  <a:cubicBezTo>
                    <a:pt x="508" y="95"/>
                    <a:pt x="413" y="0"/>
                    <a:pt x="28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1"/>
            <p:cNvSpPr/>
            <p:nvPr/>
          </p:nvSpPr>
          <p:spPr>
            <a:xfrm>
              <a:off x="359600" y="3115575"/>
              <a:ext cx="3975" cy="3625"/>
            </a:xfrm>
            <a:custGeom>
              <a:rect b="b" l="l" r="r" t="t"/>
              <a:pathLst>
                <a:path extrusionOk="0" h="145" w="159">
                  <a:moveTo>
                    <a:pt x="68" y="1"/>
                  </a:moveTo>
                  <a:cubicBezTo>
                    <a:pt x="0" y="1"/>
                    <a:pt x="4" y="145"/>
                    <a:pt x="79" y="145"/>
                  </a:cubicBezTo>
                  <a:cubicBezTo>
                    <a:pt x="127" y="129"/>
                    <a:pt x="158" y="113"/>
                    <a:pt x="158" y="65"/>
                  </a:cubicBezTo>
                  <a:cubicBezTo>
                    <a:pt x="143" y="34"/>
                    <a:pt x="127" y="2"/>
                    <a:pt x="79" y="2"/>
                  </a:cubicBezTo>
                  <a:cubicBezTo>
                    <a:pt x="75" y="1"/>
                    <a:pt x="72" y="1"/>
                    <a:pt x="6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1"/>
            <p:cNvSpPr/>
            <p:nvPr/>
          </p:nvSpPr>
          <p:spPr>
            <a:xfrm>
              <a:off x="1145325" y="3131850"/>
              <a:ext cx="6375" cy="6350"/>
            </a:xfrm>
            <a:custGeom>
              <a:rect b="b" l="l" r="r" t="t"/>
              <a:pathLst>
                <a:path extrusionOk="0" h="254" w="255">
                  <a:moveTo>
                    <a:pt x="127" y="0"/>
                  </a:moveTo>
                  <a:cubicBezTo>
                    <a:pt x="64" y="0"/>
                    <a:pt x="1" y="48"/>
                    <a:pt x="1" y="127"/>
                  </a:cubicBezTo>
                  <a:cubicBezTo>
                    <a:pt x="1" y="190"/>
                    <a:pt x="64" y="254"/>
                    <a:pt x="127" y="254"/>
                  </a:cubicBezTo>
                  <a:cubicBezTo>
                    <a:pt x="207" y="254"/>
                    <a:pt x="254" y="190"/>
                    <a:pt x="254" y="127"/>
                  </a:cubicBezTo>
                  <a:cubicBezTo>
                    <a:pt x="254" y="48"/>
                    <a:pt x="207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1842600" y="2909375"/>
              <a:ext cx="3000" cy="2025"/>
            </a:xfrm>
            <a:custGeom>
              <a:rect b="b" l="l" r="r" t="t"/>
              <a:pathLst>
                <a:path extrusionOk="0" h="81" w="120">
                  <a:moveTo>
                    <a:pt x="72" y="1"/>
                  </a:moveTo>
                  <a:cubicBezTo>
                    <a:pt x="1" y="1"/>
                    <a:pt x="63" y="81"/>
                    <a:pt x="99" y="81"/>
                  </a:cubicBezTo>
                  <a:cubicBezTo>
                    <a:pt x="111" y="81"/>
                    <a:pt x="120" y="72"/>
                    <a:pt x="120" y="48"/>
                  </a:cubicBezTo>
                  <a:cubicBezTo>
                    <a:pt x="120" y="17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1543950" y="3756875"/>
              <a:ext cx="13075" cy="12700"/>
            </a:xfrm>
            <a:custGeom>
              <a:rect b="b" l="l" r="r" t="t"/>
              <a:pathLst>
                <a:path extrusionOk="0" h="508" w="523">
                  <a:moveTo>
                    <a:pt x="254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96"/>
                    <a:pt x="111" y="507"/>
                    <a:pt x="254" y="507"/>
                  </a:cubicBezTo>
                  <a:cubicBezTo>
                    <a:pt x="396" y="507"/>
                    <a:pt x="523" y="396"/>
                    <a:pt x="523" y="254"/>
                  </a:cubicBezTo>
                  <a:cubicBezTo>
                    <a:pt x="523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639450" y="3456425"/>
              <a:ext cx="10325" cy="9925"/>
            </a:xfrm>
            <a:custGeom>
              <a:rect b="b" l="l" r="r" t="t"/>
              <a:pathLst>
                <a:path extrusionOk="0" h="397" w="413">
                  <a:moveTo>
                    <a:pt x="206" y="1"/>
                  </a:moveTo>
                  <a:cubicBezTo>
                    <a:pt x="95" y="1"/>
                    <a:pt x="0" y="80"/>
                    <a:pt x="0" y="191"/>
                  </a:cubicBezTo>
                  <a:cubicBezTo>
                    <a:pt x="0" y="302"/>
                    <a:pt x="95" y="397"/>
                    <a:pt x="206" y="397"/>
                  </a:cubicBezTo>
                  <a:cubicBezTo>
                    <a:pt x="317" y="397"/>
                    <a:pt x="412" y="302"/>
                    <a:pt x="412" y="191"/>
                  </a:cubicBezTo>
                  <a:cubicBezTo>
                    <a:pt x="412" y="80"/>
                    <a:pt x="317" y="1"/>
                    <a:pt x="206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1656750" y="3303250"/>
              <a:ext cx="16650" cy="14300"/>
            </a:xfrm>
            <a:custGeom>
              <a:rect b="b" l="l" r="r" t="t"/>
              <a:pathLst>
                <a:path extrusionOk="0" h="572" w="666">
                  <a:moveTo>
                    <a:pt x="381" y="0"/>
                  </a:moveTo>
                  <a:cubicBezTo>
                    <a:pt x="128" y="0"/>
                    <a:pt x="1" y="317"/>
                    <a:pt x="175" y="491"/>
                  </a:cubicBezTo>
                  <a:cubicBezTo>
                    <a:pt x="236" y="547"/>
                    <a:pt x="308" y="572"/>
                    <a:pt x="377" y="572"/>
                  </a:cubicBezTo>
                  <a:cubicBezTo>
                    <a:pt x="526" y="572"/>
                    <a:pt x="666" y="458"/>
                    <a:pt x="666" y="285"/>
                  </a:cubicBezTo>
                  <a:cubicBezTo>
                    <a:pt x="666" y="127"/>
                    <a:pt x="539" y="0"/>
                    <a:pt x="381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1078825" y="3845150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0"/>
                  </a:moveTo>
                  <a:cubicBezTo>
                    <a:pt x="64" y="0"/>
                    <a:pt x="1" y="80"/>
                    <a:pt x="1" y="159"/>
                  </a:cubicBezTo>
                  <a:cubicBezTo>
                    <a:pt x="1" y="254"/>
                    <a:pt x="64" y="317"/>
                    <a:pt x="159" y="317"/>
                  </a:cubicBezTo>
                  <a:cubicBezTo>
                    <a:pt x="238" y="317"/>
                    <a:pt x="317" y="254"/>
                    <a:pt x="317" y="159"/>
                  </a:cubicBezTo>
                  <a:cubicBezTo>
                    <a:pt x="317" y="80"/>
                    <a:pt x="238" y="0"/>
                    <a:pt x="15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700800" y="3391525"/>
              <a:ext cx="9125" cy="7875"/>
            </a:xfrm>
            <a:custGeom>
              <a:rect b="b" l="l" r="r" t="t"/>
              <a:pathLst>
                <a:path extrusionOk="0" h="315" w="365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27" y="300"/>
                    <a:pt x="166" y="314"/>
                    <a:pt x="205" y="314"/>
                  </a:cubicBezTo>
                  <a:cubicBezTo>
                    <a:pt x="286" y="314"/>
                    <a:pt x="365" y="254"/>
                    <a:pt x="365" y="158"/>
                  </a:cubicBezTo>
                  <a:cubicBezTo>
                    <a:pt x="365" y="63"/>
                    <a:pt x="286" y="0"/>
                    <a:pt x="206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1172250" y="3631800"/>
              <a:ext cx="26150" cy="22325"/>
            </a:xfrm>
            <a:custGeom>
              <a:rect b="b" l="l" r="r" t="t"/>
              <a:pathLst>
                <a:path extrusionOk="0" h="893" w="1046">
                  <a:moveTo>
                    <a:pt x="602" y="0"/>
                  </a:moveTo>
                  <a:cubicBezTo>
                    <a:pt x="206" y="0"/>
                    <a:pt x="1" y="475"/>
                    <a:pt x="286" y="760"/>
                  </a:cubicBezTo>
                  <a:cubicBezTo>
                    <a:pt x="377" y="852"/>
                    <a:pt x="489" y="893"/>
                    <a:pt x="598" y="893"/>
                  </a:cubicBezTo>
                  <a:cubicBezTo>
                    <a:pt x="827" y="893"/>
                    <a:pt x="1046" y="712"/>
                    <a:pt x="1046" y="443"/>
                  </a:cubicBezTo>
                  <a:cubicBezTo>
                    <a:pt x="1046" y="190"/>
                    <a:pt x="856" y="0"/>
                    <a:pt x="60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1514250" y="3577175"/>
              <a:ext cx="6375" cy="6350"/>
            </a:xfrm>
            <a:custGeom>
              <a:rect b="b" l="l" r="r" t="t"/>
              <a:pathLst>
                <a:path extrusionOk="0" h="254" w="255">
                  <a:moveTo>
                    <a:pt x="127" y="0"/>
                  </a:moveTo>
                  <a:cubicBezTo>
                    <a:pt x="48" y="0"/>
                    <a:pt x="1" y="48"/>
                    <a:pt x="1" y="127"/>
                  </a:cubicBezTo>
                  <a:cubicBezTo>
                    <a:pt x="1" y="190"/>
                    <a:pt x="48" y="253"/>
                    <a:pt x="127" y="253"/>
                  </a:cubicBezTo>
                  <a:cubicBezTo>
                    <a:pt x="191" y="253"/>
                    <a:pt x="254" y="190"/>
                    <a:pt x="254" y="127"/>
                  </a:cubicBezTo>
                  <a:cubicBezTo>
                    <a:pt x="254" y="48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935925" y="3671375"/>
              <a:ext cx="32875" cy="32875"/>
            </a:xfrm>
            <a:custGeom>
              <a:rect b="b" l="l" r="r" t="t"/>
              <a:pathLst>
                <a:path extrusionOk="0" h="1315" w="1315">
                  <a:moveTo>
                    <a:pt x="666" y="0"/>
                  </a:moveTo>
                  <a:cubicBezTo>
                    <a:pt x="302" y="0"/>
                    <a:pt x="1" y="285"/>
                    <a:pt x="1" y="650"/>
                  </a:cubicBezTo>
                  <a:cubicBezTo>
                    <a:pt x="1" y="1014"/>
                    <a:pt x="302" y="1315"/>
                    <a:pt x="666" y="1315"/>
                  </a:cubicBezTo>
                  <a:cubicBezTo>
                    <a:pt x="1030" y="1315"/>
                    <a:pt x="1315" y="1014"/>
                    <a:pt x="1315" y="650"/>
                  </a:cubicBezTo>
                  <a:cubicBezTo>
                    <a:pt x="1315" y="285"/>
                    <a:pt x="1030" y="0"/>
                    <a:pt x="666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1385225" y="3396275"/>
              <a:ext cx="9125" cy="8050"/>
            </a:xfrm>
            <a:custGeom>
              <a:rect b="b" l="l" r="r" t="t"/>
              <a:pathLst>
                <a:path extrusionOk="0" h="322" w="365">
                  <a:moveTo>
                    <a:pt x="206" y="0"/>
                  </a:moveTo>
                  <a:cubicBezTo>
                    <a:pt x="63" y="0"/>
                    <a:pt x="0" y="174"/>
                    <a:pt x="95" y="269"/>
                  </a:cubicBezTo>
                  <a:cubicBezTo>
                    <a:pt x="126" y="306"/>
                    <a:pt x="166" y="321"/>
                    <a:pt x="205" y="321"/>
                  </a:cubicBezTo>
                  <a:cubicBezTo>
                    <a:pt x="285" y="321"/>
                    <a:pt x="364" y="254"/>
                    <a:pt x="364" y="158"/>
                  </a:cubicBezTo>
                  <a:cubicBezTo>
                    <a:pt x="364" y="79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1087150" y="3042000"/>
              <a:ext cx="12675" cy="12675"/>
            </a:xfrm>
            <a:custGeom>
              <a:rect b="b" l="l" r="r" t="t"/>
              <a:pathLst>
                <a:path extrusionOk="0" h="507" w="507">
                  <a:moveTo>
                    <a:pt x="254" y="0"/>
                  </a:moveTo>
                  <a:cubicBezTo>
                    <a:pt x="127" y="0"/>
                    <a:pt x="0" y="111"/>
                    <a:pt x="0" y="253"/>
                  </a:cubicBezTo>
                  <a:cubicBezTo>
                    <a:pt x="0" y="396"/>
                    <a:pt x="127" y="507"/>
                    <a:pt x="254" y="507"/>
                  </a:cubicBezTo>
                  <a:cubicBezTo>
                    <a:pt x="396" y="507"/>
                    <a:pt x="507" y="396"/>
                    <a:pt x="507" y="253"/>
                  </a:cubicBezTo>
                  <a:cubicBezTo>
                    <a:pt x="507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1851900" y="3691375"/>
              <a:ext cx="1625" cy="1200"/>
            </a:xfrm>
            <a:custGeom>
              <a:rect b="b" l="l" r="r" t="t"/>
              <a:pathLst>
                <a:path extrusionOk="0" h="48" w="65">
                  <a:moveTo>
                    <a:pt x="33" y="0"/>
                  </a:moveTo>
                  <a:cubicBezTo>
                    <a:pt x="17" y="0"/>
                    <a:pt x="1" y="8"/>
                    <a:pt x="1" y="24"/>
                  </a:cubicBezTo>
                  <a:cubicBezTo>
                    <a:pt x="1" y="40"/>
                    <a:pt x="17" y="48"/>
                    <a:pt x="33" y="48"/>
                  </a:cubicBezTo>
                  <a:cubicBezTo>
                    <a:pt x="48" y="48"/>
                    <a:pt x="64" y="40"/>
                    <a:pt x="64" y="24"/>
                  </a:cubicBezTo>
                  <a:cubicBezTo>
                    <a:pt x="64" y="8"/>
                    <a:pt x="48" y="0"/>
                    <a:pt x="33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1331775" y="3290875"/>
              <a:ext cx="13475" cy="12800"/>
            </a:xfrm>
            <a:custGeom>
              <a:rect b="b" l="l" r="r" t="t"/>
              <a:pathLst>
                <a:path extrusionOk="0" h="512" w="539">
                  <a:moveTo>
                    <a:pt x="270" y="0"/>
                  </a:moveTo>
                  <a:cubicBezTo>
                    <a:pt x="135" y="0"/>
                    <a:pt x="0" y="91"/>
                    <a:pt x="16" y="274"/>
                  </a:cubicBezTo>
                  <a:cubicBezTo>
                    <a:pt x="32" y="432"/>
                    <a:pt x="151" y="511"/>
                    <a:pt x="270" y="511"/>
                  </a:cubicBezTo>
                  <a:cubicBezTo>
                    <a:pt x="388" y="511"/>
                    <a:pt x="507" y="432"/>
                    <a:pt x="523" y="274"/>
                  </a:cubicBezTo>
                  <a:cubicBezTo>
                    <a:pt x="539" y="91"/>
                    <a:pt x="404" y="0"/>
                    <a:pt x="27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1427975" y="3181325"/>
              <a:ext cx="19400" cy="16700"/>
            </a:xfrm>
            <a:custGeom>
              <a:rect b="b" l="l" r="r" t="t"/>
              <a:pathLst>
                <a:path extrusionOk="0" h="668" w="776">
                  <a:moveTo>
                    <a:pt x="443" y="0"/>
                  </a:moveTo>
                  <a:cubicBezTo>
                    <a:pt x="143" y="0"/>
                    <a:pt x="0" y="349"/>
                    <a:pt x="206" y="570"/>
                  </a:cubicBezTo>
                  <a:cubicBezTo>
                    <a:pt x="273" y="637"/>
                    <a:pt x="356" y="667"/>
                    <a:pt x="438" y="667"/>
                  </a:cubicBezTo>
                  <a:cubicBezTo>
                    <a:pt x="610" y="667"/>
                    <a:pt x="776" y="536"/>
                    <a:pt x="776" y="333"/>
                  </a:cubicBezTo>
                  <a:cubicBezTo>
                    <a:pt x="776" y="143"/>
                    <a:pt x="633" y="0"/>
                    <a:pt x="44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1180575" y="3876425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43" y="0"/>
                  </a:moveTo>
                  <a:cubicBezTo>
                    <a:pt x="63" y="0"/>
                    <a:pt x="0" y="64"/>
                    <a:pt x="0" y="143"/>
                  </a:cubicBezTo>
                  <a:cubicBezTo>
                    <a:pt x="0" y="222"/>
                    <a:pt x="63" y="285"/>
                    <a:pt x="143" y="285"/>
                  </a:cubicBezTo>
                  <a:cubicBezTo>
                    <a:pt x="222" y="285"/>
                    <a:pt x="269" y="222"/>
                    <a:pt x="269" y="143"/>
                  </a:cubicBezTo>
                  <a:cubicBezTo>
                    <a:pt x="269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1516625" y="3445350"/>
              <a:ext cx="12300" cy="10450"/>
            </a:xfrm>
            <a:custGeom>
              <a:rect b="b" l="l" r="r" t="t"/>
              <a:pathLst>
                <a:path extrusionOk="0" h="418" w="492">
                  <a:moveTo>
                    <a:pt x="286" y="0"/>
                  </a:moveTo>
                  <a:cubicBezTo>
                    <a:pt x="96" y="0"/>
                    <a:pt x="1" y="222"/>
                    <a:pt x="143" y="349"/>
                  </a:cubicBezTo>
                  <a:cubicBezTo>
                    <a:pt x="186" y="396"/>
                    <a:pt x="238" y="417"/>
                    <a:pt x="290" y="417"/>
                  </a:cubicBezTo>
                  <a:cubicBezTo>
                    <a:pt x="393" y="417"/>
                    <a:pt x="492" y="333"/>
                    <a:pt x="492" y="206"/>
                  </a:cubicBezTo>
                  <a:cubicBezTo>
                    <a:pt x="492" y="95"/>
                    <a:pt x="397" y="0"/>
                    <a:pt x="28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1019850" y="3860975"/>
              <a:ext cx="32875" cy="27825"/>
            </a:xfrm>
            <a:custGeom>
              <a:rect b="b" l="l" r="r" t="t"/>
              <a:pathLst>
                <a:path extrusionOk="0" h="1113" w="1315">
                  <a:moveTo>
                    <a:pt x="761" y="1"/>
                  </a:moveTo>
                  <a:cubicBezTo>
                    <a:pt x="254" y="1"/>
                    <a:pt x="1" y="602"/>
                    <a:pt x="365" y="951"/>
                  </a:cubicBezTo>
                  <a:cubicBezTo>
                    <a:pt x="476" y="1062"/>
                    <a:pt x="614" y="1112"/>
                    <a:pt x="750" y="1112"/>
                  </a:cubicBezTo>
                  <a:cubicBezTo>
                    <a:pt x="1037" y="1112"/>
                    <a:pt x="1315" y="888"/>
                    <a:pt x="1315" y="555"/>
                  </a:cubicBezTo>
                  <a:cubicBezTo>
                    <a:pt x="1315" y="238"/>
                    <a:pt x="1061" y="1"/>
                    <a:pt x="761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1044800" y="3201500"/>
              <a:ext cx="26925" cy="22825"/>
            </a:xfrm>
            <a:custGeom>
              <a:rect b="b" l="l" r="r" t="t"/>
              <a:pathLst>
                <a:path extrusionOk="0" h="913" w="1077">
                  <a:moveTo>
                    <a:pt x="618" y="1"/>
                  </a:moveTo>
                  <a:cubicBezTo>
                    <a:pt x="206" y="1"/>
                    <a:pt x="0" y="492"/>
                    <a:pt x="285" y="777"/>
                  </a:cubicBezTo>
                  <a:cubicBezTo>
                    <a:pt x="384" y="871"/>
                    <a:pt x="503" y="913"/>
                    <a:pt x="619" y="913"/>
                  </a:cubicBezTo>
                  <a:cubicBezTo>
                    <a:pt x="856" y="913"/>
                    <a:pt x="1077" y="736"/>
                    <a:pt x="1077" y="460"/>
                  </a:cubicBezTo>
                  <a:cubicBezTo>
                    <a:pt x="1077" y="207"/>
                    <a:pt x="871" y="1"/>
                    <a:pt x="61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1209450" y="2921650"/>
              <a:ext cx="15475" cy="15850"/>
            </a:xfrm>
            <a:custGeom>
              <a:rect b="b" l="l" r="r" t="t"/>
              <a:pathLst>
                <a:path extrusionOk="0" h="634" w="619">
                  <a:moveTo>
                    <a:pt x="318" y="1"/>
                  </a:moveTo>
                  <a:cubicBezTo>
                    <a:pt x="143" y="1"/>
                    <a:pt x="1" y="143"/>
                    <a:pt x="1" y="317"/>
                  </a:cubicBezTo>
                  <a:cubicBezTo>
                    <a:pt x="1" y="491"/>
                    <a:pt x="143" y="634"/>
                    <a:pt x="318" y="634"/>
                  </a:cubicBezTo>
                  <a:cubicBezTo>
                    <a:pt x="476" y="634"/>
                    <a:pt x="618" y="491"/>
                    <a:pt x="618" y="317"/>
                  </a:cubicBezTo>
                  <a:cubicBezTo>
                    <a:pt x="618" y="143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1051125" y="3512650"/>
              <a:ext cx="9925" cy="8450"/>
            </a:xfrm>
            <a:custGeom>
              <a:rect b="b" l="l" r="r" t="t"/>
              <a:pathLst>
                <a:path extrusionOk="0" h="338" w="397">
                  <a:moveTo>
                    <a:pt x="222" y="0"/>
                  </a:moveTo>
                  <a:cubicBezTo>
                    <a:pt x="64" y="0"/>
                    <a:pt x="0" y="174"/>
                    <a:pt x="95" y="285"/>
                  </a:cubicBezTo>
                  <a:cubicBezTo>
                    <a:pt x="132" y="321"/>
                    <a:pt x="176" y="337"/>
                    <a:pt x="220" y="337"/>
                  </a:cubicBezTo>
                  <a:cubicBezTo>
                    <a:pt x="310" y="337"/>
                    <a:pt x="396" y="270"/>
                    <a:pt x="396" y="174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1241925" y="3820200"/>
              <a:ext cx="17050" cy="14575"/>
            </a:xfrm>
            <a:custGeom>
              <a:rect b="b" l="l" r="r" t="t"/>
              <a:pathLst>
                <a:path extrusionOk="0" h="583" w="682">
                  <a:moveTo>
                    <a:pt x="396" y="1"/>
                  </a:moveTo>
                  <a:cubicBezTo>
                    <a:pt x="127" y="1"/>
                    <a:pt x="0" y="318"/>
                    <a:pt x="190" y="492"/>
                  </a:cubicBezTo>
                  <a:cubicBezTo>
                    <a:pt x="248" y="554"/>
                    <a:pt x="321" y="583"/>
                    <a:pt x="393" y="583"/>
                  </a:cubicBezTo>
                  <a:cubicBezTo>
                    <a:pt x="539" y="583"/>
                    <a:pt x="681" y="466"/>
                    <a:pt x="681" y="286"/>
                  </a:cubicBezTo>
                  <a:cubicBezTo>
                    <a:pt x="681" y="128"/>
                    <a:pt x="554" y="1"/>
                    <a:pt x="396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1026175" y="3078000"/>
              <a:ext cx="9525" cy="7900"/>
            </a:xfrm>
            <a:custGeom>
              <a:rect b="b" l="l" r="r" t="t"/>
              <a:pathLst>
                <a:path extrusionOk="0" h="316" w="381">
                  <a:moveTo>
                    <a:pt x="223" y="1"/>
                  </a:moveTo>
                  <a:cubicBezTo>
                    <a:pt x="80" y="1"/>
                    <a:pt x="1" y="175"/>
                    <a:pt x="112" y="270"/>
                  </a:cubicBezTo>
                  <a:cubicBezTo>
                    <a:pt x="143" y="301"/>
                    <a:pt x="182" y="315"/>
                    <a:pt x="221" y="315"/>
                  </a:cubicBezTo>
                  <a:cubicBezTo>
                    <a:pt x="302" y="315"/>
                    <a:pt x="381" y="255"/>
                    <a:pt x="381" y="159"/>
                  </a:cubicBezTo>
                  <a:cubicBezTo>
                    <a:pt x="381" y="64"/>
                    <a:pt x="302" y="1"/>
                    <a:pt x="223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311875" y="2822700"/>
              <a:ext cx="1425" cy="1200"/>
            </a:xfrm>
            <a:custGeom>
              <a:rect b="b" l="l" r="r" t="t"/>
              <a:pathLst>
                <a:path extrusionOk="0" h="48" w="57">
                  <a:moveTo>
                    <a:pt x="25" y="0"/>
                  </a:moveTo>
                  <a:cubicBezTo>
                    <a:pt x="0" y="0"/>
                    <a:pt x="32" y="47"/>
                    <a:pt x="48" y="47"/>
                  </a:cubicBezTo>
                  <a:cubicBezTo>
                    <a:pt x="53" y="47"/>
                    <a:pt x="56" y="43"/>
                    <a:pt x="56" y="32"/>
                  </a:cubicBezTo>
                  <a:cubicBezTo>
                    <a:pt x="56" y="16"/>
                    <a:pt x="41" y="0"/>
                    <a:pt x="2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781950" y="3381625"/>
              <a:ext cx="23775" cy="20600"/>
            </a:xfrm>
            <a:custGeom>
              <a:rect b="b" l="l" r="r" t="t"/>
              <a:pathLst>
                <a:path extrusionOk="0" h="824" w="951">
                  <a:moveTo>
                    <a:pt x="555" y="0"/>
                  </a:moveTo>
                  <a:cubicBezTo>
                    <a:pt x="191" y="0"/>
                    <a:pt x="1" y="444"/>
                    <a:pt x="254" y="697"/>
                  </a:cubicBezTo>
                  <a:cubicBezTo>
                    <a:pt x="336" y="785"/>
                    <a:pt x="439" y="824"/>
                    <a:pt x="540" y="824"/>
                  </a:cubicBezTo>
                  <a:cubicBezTo>
                    <a:pt x="749" y="824"/>
                    <a:pt x="951" y="657"/>
                    <a:pt x="951" y="412"/>
                  </a:cubicBezTo>
                  <a:cubicBezTo>
                    <a:pt x="951" y="190"/>
                    <a:pt x="776" y="0"/>
                    <a:pt x="55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1"/>
            <p:cNvSpPr/>
            <p:nvPr/>
          </p:nvSpPr>
          <p:spPr>
            <a:xfrm>
              <a:off x="289925" y="3381625"/>
              <a:ext cx="11500" cy="9775"/>
            </a:xfrm>
            <a:custGeom>
              <a:rect b="b" l="l" r="r" t="t"/>
              <a:pathLst>
                <a:path extrusionOk="0" h="391" w="460">
                  <a:moveTo>
                    <a:pt x="269" y="0"/>
                  </a:moveTo>
                  <a:cubicBezTo>
                    <a:pt x="79" y="0"/>
                    <a:pt x="0" y="206"/>
                    <a:pt x="127" y="333"/>
                  </a:cubicBezTo>
                  <a:cubicBezTo>
                    <a:pt x="167" y="373"/>
                    <a:pt x="216" y="391"/>
                    <a:pt x="263" y="391"/>
                  </a:cubicBezTo>
                  <a:cubicBezTo>
                    <a:pt x="364" y="391"/>
                    <a:pt x="459" y="309"/>
                    <a:pt x="459" y="190"/>
                  </a:cubicBezTo>
                  <a:cubicBezTo>
                    <a:pt x="459" y="79"/>
                    <a:pt x="364" y="0"/>
                    <a:pt x="26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1"/>
            <p:cNvSpPr/>
            <p:nvPr/>
          </p:nvSpPr>
          <p:spPr>
            <a:xfrm>
              <a:off x="646275" y="3402975"/>
              <a:ext cx="7050" cy="6800"/>
            </a:xfrm>
            <a:custGeom>
              <a:rect b="b" l="l" r="r" t="t"/>
              <a:pathLst>
                <a:path extrusionOk="0" h="272" w="282">
                  <a:moveTo>
                    <a:pt x="143" y="1"/>
                  </a:moveTo>
                  <a:cubicBezTo>
                    <a:pt x="1" y="1"/>
                    <a:pt x="1" y="271"/>
                    <a:pt x="143" y="271"/>
                  </a:cubicBezTo>
                  <a:cubicBezTo>
                    <a:pt x="147" y="271"/>
                    <a:pt x="151" y="271"/>
                    <a:pt x="155" y="270"/>
                  </a:cubicBezTo>
                  <a:cubicBezTo>
                    <a:pt x="234" y="270"/>
                    <a:pt x="282" y="207"/>
                    <a:pt x="282" y="128"/>
                  </a:cubicBezTo>
                  <a:cubicBezTo>
                    <a:pt x="282" y="65"/>
                    <a:pt x="234" y="1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1117225" y="3603300"/>
              <a:ext cx="22975" cy="20025"/>
            </a:xfrm>
            <a:custGeom>
              <a:rect b="b" l="l" r="r" t="t"/>
              <a:pathLst>
                <a:path extrusionOk="0" h="801" w="919">
                  <a:moveTo>
                    <a:pt x="523" y="0"/>
                  </a:moveTo>
                  <a:cubicBezTo>
                    <a:pt x="175" y="0"/>
                    <a:pt x="1" y="428"/>
                    <a:pt x="238" y="681"/>
                  </a:cubicBezTo>
                  <a:cubicBezTo>
                    <a:pt x="321" y="763"/>
                    <a:pt x="422" y="801"/>
                    <a:pt x="520" y="801"/>
                  </a:cubicBezTo>
                  <a:cubicBezTo>
                    <a:pt x="725" y="801"/>
                    <a:pt x="919" y="641"/>
                    <a:pt x="919" y="396"/>
                  </a:cubicBezTo>
                  <a:cubicBezTo>
                    <a:pt x="919" y="190"/>
                    <a:pt x="745" y="0"/>
                    <a:pt x="523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1486950" y="3869700"/>
              <a:ext cx="5950" cy="6350"/>
            </a:xfrm>
            <a:custGeom>
              <a:rect b="b" l="l" r="r" t="t"/>
              <a:pathLst>
                <a:path extrusionOk="0" h="254" w="238">
                  <a:moveTo>
                    <a:pt x="111" y="0"/>
                  </a:moveTo>
                  <a:cubicBezTo>
                    <a:pt x="48" y="0"/>
                    <a:pt x="0" y="48"/>
                    <a:pt x="0" y="127"/>
                  </a:cubicBezTo>
                  <a:cubicBezTo>
                    <a:pt x="0" y="190"/>
                    <a:pt x="48" y="253"/>
                    <a:pt x="111" y="253"/>
                  </a:cubicBezTo>
                  <a:cubicBezTo>
                    <a:pt x="190" y="253"/>
                    <a:pt x="238" y="190"/>
                    <a:pt x="238" y="127"/>
                  </a:cubicBezTo>
                  <a:cubicBezTo>
                    <a:pt x="238" y="48"/>
                    <a:pt x="190" y="0"/>
                    <a:pt x="111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1492100" y="37790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38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80"/>
                    <a:pt x="111" y="491"/>
                    <a:pt x="238" y="491"/>
                  </a:cubicBezTo>
                  <a:cubicBezTo>
                    <a:pt x="380" y="491"/>
                    <a:pt x="491" y="380"/>
                    <a:pt x="491" y="254"/>
                  </a:cubicBezTo>
                  <a:cubicBezTo>
                    <a:pt x="491" y="111"/>
                    <a:pt x="380" y="0"/>
                    <a:pt x="23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1186500" y="3292150"/>
              <a:ext cx="9525" cy="8200"/>
            </a:xfrm>
            <a:custGeom>
              <a:rect b="b" l="l" r="r" t="t"/>
              <a:pathLst>
                <a:path extrusionOk="0" h="328" w="381">
                  <a:moveTo>
                    <a:pt x="206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29" y="315"/>
                    <a:pt x="168" y="327"/>
                    <a:pt x="207" y="327"/>
                  </a:cubicBezTo>
                  <a:cubicBezTo>
                    <a:pt x="296" y="327"/>
                    <a:pt x="381" y="259"/>
                    <a:pt x="381" y="159"/>
                  </a:cubicBezTo>
                  <a:cubicBezTo>
                    <a:pt x="381" y="80"/>
                    <a:pt x="301" y="1"/>
                    <a:pt x="206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1195600" y="3323025"/>
              <a:ext cx="22600" cy="22600"/>
            </a:xfrm>
            <a:custGeom>
              <a:rect b="b" l="l" r="r" t="t"/>
              <a:pathLst>
                <a:path extrusionOk="0" h="904" w="904">
                  <a:moveTo>
                    <a:pt x="444" y="1"/>
                  </a:moveTo>
                  <a:cubicBezTo>
                    <a:pt x="207" y="1"/>
                    <a:pt x="1" y="207"/>
                    <a:pt x="1" y="460"/>
                  </a:cubicBezTo>
                  <a:cubicBezTo>
                    <a:pt x="1" y="698"/>
                    <a:pt x="207" y="903"/>
                    <a:pt x="444" y="903"/>
                  </a:cubicBezTo>
                  <a:cubicBezTo>
                    <a:pt x="697" y="903"/>
                    <a:pt x="903" y="698"/>
                    <a:pt x="903" y="460"/>
                  </a:cubicBezTo>
                  <a:cubicBezTo>
                    <a:pt x="903" y="207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950975" y="3221300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7" y="1"/>
                  </a:moveTo>
                  <a:cubicBezTo>
                    <a:pt x="175" y="1"/>
                    <a:pt x="0" y="412"/>
                    <a:pt x="238" y="650"/>
                  </a:cubicBezTo>
                  <a:cubicBezTo>
                    <a:pt x="314" y="726"/>
                    <a:pt x="408" y="760"/>
                    <a:pt x="500" y="760"/>
                  </a:cubicBezTo>
                  <a:cubicBezTo>
                    <a:pt x="697" y="760"/>
                    <a:pt x="887" y="607"/>
                    <a:pt x="887" y="381"/>
                  </a:cubicBezTo>
                  <a:cubicBezTo>
                    <a:pt x="887" y="159"/>
                    <a:pt x="713" y="1"/>
                    <a:pt x="50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1766000" y="3636825"/>
              <a:ext cx="7150" cy="6275"/>
            </a:xfrm>
            <a:custGeom>
              <a:rect b="b" l="l" r="r" t="t"/>
              <a:pathLst>
                <a:path extrusionOk="0" h="251" w="286">
                  <a:moveTo>
                    <a:pt x="143" y="1"/>
                  </a:moveTo>
                  <a:cubicBezTo>
                    <a:pt x="76" y="1"/>
                    <a:pt x="9" y="45"/>
                    <a:pt x="1" y="132"/>
                  </a:cubicBezTo>
                  <a:cubicBezTo>
                    <a:pt x="9" y="211"/>
                    <a:pt x="76" y="250"/>
                    <a:pt x="143" y="250"/>
                  </a:cubicBezTo>
                  <a:cubicBezTo>
                    <a:pt x="211" y="250"/>
                    <a:pt x="278" y="211"/>
                    <a:pt x="286" y="132"/>
                  </a:cubicBezTo>
                  <a:cubicBezTo>
                    <a:pt x="278" y="45"/>
                    <a:pt x="211" y="1"/>
                    <a:pt x="143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752650" y="3243475"/>
              <a:ext cx="7950" cy="6925"/>
            </a:xfrm>
            <a:custGeom>
              <a:rect b="b" l="l" r="r" t="t"/>
              <a:pathLst>
                <a:path extrusionOk="0" h="277" w="318">
                  <a:moveTo>
                    <a:pt x="175" y="0"/>
                  </a:moveTo>
                  <a:cubicBezTo>
                    <a:pt x="48" y="0"/>
                    <a:pt x="1" y="143"/>
                    <a:pt x="80" y="238"/>
                  </a:cubicBezTo>
                  <a:cubicBezTo>
                    <a:pt x="106" y="264"/>
                    <a:pt x="140" y="277"/>
                    <a:pt x="173" y="277"/>
                  </a:cubicBezTo>
                  <a:cubicBezTo>
                    <a:pt x="240" y="277"/>
                    <a:pt x="307" y="227"/>
                    <a:pt x="317" y="143"/>
                  </a:cubicBezTo>
                  <a:cubicBezTo>
                    <a:pt x="317" y="64"/>
                    <a:pt x="254" y="0"/>
                    <a:pt x="17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1272800" y="3828525"/>
              <a:ext cx="22975" cy="22975"/>
            </a:xfrm>
            <a:custGeom>
              <a:rect b="b" l="l" r="r" t="t"/>
              <a:pathLst>
                <a:path extrusionOk="0" h="919" w="919">
                  <a:moveTo>
                    <a:pt x="459" y="0"/>
                  </a:moveTo>
                  <a:cubicBezTo>
                    <a:pt x="206" y="0"/>
                    <a:pt x="0" y="206"/>
                    <a:pt x="0" y="460"/>
                  </a:cubicBezTo>
                  <a:cubicBezTo>
                    <a:pt x="0" y="713"/>
                    <a:pt x="206" y="919"/>
                    <a:pt x="459" y="919"/>
                  </a:cubicBezTo>
                  <a:cubicBezTo>
                    <a:pt x="713" y="919"/>
                    <a:pt x="919" y="713"/>
                    <a:pt x="919" y="460"/>
                  </a:cubicBezTo>
                  <a:cubicBezTo>
                    <a:pt x="919" y="206"/>
                    <a:pt x="713" y="0"/>
                    <a:pt x="459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912575" y="3630200"/>
              <a:ext cx="12700" cy="10750"/>
            </a:xfrm>
            <a:custGeom>
              <a:rect b="b" l="l" r="r" t="t"/>
              <a:pathLst>
                <a:path extrusionOk="0" h="430" w="508">
                  <a:moveTo>
                    <a:pt x="301" y="1"/>
                  </a:moveTo>
                  <a:cubicBezTo>
                    <a:pt x="111" y="1"/>
                    <a:pt x="1" y="222"/>
                    <a:pt x="143" y="365"/>
                  </a:cubicBezTo>
                  <a:cubicBezTo>
                    <a:pt x="188" y="410"/>
                    <a:pt x="241" y="430"/>
                    <a:pt x="292" y="430"/>
                  </a:cubicBezTo>
                  <a:cubicBezTo>
                    <a:pt x="403" y="430"/>
                    <a:pt x="507" y="337"/>
                    <a:pt x="507" y="207"/>
                  </a:cubicBezTo>
                  <a:cubicBezTo>
                    <a:pt x="507" y="96"/>
                    <a:pt x="412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1211050" y="2696025"/>
              <a:ext cx="3575" cy="3600"/>
            </a:xfrm>
            <a:custGeom>
              <a:rect b="b" l="l" r="r" t="t"/>
              <a:pathLst>
                <a:path extrusionOk="0" h="144" w="143">
                  <a:moveTo>
                    <a:pt x="79" y="1"/>
                  </a:moveTo>
                  <a:cubicBezTo>
                    <a:pt x="32" y="1"/>
                    <a:pt x="0" y="32"/>
                    <a:pt x="0" y="80"/>
                  </a:cubicBezTo>
                  <a:cubicBezTo>
                    <a:pt x="0" y="111"/>
                    <a:pt x="32" y="143"/>
                    <a:pt x="79" y="143"/>
                  </a:cubicBezTo>
                  <a:cubicBezTo>
                    <a:pt x="111" y="143"/>
                    <a:pt x="143" y="111"/>
                    <a:pt x="143" y="80"/>
                  </a:cubicBezTo>
                  <a:cubicBezTo>
                    <a:pt x="143" y="32"/>
                    <a:pt x="111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494575" y="3488900"/>
              <a:ext cx="19425" cy="16875"/>
            </a:xfrm>
            <a:custGeom>
              <a:rect b="b" l="l" r="r" t="t"/>
              <a:pathLst>
                <a:path extrusionOk="0" h="675" w="777">
                  <a:moveTo>
                    <a:pt x="444" y="0"/>
                  </a:moveTo>
                  <a:cubicBezTo>
                    <a:pt x="143" y="0"/>
                    <a:pt x="0" y="364"/>
                    <a:pt x="206" y="570"/>
                  </a:cubicBezTo>
                  <a:cubicBezTo>
                    <a:pt x="273" y="642"/>
                    <a:pt x="356" y="674"/>
                    <a:pt x="439" y="674"/>
                  </a:cubicBezTo>
                  <a:cubicBezTo>
                    <a:pt x="610" y="674"/>
                    <a:pt x="776" y="536"/>
                    <a:pt x="776" y="333"/>
                  </a:cubicBezTo>
                  <a:cubicBezTo>
                    <a:pt x="776" y="159"/>
                    <a:pt x="618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1"/>
            <p:cNvSpPr/>
            <p:nvPr/>
          </p:nvSpPr>
          <p:spPr>
            <a:xfrm>
              <a:off x="1449350" y="3508675"/>
              <a:ext cx="21400" cy="18050"/>
            </a:xfrm>
            <a:custGeom>
              <a:rect b="b" l="l" r="r" t="t"/>
              <a:pathLst>
                <a:path extrusionOk="0" h="722" w="856">
                  <a:moveTo>
                    <a:pt x="491" y="1"/>
                  </a:moveTo>
                  <a:cubicBezTo>
                    <a:pt x="174" y="1"/>
                    <a:pt x="0" y="381"/>
                    <a:pt x="238" y="618"/>
                  </a:cubicBezTo>
                  <a:cubicBezTo>
                    <a:pt x="309" y="690"/>
                    <a:pt x="398" y="722"/>
                    <a:pt x="487" y="722"/>
                  </a:cubicBezTo>
                  <a:cubicBezTo>
                    <a:pt x="673" y="722"/>
                    <a:pt x="855" y="580"/>
                    <a:pt x="855" y="365"/>
                  </a:cubicBezTo>
                  <a:cubicBezTo>
                    <a:pt x="855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1"/>
            <p:cNvSpPr/>
            <p:nvPr/>
          </p:nvSpPr>
          <p:spPr>
            <a:xfrm>
              <a:off x="916150" y="3209825"/>
              <a:ext cx="25750" cy="22175"/>
            </a:xfrm>
            <a:custGeom>
              <a:rect b="b" l="l" r="r" t="t"/>
              <a:pathLst>
                <a:path extrusionOk="0" h="887" w="1030">
                  <a:moveTo>
                    <a:pt x="586" y="0"/>
                  </a:moveTo>
                  <a:cubicBezTo>
                    <a:pt x="190" y="0"/>
                    <a:pt x="0" y="476"/>
                    <a:pt x="269" y="761"/>
                  </a:cubicBezTo>
                  <a:cubicBezTo>
                    <a:pt x="361" y="847"/>
                    <a:pt x="472" y="886"/>
                    <a:pt x="581" y="886"/>
                  </a:cubicBezTo>
                  <a:cubicBezTo>
                    <a:pt x="811" y="886"/>
                    <a:pt x="1029" y="712"/>
                    <a:pt x="1029" y="444"/>
                  </a:cubicBezTo>
                  <a:cubicBezTo>
                    <a:pt x="1029" y="206"/>
                    <a:pt x="839" y="0"/>
                    <a:pt x="58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1"/>
            <p:cNvSpPr/>
            <p:nvPr/>
          </p:nvSpPr>
          <p:spPr>
            <a:xfrm>
              <a:off x="1460025" y="3695625"/>
              <a:ext cx="6150" cy="5350"/>
            </a:xfrm>
            <a:custGeom>
              <a:rect b="b" l="l" r="r" t="t"/>
              <a:pathLst>
                <a:path extrusionOk="0" h="214" w="246">
                  <a:moveTo>
                    <a:pt x="127" y="0"/>
                  </a:moveTo>
                  <a:cubicBezTo>
                    <a:pt x="76" y="0"/>
                    <a:pt x="24" y="36"/>
                    <a:pt x="16" y="107"/>
                  </a:cubicBezTo>
                  <a:cubicBezTo>
                    <a:pt x="1" y="178"/>
                    <a:pt x="60" y="214"/>
                    <a:pt x="121" y="214"/>
                  </a:cubicBezTo>
                  <a:cubicBezTo>
                    <a:pt x="183" y="214"/>
                    <a:pt x="246" y="178"/>
                    <a:pt x="238" y="107"/>
                  </a:cubicBezTo>
                  <a:cubicBezTo>
                    <a:pt x="230" y="36"/>
                    <a:pt x="179" y="0"/>
                    <a:pt x="127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1"/>
            <p:cNvSpPr/>
            <p:nvPr/>
          </p:nvSpPr>
          <p:spPr>
            <a:xfrm>
              <a:off x="558300" y="3198750"/>
              <a:ext cx="12300" cy="10825"/>
            </a:xfrm>
            <a:custGeom>
              <a:rect b="b" l="l" r="r" t="t"/>
              <a:pathLst>
                <a:path extrusionOk="0" h="433" w="492">
                  <a:moveTo>
                    <a:pt x="286" y="0"/>
                  </a:moveTo>
                  <a:cubicBezTo>
                    <a:pt x="96" y="0"/>
                    <a:pt x="1" y="238"/>
                    <a:pt x="127" y="364"/>
                  </a:cubicBezTo>
                  <a:cubicBezTo>
                    <a:pt x="175" y="412"/>
                    <a:pt x="231" y="433"/>
                    <a:pt x="285" y="433"/>
                  </a:cubicBezTo>
                  <a:cubicBezTo>
                    <a:pt x="393" y="433"/>
                    <a:pt x="491" y="348"/>
                    <a:pt x="491" y="222"/>
                  </a:cubicBezTo>
                  <a:cubicBezTo>
                    <a:pt x="491" y="95"/>
                    <a:pt x="396" y="0"/>
                    <a:pt x="286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1"/>
            <p:cNvSpPr/>
            <p:nvPr/>
          </p:nvSpPr>
          <p:spPr>
            <a:xfrm>
              <a:off x="424100" y="2823100"/>
              <a:ext cx="4000" cy="3575"/>
            </a:xfrm>
            <a:custGeom>
              <a:rect b="b" l="l" r="r" t="t"/>
              <a:pathLst>
                <a:path extrusionOk="0" h="143" w="160">
                  <a:moveTo>
                    <a:pt x="80" y="0"/>
                  </a:moveTo>
                  <a:cubicBezTo>
                    <a:pt x="1" y="0"/>
                    <a:pt x="1" y="127"/>
                    <a:pt x="80" y="143"/>
                  </a:cubicBezTo>
                  <a:cubicBezTo>
                    <a:pt x="128" y="143"/>
                    <a:pt x="159" y="111"/>
                    <a:pt x="159" y="79"/>
                  </a:cubicBezTo>
                  <a:cubicBezTo>
                    <a:pt x="159" y="32"/>
                    <a:pt x="128" y="0"/>
                    <a:pt x="8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1"/>
            <p:cNvSpPr/>
            <p:nvPr/>
          </p:nvSpPr>
          <p:spPr>
            <a:xfrm>
              <a:off x="1454475" y="3081175"/>
              <a:ext cx="4400" cy="4775"/>
            </a:xfrm>
            <a:custGeom>
              <a:rect b="b" l="l" r="r" t="t"/>
              <a:pathLst>
                <a:path extrusionOk="0" h="191" w="176">
                  <a:moveTo>
                    <a:pt x="80" y="1"/>
                  </a:moveTo>
                  <a:cubicBezTo>
                    <a:pt x="33" y="1"/>
                    <a:pt x="1" y="48"/>
                    <a:pt x="1" y="96"/>
                  </a:cubicBezTo>
                  <a:cubicBezTo>
                    <a:pt x="1" y="143"/>
                    <a:pt x="33" y="191"/>
                    <a:pt x="80" y="191"/>
                  </a:cubicBezTo>
                  <a:cubicBezTo>
                    <a:pt x="128" y="191"/>
                    <a:pt x="175" y="143"/>
                    <a:pt x="175" y="96"/>
                  </a:cubicBezTo>
                  <a:cubicBezTo>
                    <a:pt x="175" y="48"/>
                    <a:pt x="128" y="1"/>
                    <a:pt x="8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1"/>
            <p:cNvSpPr/>
            <p:nvPr/>
          </p:nvSpPr>
          <p:spPr>
            <a:xfrm>
              <a:off x="1871300" y="3172825"/>
              <a:ext cx="3600" cy="3575"/>
            </a:xfrm>
            <a:custGeom>
              <a:rect b="b" l="l" r="r" t="t"/>
              <a:pathLst>
                <a:path extrusionOk="0" h="143" w="144">
                  <a:moveTo>
                    <a:pt x="72" y="0"/>
                  </a:moveTo>
                  <a:cubicBezTo>
                    <a:pt x="36" y="0"/>
                    <a:pt x="1" y="24"/>
                    <a:pt x="1" y="71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08" y="143"/>
                    <a:pt x="143" y="119"/>
                    <a:pt x="143" y="71"/>
                  </a:cubicBezTo>
                  <a:cubicBezTo>
                    <a:pt x="143" y="24"/>
                    <a:pt x="108" y="0"/>
                    <a:pt x="72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1106150" y="3815850"/>
              <a:ext cx="26925" cy="22825"/>
            </a:xfrm>
            <a:custGeom>
              <a:rect b="b" l="l" r="r" t="t"/>
              <a:pathLst>
                <a:path extrusionOk="0" h="913" w="1077">
                  <a:moveTo>
                    <a:pt x="618" y="1"/>
                  </a:moveTo>
                  <a:cubicBezTo>
                    <a:pt x="206" y="1"/>
                    <a:pt x="0" y="492"/>
                    <a:pt x="285" y="777"/>
                  </a:cubicBezTo>
                  <a:cubicBezTo>
                    <a:pt x="379" y="870"/>
                    <a:pt x="495" y="913"/>
                    <a:pt x="609" y="913"/>
                  </a:cubicBezTo>
                  <a:cubicBezTo>
                    <a:pt x="842" y="913"/>
                    <a:pt x="1066" y="736"/>
                    <a:pt x="1077" y="460"/>
                  </a:cubicBezTo>
                  <a:cubicBezTo>
                    <a:pt x="1077" y="207"/>
                    <a:pt x="871" y="1"/>
                    <a:pt x="618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881700" y="3556575"/>
              <a:ext cx="24050" cy="20450"/>
            </a:xfrm>
            <a:custGeom>
              <a:rect b="b" l="l" r="r" t="t"/>
              <a:pathLst>
                <a:path extrusionOk="0" h="818" w="962">
                  <a:moveTo>
                    <a:pt x="555" y="1"/>
                  </a:moveTo>
                  <a:cubicBezTo>
                    <a:pt x="191" y="1"/>
                    <a:pt x="1" y="444"/>
                    <a:pt x="254" y="697"/>
                  </a:cubicBezTo>
                  <a:cubicBezTo>
                    <a:pt x="342" y="780"/>
                    <a:pt x="448" y="817"/>
                    <a:pt x="551" y="817"/>
                  </a:cubicBezTo>
                  <a:cubicBezTo>
                    <a:pt x="763" y="817"/>
                    <a:pt x="961" y="658"/>
                    <a:pt x="951" y="412"/>
                  </a:cubicBezTo>
                  <a:cubicBezTo>
                    <a:pt x="951" y="191"/>
                    <a:pt x="776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779575" y="3438625"/>
              <a:ext cx="18225" cy="15525"/>
            </a:xfrm>
            <a:custGeom>
              <a:rect b="b" l="l" r="r" t="t"/>
              <a:pathLst>
                <a:path extrusionOk="0" h="621" w="729">
                  <a:moveTo>
                    <a:pt x="428" y="0"/>
                  </a:moveTo>
                  <a:cubicBezTo>
                    <a:pt x="143" y="0"/>
                    <a:pt x="1" y="333"/>
                    <a:pt x="191" y="523"/>
                  </a:cubicBezTo>
                  <a:cubicBezTo>
                    <a:pt x="258" y="590"/>
                    <a:pt x="339" y="620"/>
                    <a:pt x="417" y="620"/>
                  </a:cubicBezTo>
                  <a:cubicBezTo>
                    <a:pt x="578" y="620"/>
                    <a:pt x="729" y="493"/>
                    <a:pt x="729" y="301"/>
                  </a:cubicBezTo>
                  <a:cubicBezTo>
                    <a:pt x="729" y="127"/>
                    <a:pt x="586" y="0"/>
                    <a:pt x="428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305350" y="3445750"/>
              <a:ext cx="11125" cy="9525"/>
            </a:xfrm>
            <a:custGeom>
              <a:rect b="b" l="l" r="r" t="t"/>
              <a:pathLst>
                <a:path extrusionOk="0" h="381" w="445">
                  <a:moveTo>
                    <a:pt x="238" y="0"/>
                  </a:moveTo>
                  <a:cubicBezTo>
                    <a:pt x="80" y="16"/>
                    <a:pt x="1" y="206"/>
                    <a:pt x="127" y="333"/>
                  </a:cubicBezTo>
                  <a:cubicBezTo>
                    <a:pt x="161" y="366"/>
                    <a:pt x="203" y="381"/>
                    <a:pt x="245" y="381"/>
                  </a:cubicBezTo>
                  <a:cubicBezTo>
                    <a:pt x="343" y="381"/>
                    <a:pt x="444" y="301"/>
                    <a:pt x="444" y="190"/>
                  </a:cubicBezTo>
                  <a:cubicBezTo>
                    <a:pt x="444" y="79"/>
                    <a:pt x="349" y="0"/>
                    <a:pt x="238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1909300" y="3071275"/>
              <a:ext cx="1625" cy="1625"/>
            </a:xfrm>
            <a:custGeom>
              <a:rect b="b" l="l" r="r" t="t"/>
              <a:pathLst>
                <a:path extrusionOk="0" h="65" w="65">
                  <a:moveTo>
                    <a:pt x="32" y="1"/>
                  </a:moveTo>
                  <a:cubicBezTo>
                    <a:pt x="17" y="1"/>
                    <a:pt x="1" y="17"/>
                    <a:pt x="1" y="32"/>
                  </a:cubicBezTo>
                  <a:cubicBezTo>
                    <a:pt x="1" y="48"/>
                    <a:pt x="17" y="64"/>
                    <a:pt x="32" y="64"/>
                  </a:cubicBezTo>
                  <a:cubicBezTo>
                    <a:pt x="48" y="64"/>
                    <a:pt x="64" y="48"/>
                    <a:pt x="64" y="32"/>
                  </a:cubicBezTo>
                  <a:cubicBezTo>
                    <a:pt x="64" y="17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1"/>
            <p:cNvSpPr/>
            <p:nvPr/>
          </p:nvSpPr>
          <p:spPr>
            <a:xfrm>
              <a:off x="1493550" y="3017025"/>
              <a:ext cx="4900" cy="3325"/>
            </a:xfrm>
            <a:custGeom>
              <a:rect b="b" l="l" r="r" t="t"/>
              <a:pathLst>
                <a:path extrusionOk="0" h="133" w="196">
                  <a:moveTo>
                    <a:pt x="88" y="1"/>
                  </a:moveTo>
                  <a:cubicBezTo>
                    <a:pt x="1" y="1"/>
                    <a:pt x="106" y="133"/>
                    <a:pt x="163" y="133"/>
                  </a:cubicBezTo>
                  <a:cubicBezTo>
                    <a:pt x="182" y="133"/>
                    <a:pt x="195" y="119"/>
                    <a:pt x="195" y="81"/>
                  </a:cubicBezTo>
                  <a:cubicBezTo>
                    <a:pt x="195" y="33"/>
                    <a:pt x="148" y="2"/>
                    <a:pt x="100" y="2"/>
                  </a:cubicBezTo>
                  <a:cubicBezTo>
                    <a:pt x="96" y="1"/>
                    <a:pt x="92" y="1"/>
                    <a:pt x="8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1"/>
            <p:cNvSpPr/>
            <p:nvPr/>
          </p:nvSpPr>
          <p:spPr>
            <a:xfrm>
              <a:off x="1077250" y="3721650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5" y="0"/>
                  </a:moveTo>
                  <a:cubicBezTo>
                    <a:pt x="95" y="0"/>
                    <a:pt x="0" y="238"/>
                    <a:pt x="143" y="364"/>
                  </a:cubicBezTo>
                  <a:cubicBezTo>
                    <a:pt x="183" y="405"/>
                    <a:pt x="233" y="423"/>
                    <a:pt x="283" y="423"/>
                  </a:cubicBezTo>
                  <a:cubicBezTo>
                    <a:pt x="388" y="423"/>
                    <a:pt x="491" y="341"/>
                    <a:pt x="491" y="222"/>
                  </a:cubicBezTo>
                  <a:cubicBezTo>
                    <a:pt x="491" y="95"/>
                    <a:pt x="396" y="0"/>
                    <a:pt x="285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1"/>
            <p:cNvSpPr/>
            <p:nvPr/>
          </p:nvSpPr>
          <p:spPr>
            <a:xfrm>
              <a:off x="1396625" y="3257275"/>
              <a:ext cx="6425" cy="4250"/>
            </a:xfrm>
            <a:custGeom>
              <a:rect b="b" l="l" r="r" t="t"/>
              <a:pathLst>
                <a:path extrusionOk="0" h="170" w="257">
                  <a:moveTo>
                    <a:pt x="165" y="0"/>
                  </a:moveTo>
                  <a:cubicBezTo>
                    <a:pt x="159" y="0"/>
                    <a:pt x="152" y="1"/>
                    <a:pt x="146" y="3"/>
                  </a:cubicBezTo>
                  <a:cubicBezTo>
                    <a:pt x="0" y="3"/>
                    <a:pt x="143" y="170"/>
                    <a:pt x="217" y="170"/>
                  </a:cubicBezTo>
                  <a:cubicBezTo>
                    <a:pt x="240" y="170"/>
                    <a:pt x="257" y="154"/>
                    <a:pt x="257" y="113"/>
                  </a:cubicBezTo>
                  <a:cubicBezTo>
                    <a:pt x="257" y="57"/>
                    <a:pt x="219" y="0"/>
                    <a:pt x="165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1"/>
            <p:cNvSpPr/>
            <p:nvPr/>
          </p:nvSpPr>
          <p:spPr>
            <a:xfrm>
              <a:off x="511975" y="3563300"/>
              <a:ext cx="17050" cy="17050"/>
            </a:xfrm>
            <a:custGeom>
              <a:rect b="b" l="l" r="r" t="t"/>
              <a:pathLst>
                <a:path extrusionOk="0" h="682" w="682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23"/>
                    <a:pt x="159" y="682"/>
                    <a:pt x="349" y="682"/>
                  </a:cubicBezTo>
                  <a:cubicBezTo>
                    <a:pt x="523" y="682"/>
                    <a:pt x="682" y="523"/>
                    <a:pt x="682" y="349"/>
                  </a:cubicBezTo>
                  <a:cubicBezTo>
                    <a:pt x="682" y="159"/>
                    <a:pt x="523" y="1"/>
                    <a:pt x="349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1"/>
            <p:cNvSpPr/>
            <p:nvPr/>
          </p:nvSpPr>
          <p:spPr>
            <a:xfrm>
              <a:off x="1298125" y="3585475"/>
              <a:ext cx="13100" cy="13100"/>
            </a:xfrm>
            <a:custGeom>
              <a:rect b="b" l="l" r="r" t="t"/>
              <a:pathLst>
                <a:path extrusionOk="0" h="524" w="524">
                  <a:moveTo>
                    <a:pt x="254" y="1"/>
                  </a:moveTo>
                  <a:cubicBezTo>
                    <a:pt x="111" y="1"/>
                    <a:pt x="1" y="111"/>
                    <a:pt x="1" y="270"/>
                  </a:cubicBezTo>
                  <a:cubicBezTo>
                    <a:pt x="1" y="412"/>
                    <a:pt x="111" y="523"/>
                    <a:pt x="254" y="523"/>
                  </a:cubicBezTo>
                  <a:cubicBezTo>
                    <a:pt x="412" y="523"/>
                    <a:pt x="523" y="412"/>
                    <a:pt x="523" y="270"/>
                  </a:cubicBezTo>
                  <a:cubicBezTo>
                    <a:pt x="523" y="11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1"/>
            <p:cNvSpPr/>
            <p:nvPr/>
          </p:nvSpPr>
          <p:spPr>
            <a:xfrm>
              <a:off x="1134650" y="3955975"/>
              <a:ext cx="11900" cy="9800"/>
            </a:xfrm>
            <a:custGeom>
              <a:rect b="b" l="l" r="r" t="t"/>
              <a:pathLst>
                <a:path extrusionOk="0" h="392" w="476">
                  <a:moveTo>
                    <a:pt x="269" y="1"/>
                  </a:moveTo>
                  <a:cubicBezTo>
                    <a:pt x="95" y="1"/>
                    <a:pt x="0" y="207"/>
                    <a:pt x="127" y="333"/>
                  </a:cubicBezTo>
                  <a:cubicBezTo>
                    <a:pt x="167" y="374"/>
                    <a:pt x="217" y="391"/>
                    <a:pt x="267" y="391"/>
                  </a:cubicBezTo>
                  <a:cubicBezTo>
                    <a:pt x="372" y="391"/>
                    <a:pt x="475" y="310"/>
                    <a:pt x="475" y="191"/>
                  </a:cubicBezTo>
                  <a:cubicBezTo>
                    <a:pt x="475" y="80"/>
                    <a:pt x="380" y="1"/>
                    <a:pt x="269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478725" y="3610025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0"/>
                  </a:moveTo>
                  <a:cubicBezTo>
                    <a:pt x="96" y="0"/>
                    <a:pt x="1" y="222"/>
                    <a:pt x="128" y="364"/>
                  </a:cubicBezTo>
                  <a:cubicBezTo>
                    <a:pt x="172" y="404"/>
                    <a:pt x="225" y="422"/>
                    <a:pt x="276" y="422"/>
                  </a:cubicBezTo>
                  <a:cubicBezTo>
                    <a:pt x="387" y="422"/>
                    <a:pt x="492" y="336"/>
                    <a:pt x="492" y="206"/>
                  </a:cubicBezTo>
                  <a:cubicBezTo>
                    <a:pt x="492" y="95"/>
                    <a:pt x="397" y="0"/>
                    <a:pt x="28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872600" y="3601300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1"/>
                  </a:moveTo>
                  <a:cubicBezTo>
                    <a:pt x="80" y="1"/>
                    <a:pt x="0" y="96"/>
                    <a:pt x="0" y="191"/>
                  </a:cubicBezTo>
                  <a:cubicBezTo>
                    <a:pt x="0" y="302"/>
                    <a:pt x="80" y="381"/>
                    <a:pt x="190" y="381"/>
                  </a:cubicBezTo>
                  <a:cubicBezTo>
                    <a:pt x="301" y="381"/>
                    <a:pt x="380" y="302"/>
                    <a:pt x="380" y="191"/>
                  </a:cubicBezTo>
                  <a:cubicBezTo>
                    <a:pt x="380" y="96"/>
                    <a:pt x="301" y="1"/>
                    <a:pt x="19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1134650" y="3903725"/>
              <a:ext cx="23375" cy="20050"/>
            </a:xfrm>
            <a:custGeom>
              <a:rect b="b" l="l" r="r" t="t"/>
              <a:pathLst>
                <a:path extrusionOk="0" h="802" w="935">
                  <a:moveTo>
                    <a:pt x="539" y="1"/>
                  </a:moveTo>
                  <a:cubicBezTo>
                    <a:pt x="190" y="1"/>
                    <a:pt x="0" y="428"/>
                    <a:pt x="254" y="682"/>
                  </a:cubicBezTo>
                  <a:cubicBezTo>
                    <a:pt x="332" y="765"/>
                    <a:pt x="430" y="802"/>
                    <a:pt x="528" y="802"/>
                  </a:cubicBezTo>
                  <a:cubicBezTo>
                    <a:pt x="727" y="802"/>
                    <a:pt x="924" y="646"/>
                    <a:pt x="934" y="412"/>
                  </a:cubicBezTo>
                  <a:cubicBezTo>
                    <a:pt x="934" y="191"/>
                    <a:pt x="760" y="17"/>
                    <a:pt x="539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1148900" y="3334525"/>
              <a:ext cx="7550" cy="7925"/>
            </a:xfrm>
            <a:custGeom>
              <a:rect b="b" l="l" r="r" t="t"/>
              <a:pathLst>
                <a:path extrusionOk="0" h="317" w="302">
                  <a:moveTo>
                    <a:pt x="143" y="0"/>
                  </a:moveTo>
                  <a:cubicBezTo>
                    <a:pt x="64" y="0"/>
                    <a:pt x="0" y="79"/>
                    <a:pt x="0" y="158"/>
                  </a:cubicBezTo>
                  <a:cubicBezTo>
                    <a:pt x="0" y="253"/>
                    <a:pt x="64" y="317"/>
                    <a:pt x="143" y="317"/>
                  </a:cubicBezTo>
                  <a:cubicBezTo>
                    <a:pt x="238" y="317"/>
                    <a:pt x="301" y="253"/>
                    <a:pt x="301" y="158"/>
                  </a:cubicBezTo>
                  <a:cubicBezTo>
                    <a:pt x="301" y="79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1269225" y="3169850"/>
              <a:ext cx="17050" cy="14575"/>
            </a:xfrm>
            <a:custGeom>
              <a:rect b="b" l="l" r="r" t="t"/>
              <a:pathLst>
                <a:path extrusionOk="0" h="583" w="682">
                  <a:moveTo>
                    <a:pt x="397" y="0"/>
                  </a:moveTo>
                  <a:cubicBezTo>
                    <a:pt x="143" y="0"/>
                    <a:pt x="1" y="317"/>
                    <a:pt x="191" y="491"/>
                  </a:cubicBezTo>
                  <a:cubicBezTo>
                    <a:pt x="249" y="554"/>
                    <a:pt x="323" y="583"/>
                    <a:pt x="395" y="583"/>
                  </a:cubicBezTo>
                  <a:cubicBezTo>
                    <a:pt x="541" y="583"/>
                    <a:pt x="682" y="470"/>
                    <a:pt x="682" y="301"/>
                  </a:cubicBezTo>
                  <a:cubicBezTo>
                    <a:pt x="682" y="127"/>
                    <a:pt x="555" y="0"/>
                    <a:pt x="397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1894650" y="3344400"/>
              <a:ext cx="3200" cy="2800"/>
            </a:xfrm>
            <a:custGeom>
              <a:rect b="b" l="l" r="r" t="t"/>
              <a:pathLst>
                <a:path extrusionOk="0" h="112" w="128">
                  <a:moveTo>
                    <a:pt x="64" y="1"/>
                  </a:moveTo>
                  <a:cubicBezTo>
                    <a:pt x="33" y="1"/>
                    <a:pt x="1" y="17"/>
                    <a:pt x="17" y="64"/>
                  </a:cubicBezTo>
                  <a:cubicBezTo>
                    <a:pt x="17" y="96"/>
                    <a:pt x="33" y="112"/>
                    <a:pt x="64" y="112"/>
                  </a:cubicBezTo>
                  <a:cubicBezTo>
                    <a:pt x="96" y="112"/>
                    <a:pt x="128" y="96"/>
                    <a:pt x="128" y="64"/>
                  </a:cubicBezTo>
                  <a:cubicBezTo>
                    <a:pt x="128" y="17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918900" y="3519375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8" y="0"/>
                  </a:moveTo>
                  <a:cubicBezTo>
                    <a:pt x="175" y="0"/>
                    <a:pt x="1" y="412"/>
                    <a:pt x="238" y="650"/>
                  </a:cubicBezTo>
                  <a:cubicBezTo>
                    <a:pt x="314" y="726"/>
                    <a:pt x="408" y="759"/>
                    <a:pt x="501" y="759"/>
                  </a:cubicBezTo>
                  <a:cubicBezTo>
                    <a:pt x="697" y="759"/>
                    <a:pt x="888" y="606"/>
                    <a:pt x="888" y="380"/>
                  </a:cubicBezTo>
                  <a:cubicBezTo>
                    <a:pt x="888" y="175"/>
                    <a:pt x="729" y="0"/>
                    <a:pt x="50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515675" y="3886700"/>
              <a:ext cx="3450" cy="2225"/>
            </a:xfrm>
            <a:custGeom>
              <a:rect b="b" l="l" r="r" t="t"/>
              <a:pathLst>
                <a:path extrusionOk="0" h="89" w="138">
                  <a:moveTo>
                    <a:pt x="75" y="1"/>
                  </a:moveTo>
                  <a:cubicBezTo>
                    <a:pt x="0" y="1"/>
                    <a:pt x="81" y="88"/>
                    <a:pt x="120" y="88"/>
                  </a:cubicBezTo>
                  <a:cubicBezTo>
                    <a:pt x="130" y="88"/>
                    <a:pt x="138" y="81"/>
                    <a:pt x="138" y="64"/>
                  </a:cubicBezTo>
                  <a:cubicBezTo>
                    <a:pt x="138" y="33"/>
                    <a:pt x="106" y="1"/>
                    <a:pt x="75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1545525" y="3239225"/>
              <a:ext cx="7550" cy="7725"/>
            </a:xfrm>
            <a:custGeom>
              <a:rect b="b" l="l" r="r" t="t"/>
              <a:pathLst>
                <a:path extrusionOk="0" h="309" w="302">
                  <a:moveTo>
                    <a:pt x="151" y="0"/>
                  </a:moveTo>
                  <a:cubicBezTo>
                    <a:pt x="76" y="0"/>
                    <a:pt x="1" y="52"/>
                    <a:pt x="1" y="155"/>
                  </a:cubicBezTo>
                  <a:cubicBezTo>
                    <a:pt x="1" y="257"/>
                    <a:pt x="76" y="309"/>
                    <a:pt x="151" y="309"/>
                  </a:cubicBezTo>
                  <a:cubicBezTo>
                    <a:pt x="226" y="309"/>
                    <a:pt x="301" y="257"/>
                    <a:pt x="301" y="155"/>
                  </a:cubicBezTo>
                  <a:cubicBezTo>
                    <a:pt x="301" y="52"/>
                    <a:pt x="226" y="0"/>
                    <a:pt x="151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982250" y="3542325"/>
              <a:ext cx="10700" cy="10725"/>
            </a:xfrm>
            <a:custGeom>
              <a:rect b="b" l="l" r="r" t="t"/>
              <a:pathLst>
                <a:path extrusionOk="0" h="429" w="428">
                  <a:moveTo>
                    <a:pt x="206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33" y="428"/>
                    <a:pt x="428" y="333"/>
                    <a:pt x="428" y="222"/>
                  </a:cubicBezTo>
                  <a:cubicBezTo>
                    <a:pt x="428" y="96"/>
                    <a:pt x="333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396400" y="3577550"/>
              <a:ext cx="9525" cy="8275"/>
            </a:xfrm>
            <a:custGeom>
              <a:rect b="b" l="l" r="r" t="t"/>
              <a:pathLst>
                <a:path extrusionOk="0" h="331" w="381">
                  <a:moveTo>
                    <a:pt x="222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31" y="316"/>
                    <a:pt x="173" y="331"/>
                    <a:pt x="214" y="331"/>
                  </a:cubicBezTo>
                  <a:cubicBezTo>
                    <a:pt x="300" y="331"/>
                    <a:pt x="381" y="267"/>
                    <a:pt x="381" y="159"/>
                  </a:cubicBezTo>
                  <a:cubicBezTo>
                    <a:pt x="381" y="80"/>
                    <a:pt x="301" y="1"/>
                    <a:pt x="222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649750" y="3547875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17" y="0"/>
                  </a:moveTo>
                  <a:cubicBezTo>
                    <a:pt x="143" y="0"/>
                    <a:pt x="0" y="143"/>
                    <a:pt x="0" y="317"/>
                  </a:cubicBezTo>
                  <a:cubicBezTo>
                    <a:pt x="0" y="491"/>
                    <a:pt x="143" y="634"/>
                    <a:pt x="317" y="634"/>
                  </a:cubicBezTo>
                  <a:cubicBezTo>
                    <a:pt x="491" y="634"/>
                    <a:pt x="633" y="491"/>
                    <a:pt x="633" y="317"/>
                  </a:cubicBezTo>
                  <a:cubicBezTo>
                    <a:pt x="633" y="143"/>
                    <a:pt x="491" y="0"/>
                    <a:pt x="317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698850" y="3177750"/>
              <a:ext cx="7125" cy="4875"/>
            </a:xfrm>
            <a:custGeom>
              <a:rect b="b" l="l" r="r" t="t"/>
              <a:pathLst>
                <a:path extrusionOk="0" h="195" w="285">
                  <a:moveTo>
                    <a:pt x="158" y="1"/>
                  </a:moveTo>
                  <a:cubicBezTo>
                    <a:pt x="1" y="1"/>
                    <a:pt x="157" y="195"/>
                    <a:pt x="240" y="195"/>
                  </a:cubicBezTo>
                  <a:cubicBezTo>
                    <a:pt x="266" y="195"/>
                    <a:pt x="284" y="176"/>
                    <a:pt x="284" y="128"/>
                  </a:cubicBezTo>
                  <a:cubicBezTo>
                    <a:pt x="284" y="64"/>
                    <a:pt x="221" y="1"/>
                    <a:pt x="158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1"/>
            <p:cNvSpPr/>
            <p:nvPr/>
          </p:nvSpPr>
          <p:spPr>
            <a:xfrm>
              <a:off x="587600" y="3485725"/>
              <a:ext cx="7550" cy="7550"/>
            </a:xfrm>
            <a:custGeom>
              <a:rect b="b" l="l" r="r" t="t"/>
              <a:pathLst>
                <a:path extrusionOk="0" h="302" w="302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38"/>
                    <a:pt x="64" y="301"/>
                    <a:pt x="143" y="301"/>
                  </a:cubicBezTo>
                  <a:cubicBezTo>
                    <a:pt x="238" y="301"/>
                    <a:pt x="301" y="238"/>
                    <a:pt x="301" y="143"/>
                  </a:cubicBezTo>
                  <a:cubicBezTo>
                    <a:pt x="301" y="64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1"/>
            <p:cNvSpPr/>
            <p:nvPr/>
          </p:nvSpPr>
          <p:spPr>
            <a:xfrm>
              <a:off x="1244300" y="2878900"/>
              <a:ext cx="5175" cy="5175"/>
            </a:xfrm>
            <a:custGeom>
              <a:rect b="b" l="l" r="r" t="t"/>
              <a:pathLst>
                <a:path extrusionOk="0" h="207" w="207">
                  <a:moveTo>
                    <a:pt x="111" y="1"/>
                  </a:moveTo>
                  <a:cubicBezTo>
                    <a:pt x="48" y="1"/>
                    <a:pt x="0" y="48"/>
                    <a:pt x="0" y="111"/>
                  </a:cubicBezTo>
                  <a:cubicBezTo>
                    <a:pt x="0" y="159"/>
                    <a:pt x="48" y="206"/>
                    <a:pt x="111" y="206"/>
                  </a:cubicBezTo>
                  <a:cubicBezTo>
                    <a:pt x="159" y="206"/>
                    <a:pt x="206" y="159"/>
                    <a:pt x="206" y="111"/>
                  </a:cubicBezTo>
                  <a:cubicBezTo>
                    <a:pt x="206" y="48"/>
                    <a:pt x="159" y="1"/>
                    <a:pt x="11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743550" y="3544700"/>
              <a:ext cx="21400" cy="18425"/>
            </a:xfrm>
            <a:custGeom>
              <a:rect b="b" l="l" r="r" t="t"/>
              <a:pathLst>
                <a:path extrusionOk="0" h="737" w="856">
                  <a:moveTo>
                    <a:pt x="491" y="1"/>
                  </a:moveTo>
                  <a:cubicBezTo>
                    <a:pt x="159" y="1"/>
                    <a:pt x="1" y="397"/>
                    <a:pt x="222" y="634"/>
                  </a:cubicBezTo>
                  <a:cubicBezTo>
                    <a:pt x="298" y="705"/>
                    <a:pt x="390" y="737"/>
                    <a:pt x="480" y="737"/>
                  </a:cubicBezTo>
                  <a:cubicBezTo>
                    <a:pt x="672" y="737"/>
                    <a:pt x="856" y="591"/>
                    <a:pt x="856" y="365"/>
                  </a:cubicBezTo>
                  <a:cubicBezTo>
                    <a:pt x="856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1691200" y="3518575"/>
              <a:ext cx="9925" cy="8275"/>
            </a:xfrm>
            <a:custGeom>
              <a:rect b="b" l="l" r="r" t="t"/>
              <a:pathLst>
                <a:path extrusionOk="0" h="331" w="397">
                  <a:moveTo>
                    <a:pt x="222" y="1"/>
                  </a:moveTo>
                  <a:cubicBezTo>
                    <a:pt x="80" y="1"/>
                    <a:pt x="0" y="175"/>
                    <a:pt x="111" y="286"/>
                  </a:cubicBezTo>
                  <a:cubicBezTo>
                    <a:pt x="147" y="316"/>
                    <a:pt x="189" y="330"/>
                    <a:pt x="230" y="330"/>
                  </a:cubicBezTo>
                  <a:cubicBezTo>
                    <a:pt x="316" y="330"/>
                    <a:pt x="396" y="267"/>
                    <a:pt x="396" y="159"/>
                  </a:cubicBezTo>
                  <a:cubicBezTo>
                    <a:pt x="396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1389575" y="3790925"/>
              <a:ext cx="17425" cy="17825"/>
            </a:xfrm>
            <a:custGeom>
              <a:rect b="b" l="l" r="r" t="t"/>
              <a:pathLst>
                <a:path extrusionOk="0" h="713" w="697">
                  <a:moveTo>
                    <a:pt x="349" y="0"/>
                  </a:moveTo>
                  <a:cubicBezTo>
                    <a:pt x="159" y="0"/>
                    <a:pt x="0" y="159"/>
                    <a:pt x="0" y="364"/>
                  </a:cubicBezTo>
                  <a:cubicBezTo>
                    <a:pt x="0" y="554"/>
                    <a:pt x="159" y="713"/>
                    <a:pt x="349" y="713"/>
                  </a:cubicBezTo>
                  <a:cubicBezTo>
                    <a:pt x="539" y="713"/>
                    <a:pt x="697" y="554"/>
                    <a:pt x="697" y="364"/>
                  </a:cubicBezTo>
                  <a:cubicBezTo>
                    <a:pt x="697" y="159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264975" y="3175375"/>
              <a:ext cx="2000" cy="1375"/>
            </a:xfrm>
            <a:custGeom>
              <a:rect b="b" l="l" r="r" t="t"/>
              <a:pathLst>
                <a:path extrusionOk="0" h="55" w="80">
                  <a:moveTo>
                    <a:pt x="48" y="1"/>
                  </a:moveTo>
                  <a:cubicBezTo>
                    <a:pt x="1" y="1"/>
                    <a:pt x="42" y="54"/>
                    <a:pt x="66" y="54"/>
                  </a:cubicBezTo>
                  <a:cubicBezTo>
                    <a:pt x="74" y="54"/>
                    <a:pt x="80" y="48"/>
                    <a:pt x="80" y="33"/>
                  </a:cubicBezTo>
                  <a:cubicBezTo>
                    <a:pt x="80" y="17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1"/>
            <p:cNvSpPr/>
            <p:nvPr/>
          </p:nvSpPr>
          <p:spPr>
            <a:xfrm>
              <a:off x="247575" y="2990925"/>
              <a:ext cx="1600" cy="1600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6" y="1"/>
                    <a:pt x="0" y="16"/>
                    <a:pt x="0" y="32"/>
                  </a:cubicBezTo>
                  <a:cubicBezTo>
                    <a:pt x="0" y="48"/>
                    <a:pt x="16" y="64"/>
                    <a:pt x="32" y="64"/>
                  </a:cubicBezTo>
                  <a:cubicBezTo>
                    <a:pt x="48" y="64"/>
                    <a:pt x="63" y="48"/>
                    <a:pt x="63" y="32"/>
                  </a:cubicBezTo>
                  <a:cubicBezTo>
                    <a:pt x="63" y="16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1"/>
            <p:cNvSpPr/>
            <p:nvPr/>
          </p:nvSpPr>
          <p:spPr>
            <a:xfrm>
              <a:off x="1650825" y="3019825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80" y="0"/>
                  </a:moveTo>
                  <a:cubicBezTo>
                    <a:pt x="32" y="0"/>
                    <a:pt x="0" y="32"/>
                    <a:pt x="0" y="80"/>
                  </a:cubicBezTo>
                  <a:cubicBezTo>
                    <a:pt x="0" y="127"/>
                    <a:pt x="32" y="159"/>
                    <a:pt x="80" y="159"/>
                  </a:cubicBezTo>
                  <a:cubicBezTo>
                    <a:pt x="127" y="159"/>
                    <a:pt x="159" y="127"/>
                    <a:pt x="159" y="80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1"/>
            <p:cNvSpPr/>
            <p:nvPr/>
          </p:nvSpPr>
          <p:spPr>
            <a:xfrm>
              <a:off x="1188475" y="3015075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38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5"/>
                    <a:pt x="96" y="460"/>
                    <a:pt x="238" y="460"/>
                  </a:cubicBezTo>
                  <a:cubicBezTo>
                    <a:pt x="365" y="460"/>
                    <a:pt x="460" y="365"/>
                    <a:pt x="460" y="238"/>
                  </a:cubicBezTo>
                  <a:cubicBezTo>
                    <a:pt x="460" y="95"/>
                    <a:pt x="365" y="0"/>
                    <a:pt x="238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635500" y="33218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38" y="0"/>
                  </a:moveTo>
                  <a:cubicBezTo>
                    <a:pt x="111" y="0"/>
                    <a:pt x="0" y="111"/>
                    <a:pt x="0" y="238"/>
                  </a:cubicBezTo>
                  <a:cubicBezTo>
                    <a:pt x="0" y="380"/>
                    <a:pt x="111" y="491"/>
                    <a:pt x="238" y="491"/>
                  </a:cubicBezTo>
                  <a:cubicBezTo>
                    <a:pt x="380" y="491"/>
                    <a:pt x="491" y="380"/>
                    <a:pt x="491" y="238"/>
                  </a:cubicBezTo>
                  <a:cubicBezTo>
                    <a:pt x="491" y="111"/>
                    <a:pt x="380" y="0"/>
                    <a:pt x="23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629150" y="3204675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27" y="1"/>
                  </a:moveTo>
                  <a:cubicBezTo>
                    <a:pt x="64" y="1"/>
                    <a:pt x="1" y="64"/>
                    <a:pt x="1" y="143"/>
                  </a:cubicBezTo>
                  <a:cubicBezTo>
                    <a:pt x="1" y="222"/>
                    <a:pt x="64" y="286"/>
                    <a:pt x="127" y="286"/>
                  </a:cubicBezTo>
                  <a:cubicBezTo>
                    <a:pt x="207" y="286"/>
                    <a:pt x="270" y="222"/>
                    <a:pt x="270" y="143"/>
                  </a:cubicBezTo>
                  <a:cubicBezTo>
                    <a:pt x="270" y="64"/>
                    <a:pt x="207" y="1"/>
                    <a:pt x="127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610075" y="3061375"/>
              <a:ext cx="6825" cy="4725"/>
            </a:xfrm>
            <a:custGeom>
              <a:rect b="b" l="l" r="r" t="t"/>
              <a:pathLst>
                <a:path extrusionOk="0" h="189" w="273">
                  <a:moveTo>
                    <a:pt x="146" y="1"/>
                  </a:moveTo>
                  <a:cubicBezTo>
                    <a:pt x="0" y="1"/>
                    <a:pt x="154" y="188"/>
                    <a:pt x="232" y="188"/>
                  </a:cubicBezTo>
                  <a:cubicBezTo>
                    <a:pt x="256" y="188"/>
                    <a:pt x="273" y="171"/>
                    <a:pt x="273" y="128"/>
                  </a:cubicBezTo>
                  <a:cubicBezTo>
                    <a:pt x="273" y="64"/>
                    <a:pt x="225" y="1"/>
                    <a:pt x="14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1363825" y="3085525"/>
              <a:ext cx="15075" cy="15475"/>
            </a:xfrm>
            <a:custGeom>
              <a:rect b="b" l="l" r="r" t="t"/>
              <a:pathLst>
                <a:path extrusionOk="0" h="619" w="603">
                  <a:moveTo>
                    <a:pt x="302" y="1"/>
                  </a:moveTo>
                  <a:cubicBezTo>
                    <a:pt x="128" y="1"/>
                    <a:pt x="1" y="143"/>
                    <a:pt x="1" y="302"/>
                  </a:cubicBezTo>
                  <a:cubicBezTo>
                    <a:pt x="1" y="476"/>
                    <a:pt x="128" y="618"/>
                    <a:pt x="302" y="618"/>
                  </a:cubicBezTo>
                  <a:cubicBezTo>
                    <a:pt x="476" y="618"/>
                    <a:pt x="603" y="476"/>
                    <a:pt x="603" y="302"/>
                  </a:cubicBezTo>
                  <a:cubicBezTo>
                    <a:pt x="603" y="143"/>
                    <a:pt x="476" y="1"/>
                    <a:pt x="30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1245075" y="3566475"/>
              <a:ext cx="33675" cy="28850"/>
            </a:xfrm>
            <a:custGeom>
              <a:rect b="b" l="l" r="r" t="t"/>
              <a:pathLst>
                <a:path extrusionOk="0" h="1154" w="1347">
                  <a:moveTo>
                    <a:pt x="777" y="1"/>
                  </a:moveTo>
                  <a:cubicBezTo>
                    <a:pt x="254" y="1"/>
                    <a:pt x="1" y="618"/>
                    <a:pt x="365" y="982"/>
                  </a:cubicBezTo>
                  <a:cubicBezTo>
                    <a:pt x="483" y="1100"/>
                    <a:pt x="628" y="1154"/>
                    <a:pt x="770" y="1154"/>
                  </a:cubicBezTo>
                  <a:cubicBezTo>
                    <a:pt x="1065" y="1154"/>
                    <a:pt x="1347" y="923"/>
                    <a:pt x="1347" y="571"/>
                  </a:cubicBezTo>
                  <a:cubicBezTo>
                    <a:pt x="1347" y="254"/>
                    <a:pt x="1093" y="1"/>
                    <a:pt x="777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1"/>
            <p:cNvSpPr/>
            <p:nvPr/>
          </p:nvSpPr>
          <p:spPr>
            <a:xfrm>
              <a:off x="1348400" y="3544300"/>
              <a:ext cx="11500" cy="9800"/>
            </a:xfrm>
            <a:custGeom>
              <a:rect b="b" l="l" r="r" t="t"/>
              <a:pathLst>
                <a:path extrusionOk="0" h="392" w="460">
                  <a:moveTo>
                    <a:pt x="270" y="1"/>
                  </a:moveTo>
                  <a:cubicBezTo>
                    <a:pt x="95" y="1"/>
                    <a:pt x="0" y="207"/>
                    <a:pt x="127" y="333"/>
                  </a:cubicBezTo>
                  <a:cubicBezTo>
                    <a:pt x="167" y="374"/>
                    <a:pt x="216" y="392"/>
                    <a:pt x="263" y="392"/>
                  </a:cubicBezTo>
                  <a:cubicBezTo>
                    <a:pt x="364" y="392"/>
                    <a:pt x="460" y="310"/>
                    <a:pt x="460" y="191"/>
                  </a:cubicBezTo>
                  <a:cubicBezTo>
                    <a:pt x="460" y="80"/>
                    <a:pt x="380" y="1"/>
                    <a:pt x="27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732075" y="3351150"/>
              <a:ext cx="24575" cy="20800"/>
            </a:xfrm>
            <a:custGeom>
              <a:rect b="b" l="l" r="r" t="t"/>
              <a:pathLst>
                <a:path extrusionOk="0" h="832" w="983">
                  <a:moveTo>
                    <a:pt x="570" y="0"/>
                  </a:moveTo>
                  <a:cubicBezTo>
                    <a:pt x="190" y="0"/>
                    <a:pt x="0" y="443"/>
                    <a:pt x="270" y="713"/>
                  </a:cubicBezTo>
                  <a:cubicBezTo>
                    <a:pt x="357" y="795"/>
                    <a:pt x="462" y="832"/>
                    <a:pt x="565" y="832"/>
                  </a:cubicBezTo>
                  <a:cubicBezTo>
                    <a:pt x="779" y="832"/>
                    <a:pt x="982" y="669"/>
                    <a:pt x="982" y="412"/>
                  </a:cubicBezTo>
                  <a:cubicBezTo>
                    <a:pt x="982" y="174"/>
                    <a:pt x="792" y="0"/>
                    <a:pt x="570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1632975" y="3152025"/>
              <a:ext cx="4425" cy="3050"/>
            </a:xfrm>
            <a:custGeom>
              <a:rect b="b" l="l" r="r" t="t"/>
              <a:pathLst>
                <a:path extrusionOk="0" h="122" w="177">
                  <a:moveTo>
                    <a:pt x="97" y="1"/>
                  </a:moveTo>
                  <a:cubicBezTo>
                    <a:pt x="0" y="1"/>
                    <a:pt x="98" y="121"/>
                    <a:pt x="149" y="121"/>
                  </a:cubicBezTo>
                  <a:cubicBezTo>
                    <a:pt x="165" y="121"/>
                    <a:pt x="176" y="110"/>
                    <a:pt x="176" y="80"/>
                  </a:cubicBezTo>
                  <a:cubicBezTo>
                    <a:pt x="176" y="32"/>
                    <a:pt x="144" y="1"/>
                    <a:pt x="97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675975" y="3612775"/>
              <a:ext cx="25250" cy="21400"/>
            </a:xfrm>
            <a:custGeom>
              <a:rect b="b" l="l" r="r" t="t"/>
              <a:pathLst>
                <a:path extrusionOk="0" h="856" w="1010">
                  <a:moveTo>
                    <a:pt x="548" y="1"/>
                  </a:moveTo>
                  <a:cubicBezTo>
                    <a:pt x="180" y="1"/>
                    <a:pt x="0" y="465"/>
                    <a:pt x="265" y="729"/>
                  </a:cubicBezTo>
                  <a:cubicBezTo>
                    <a:pt x="352" y="817"/>
                    <a:pt x="461" y="856"/>
                    <a:pt x="568" y="856"/>
                  </a:cubicBezTo>
                  <a:cubicBezTo>
                    <a:pt x="792" y="856"/>
                    <a:pt x="1009" y="686"/>
                    <a:pt x="1009" y="429"/>
                  </a:cubicBezTo>
                  <a:cubicBezTo>
                    <a:pt x="994" y="191"/>
                    <a:pt x="804" y="1"/>
                    <a:pt x="566" y="1"/>
                  </a:cubicBezTo>
                  <a:cubicBezTo>
                    <a:pt x="560" y="1"/>
                    <a:pt x="554" y="1"/>
                    <a:pt x="548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1150075" y="3667800"/>
              <a:ext cx="17850" cy="17850"/>
            </a:xfrm>
            <a:custGeom>
              <a:rect b="b" l="l" r="r" t="t"/>
              <a:pathLst>
                <a:path extrusionOk="0" h="714" w="714">
                  <a:moveTo>
                    <a:pt x="365" y="1"/>
                  </a:moveTo>
                  <a:cubicBezTo>
                    <a:pt x="159" y="1"/>
                    <a:pt x="1" y="159"/>
                    <a:pt x="1" y="365"/>
                  </a:cubicBezTo>
                  <a:cubicBezTo>
                    <a:pt x="1" y="555"/>
                    <a:pt x="159" y="713"/>
                    <a:pt x="365" y="713"/>
                  </a:cubicBezTo>
                  <a:cubicBezTo>
                    <a:pt x="555" y="713"/>
                    <a:pt x="713" y="555"/>
                    <a:pt x="713" y="365"/>
                  </a:cubicBezTo>
                  <a:cubicBezTo>
                    <a:pt x="713" y="159"/>
                    <a:pt x="555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434925" y="2985375"/>
              <a:ext cx="5450" cy="3550"/>
            </a:xfrm>
            <a:custGeom>
              <a:rect b="b" l="l" r="r" t="t"/>
              <a:pathLst>
                <a:path extrusionOk="0" h="142" w="218">
                  <a:moveTo>
                    <a:pt x="122" y="1"/>
                  </a:moveTo>
                  <a:cubicBezTo>
                    <a:pt x="0" y="1"/>
                    <a:pt x="122" y="141"/>
                    <a:pt x="185" y="141"/>
                  </a:cubicBezTo>
                  <a:cubicBezTo>
                    <a:pt x="204" y="141"/>
                    <a:pt x="217" y="129"/>
                    <a:pt x="217" y="96"/>
                  </a:cubicBezTo>
                  <a:cubicBezTo>
                    <a:pt x="217" y="33"/>
                    <a:pt x="170" y="1"/>
                    <a:pt x="122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215900" y="3289400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0" y="0"/>
                    <a:pt x="0" y="95"/>
                    <a:pt x="48" y="95"/>
                  </a:cubicBezTo>
                  <a:cubicBezTo>
                    <a:pt x="80" y="95"/>
                    <a:pt x="95" y="63"/>
                    <a:pt x="95" y="48"/>
                  </a:cubicBezTo>
                  <a:cubicBezTo>
                    <a:pt x="95" y="16"/>
                    <a:pt x="80" y="0"/>
                    <a:pt x="4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597500" y="2747475"/>
              <a:ext cx="3975" cy="4000"/>
            </a:xfrm>
            <a:custGeom>
              <a:rect b="b" l="l" r="r" t="t"/>
              <a:pathLst>
                <a:path extrusionOk="0" h="160" w="159">
                  <a:moveTo>
                    <a:pt x="79" y="1"/>
                  </a:moveTo>
                  <a:cubicBezTo>
                    <a:pt x="32" y="1"/>
                    <a:pt x="0" y="33"/>
                    <a:pt x="0" y="80"/>
                  </a:cubicBezTo>
                  <a:cubicBezTo>
                    <a:pt x="0" y="128"/>
                    <a:pt x="32" y="159"/>
                    <a:pt x="79" y="159"/>
                  </a:cubicBezTo>
                  <a:cubicBezTo>
                    <a:pt x="127" y="159"/>
                    <a:pt x="158" y="128"/>
                    <a:pt x="158" y="80"/>
                  </a:cubicBezTo>
                  <a:cubicBezTo>
                    <a:pt x="158" y="33"/>
                    <a:pt x="127" y="1"/>
                    <a:pt x="79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770075" y="2651700"/>
              <a:ext cx="7950" cy="7100"/>
            </a:xfrm>
            <a:custGeom>
              <a:rect b="b" l="l" r="r" t="t"/>
              <a:pathLst>
                <a:path extrusionOk="0" h="284" w="318">
                  <a:moveTo>
                    <a:pt x="175" y="0"/>
                  </a:moveTo>
                  <a:cubicBezTo>
                    <a:pt x="48" y="0"/>
                    <a:pt x="1" y="158"/>
                    <a:pt x="80" y="238"/>
                  </a:cubicBezTo>
                  <a:cubicBezTo>
                    <a:pt x="111" y="269"/>
                    <a:pt x="148" y="283"/>
                    <a:pt x="183" y="283"/>
                  </a:cubicBezTo>
                  <a:cubicBezTo>
                    <a:pt x="254" y="283"/>
                    <a:pt x="317" y="227"/>
                    <a:pt x="317" y="143"/>
                  </a:cubicBezTo>
                  <a:cubicBezTo>
                    <a:pt x="317" y="63"/>
                    <a:pt x="254" y="0"/>
                    <a:pt x="17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342675" y="2927600"/>
              <a:ext cx="3075" cy="2200"/>
            </a:xfrm>
            <a:custGeom>
              <a:rect b="b" l="l" r="r" t="t"/>
              <a:pathLst>
                <a:path extrusionOk="0" h="88" w="123">
                  <a:moveTo>
                    <a:pt x="75" y="0"/>
                  </a:moveTo>
                  <a:cubicBezTo>
                    <a:pt x="1" y="0"/>
                    <a:pt x="72" y="87"/>
                    <a:pt x="107" y="87"/>
                  </a:cubicBezTo>
                  <a:cubicBezTo>
                    <a:pt x="116" y="87"/>
                    <a:pt x="123" y="81"/>
                    <a:pt x="123" y="63"/>
                  </a:cubicBezTo>
                  <a:cubicBezTo>
                    <a:pt x="123" y="16"/>
                    <a:pt x="107" y="0"/>
                    <a:pt x="7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1465175" y="3131050"/>
              <a:ext cx="7950" cy="6450"/>
            </a:xfrm>
            <a:custGeom>
              <a:rect b="b" l="l" r="r" t="t"/>
              <a:pathLst>
                <a:path extrusionOk="0" h="258" w="318">
                  <a:moveTo>
                    <a:pt x="175" y="1"/>
                  </a:moveTo>
                  <a:cubicBezTo>
                    <a:pt x="64" y="1"/>
                    <a:pt x="0" y="127"/>
                    <a:pt x="95" y="222"/>
                  </a:cubicBezTo>
                  <a:cubicBezTo>
                    <a:pt x="120" y="247"/>
                    <a:pt x="149" y="258"/>
                    <a:pt x="178" y="258"/>
                  </a:cubicBezTo>
                  <a:cubicBezTo>
                    <a:pt x="242" y="258"/>
                    <a:pt x="306" y="204"/>
                    <a:pt x="317" y="127"/>
                  </a:cubicBezTo>
                  <a:cubicBezTo>
                    <a:pt x="317" y="48"/>
                    <a:pt x="254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1157600" y="2966375"/>
              <a:ext cx="5575" cy="5575"/>
            </a:xfrm>
            <a:custGeom>
              <a:rect b="b" l="l" r="r" t="t"/>
              <a:pathLst>
                <a:path extrusionOk="0" h="223" w="223">
                  <a:moveTo>
                    <a:pt x="111" y="1"/>
                  </a:moveTo>
                  <a:cubicBezTo>
                    <a:pt x="48" y="1"/>
                    <a:pt x="1" y="48"/>
                    <a:pt x="1" y="112"/>
                  </a:cubicBezTo>
                  <a:cubicBezTo>
                    <a:pt x="1" y="175"/>
                    <a:pt x="48" y="223"/>
                    <a:pt x="111" y="223"/>
                  </a:cubicBezTo>
                  <a:cubicBezTo>
                    <a:pt x="175" y="223"/>
                    <a:pt x="222" y="175"/>
                    <a:pt x="222" y="112"/>
                  </a:cubicBezTo>
                  <a:cubicBezTo>
                    <a:pt x="222" y="48"/>
                    <a:pt x="175" y="1"/>
                    <a:pt x="11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768900" y="3164700"/>
              <a:ext cx="7125" cy="5950"/>
            </a:xfrm>
            <a:custGeom>
              <a:rect b="b" l="l" r="r" t="t"/>
              <a:pathLst>
                <a:path extrusionOk="0" h="238" w="285">
                  <a:moveTo>
                    <a:pt x="158" y="0"/>
                  </a:moveTo>
                  <a:cubicBezTo>
                    <a:pt x="0" y="0"/>
                    <a:pt x="0" y="238"/>
                    <a:pt x="158" y="238"/>
                  </a:cubicBezTo>
                  <a:cubicBezTo>
                    <a:pt x="222" y="238"/>
                    <a:pt x="285" y="175"/>
                    <a:pt x="285" y="111"/>
                  </a:cubicBezTo>
                  <a:cubicBezTo>
                    <a:pt x="285" y="48"/>
                    <a:pt x="222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1309600" y="2926800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0"/>
                  </a:moveTo>
                  <a:cubicBezTo>
                    <a:pt x="127" y="0"/>
                    <a:pt x="1" y="127"/>
                    <a:pt x="1" y="254"/>
                  </a:cubicBezTo>
                  <a:cubicBezTo>
                    <a:pt x="1" y="396"/>
                    <a:pt x="127" y="507"/>
                    <a:pt x="254" y="507"/>
                  </a:cubicBezTo>
                  <a:cubicBezTo>
                    <a:pt x="397" y="507"/>
                    <a:pt x="507" y="396"/>
                    <a:pt x="507" y="254"/>
                  </a:cubicBezTo>
                  <a:cubicBezTo>
                    <a:pt x="507" y="127"/>
                    <a:pt x="397" y="0"/>
                    <a:pt x="254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806500" y="3345550"/>
              <a:ext cx="11100" cy="9275"/>
            </a:xfrm>
            <a:custGeom>
              <a:rect b="b" l="l" r="r" t="t"/>
              <a:pathLst>
                <a:path extrusionOk="0" h="371" w="444">
                  <a:moveTo>
                    <a:pt x="278" y="0"/>
                  </a:moveTo>
                  <a:cubicBezTo>
                    <a:pt x="270" y="0"/>
                    <a:pt x="262" y="1"/>
                    <a:pt x="254" y="2"/>
                  </a:cubicBezTo>
                  <a:cubicBezTo>
                    <a:pt x="79" y="2"/>
                    <a:pt x="0" y="208"/>
                    <a:pt x="127" y="319"/>
                  </a:cubicBezTo>
                  <a:cubicBezTo>
                    <a:pt x="167" y="354"/>
                    <a:pt x="213" y="370"/>
                    <a:pt x="258" y="370"/>
                  </a:cubicBezTo>
                  <a:cubicBezTo>
                    <a:pt x="355" y="370"/>
                    <a:pt x="444" y="296"/>
                    <a:pt x="444" y="177"/>
                  </a:cubicBezTo>
                  <a:cubicBezTo>
                    <a:pt x="444" y="75"/>
                    <a:pt x="364" y="0"/>
                    <a:pt x="27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328525" y="3201600"/>
              <a:ext cx="3975" cy="3000"/>
            </a:xfrm>
            <a:custGeom>
              <a:rect b="b" l="l" r="r" t="t"/>
              <a:pathLst>
                <a:path extrusionOk="0" h="120" w="159">
                  <a:moveTo>
                    <a:pt x="79" y="1"/>
                  </a:moveTo>
                  <a:cubicBezTo>
                    <a:pt x="40" y="1"/>
                    <a:pt x="0" y="21"/>
                    <a:pt x="8" y="60"/>
                  </a:cubicBezTo>
                  <a:cubicBezTo>
                    <a:pt x="8" y="100"/>
                    <a:pt x="40" y="120"/>
                    <a:pt x="73" y="120"/>
                  </a:cubicBezTo>
                  <a:cubicBezTo>
                    <a:pt x="107" y="120"/>
                    <a:pt x="143" y="100"/>
                    <a:pt x="150" y="60"/>
                  </a:cubicBezTo>
                  <a:cubicBezTo>
                    <a:pt x="158" y="21"/>
                    <a:pt x="119" y="1"/>
                    <a:pt x="79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1447675" y="3286225"/>
              <a:ext cx="6825" cy="4700"/>
            </a:xfrm>
            <a:custGeom>
              <a:rect b="b" l="l" r="r" t="t"/>
              <a:pathLst>
                <a:path extrusionOk="0" h="188" w="273">
                  <a:moveTo>
                    <a:pt x="146" y="0"/>
                  </a:moveTo>
                  <a:cubicBezTo>
                    <a:pt x="0" y="0"/>
                    <a:pt x="154" y="188"/>
                    <a:pt x="232" y="188"/>
                  </a:cubicBezTo>
                  <a:cubicBezTo>
                    <a:pt x="256" y="188"/>
                    <a:pt x="273" y="171"/>
                    <a:pt x="273" y="127"/>
                  </a:cubicBezTo>
                  <a:cubicBezTo>
                    <a:pt x="273" y="64"/>
                    <a:pt x="210" y="0"/>
                    <a:pt x="146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224550" y="3080375"/>
              <a:ext cx="2450" cy="1700"/>
            </a:xfrm>
            <a:custGeom>
              <a:rect b="b" l="l" r="r" t="t"/>
              <a:pathLst>
                <a:path extrusionOk="0" h="68" w="98">
                  <a:moveTo>
                    <a:pt x="50" y="1"/>
                  </a:moveTo>
                  <a:cubicBezTo>
                    <a:pt x="1" y="1"/>
                    <a:pt x="57" y="68"/>
                    <a:pt x="84" y="68"/>
                  </a:cubicBezTo>
                  <a:cubicBezTo>
                    <a:pt x="92" y="68"/>
                    <a:pt x="98" y="62"/>
                    <a:pt x="98" y="48"/>
                  </a:cubicBezTo>
                  <a:cubicBezTo>
                    <a:pt x="98" y="17"/>
                    <a:pt x="82" y="1"/>
                    <a:pt x="5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1239150" y="2822300"/>
              <a:ext cx="4375" cy="4375"/>
            </a:xfrm>
            <a:custGeom>
              <a:rect b="b" l="l" r="r" t="t"/>
              <a:pathLst>
                <a:path extrusionOk="0" h="175" w="175">
                  <a:moveTo>
                    <a:pt x="95" y="0"/>
                  </a:moveTo>
                  <a:cubicBezTo>
                    <a:pt x="48" y="0"/>
                    <a:pt x="0" y="48"/>
                    <a:pt x="0" y="95"/>
                  </a:cubicBezTo>
                  <a:cubicBezTo>
                    <a:pt x="0" y="127"/>
                    <a:pt x="48" y="175"/>
                    <a:pt x="95" y="175"/>
                  </a:cubicBezTo>
                  <a:cubicBezTo>
                    <a:pt x="143" y="175"/>
                    <a:pt x="175" y="127"/>
                    <a:pt x="175" y="95"/>
                  </a:cubicBezTo>
                  <a:cubicBezTo>
                    <a:pt x="175" y="48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1533650" y="3944500"/>
              <a:ext cx="2800" cy="2800"/>
            </a:xfrm>
            <a:custGeom>
              <a:rect b="b" l="l" r="r" t="t"/>
              <a:pathLst>
                <a:path extrusionOk="0" h="112" w="112">
                  <a:moveTo>
                    <a:pt x="48" y="1"/>
                  </a:moveTo>
                  <a:cubicBezTo>
                    <a:pt x="32" y="1"/>
                    <a:pt x="1" y="32"/>
                    <a:pt x="1" y="64"/>
                  </a:cubicBezTo>
                  <a:cubicBezTo>
                    <a:pt x="1" y="80"/>
                    <a:pt x="32" y="111"/>
                    <a:pt x="48" y="111"/>
                  </a:cubicBezTo>
                  <a:cubicBezTo>
                    <a:pt x="80" y="111"/>
                    <a:pt x="111" y="80"/>
                    <a:pt x="111" y="64"/>
                  </a:cubicBezTo>
                  <a:cubicBezTo>
                    <a:pt x="111" y="32"/>
                    <a:pt x="80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830250" y="3145700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27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06"/>
                    <a:pt x="64" y="270"/>
                    <a:pt x="127" y="270"/>
                  </a:cubicBezTo>
                  <a:cubicBezTo>
                    <a:pt x="206" y="270"/>
                    <a:pt x="269" y="206"/>
                    <a:pt x="269" y="143"/>
                  </a:cubicBezTo>
                  <a:cubicBezTo>
                    <a:pt x="269" y="64"/>
                    <a:pt x="206" y="0"/>
                    <a:pt x="127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1351175" y="3186875"/>
              <a:ext cx="14275" cy="13875"/>
            </a:xfrm>
            <a:custGeom>
              <a:rect b="b" l="l" r="r" t="t"/>
              <a:pathLst>
                <a:path extrusionOk="0" h="555" w="571">
                  <a:moveTo>
                    <a:pt x="285" y="0"/>
                  </a:moveTo>
                  <a:cubicBezTo>
                    <a:pt x="127" y="0"/>
                    <a:pt x="0" y="127"/>
                    <a:pt x="0" y="269"/>
                  </a:cubicBezTo>
                  <a:cubicBezTo>
                    <a:pt x="0" y="428"/>
                    <a:pt x="127" y="554"/>
                    <a:pt x="285" y="554"/>
                  </a:cubicBezTo>
                  <a:cubicBezTo>
                    <a:pt x="444" y="554"/>
                    <a:pt x="570" y="428"/>
                    <a:pt x="570" y="269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945025" y="3548275"/>
              <a:ext cx="24575" cy="21375"/>
            </a:xfrm>
            <a:custGeom>
              <a:rect b="b" l="l" r="r" t="t"/>
              <a:pathLst>
                <a:path extrusionOk="0" h="855" w="983">
                  <a:moveTo>
                    <a:pt x="555" y="0"/>
                  </a:moveTo>
                  <a:cubicBezTo>
                    <a:pt x="191" y="0"/>
                    <a:pt x="1" y="459"/>
                    <a:pt x="254" y="729"/>
                  </a:cubicBezTo>
                  <a:cubicBezTo>
                    <a:pt x="341" y="816"/>
                    <a:pt x="449" y="855"/>
                    <a:pt x="554" y="855"/>
                  </a:cubicBezTo>
                  <a:cubicBezTo>
                    <a:pt x="773" y="855"/>
                    <a:pt x="983" y="685"/>
                    <a:pt x="983" y="428"/>
                  </a:cubicBezTo>
                  <a:cubicBezTo>
                    <a:pt x="983" y="190"/>
                    <a:pt x="793" y="0"/>
                    <a:pt x="55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1396700" y="3561325"/>
              <a:ext cx="22175" cy="22200"/>
            </a:xfrm>
            <a:custGeom>
              <a:rect b="b" l="l" r="r" t="t"/>
              <a:pathLst>
                <a:path extrusionOk="0" h="888" w="887">
                  <a:moveTo>
                    <a:pt x="444" y="1"/>
                  </a:moveTo>
                  <a:cubicBezTo>
                    <a:pt x="206" y="1"/>
                    <a:pt x="0" y="207"/>
                    <a:pt x="0" y="444"/>
                  </a:cubicBezTo>
                  <a:cubicBezTo>
                    <a:pt x="0" y="697"/>
                    <a:pt x="206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207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564250" y="3296125"/>
              <a:ext cx="22175" cy="19000"/>
            </a:xfrm>
            <a:custGeom>
              <a:rect b="b" l="l" r="r" t="t"/>
              <a:pathLst>
                <a:path extrusionOk="0" h="760" w="887">
                  <a:moveTo>
                    <a:pt x="507" y="0"/>
                  </a:moveTo>
                  <a:cubicBezTo>
                    <a:pt x="174" y="0"/>
                    <a:pt x="0" y="412"/>
                    <a:pt x="238" y="649"/>
                  </a:cubicBezTo>
                  <a:cubicBezTo>
                    <a:pt x="319" y="725"/>
                    <a:pt x="414" y="759"/>
                    <a:pt x="507" y="759"/>
                  </a:cubicBezTo>
                  <a:cubicBezTo>
                    <a:pt x="704" y="759"/>
                    <a:pt x="887" y="606"/>
                    <a:pt x="887" y="380"/>
                  </a:cubicBezTo>
                  <a:cubicBezTo>
                    <a:pt x="887" y="174"/>
                    <a:pt x="728" y="0"/>
                    <a:pt x="507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999675" y="3181725"/>
              <a:ext cx="20200" cy="17275"/>
            </a:xfrm>
            <a:custGeom>
              <a:rect b="b" l="l" r="r" t="t"/>
              <a:pathLst>
                <a:path extrusionOk="0" h="691" w="808">
                  <a:moveTo>
                    <a:pt x="459" y="0"/>
                  </a:moveTo>
                  <a:cubicBezTo>
                    <a:pt x="143" y="0"/>
                    <a:pt x="0" y="380"/>
                    <a:pt x="206" y="586"/>
                  </a:cubicBezTo>
                  <a:cubicBezTo>
                    <a:pt x="278" y="658"/>
                    <a:pt x="366" y="690"/>
                    <a:pt x="453" y="690"/>
                  </a:cubicBezTo>
                  <a:cubicBezTo>
                    <a:pt x="634" y="690"/>
                    <a:pt x="808" y="552"/>
                    <a:pt x="808" y="349"/>
                  </a:cubicBezTo>
                  <a:cubicBezTo>
                    <a:pt x="808" y="159"/>
                    <a:pt x="649" y="0"/>
                    <a:pt x="45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1117225" y="3849900"/>
              <a:ext cx="17850" cy="17450"/>
            </a:xfrm>
            <a:custGeom>
              <a:rect b="b" l="l" r="r" t="t"/>
              <a:pathLst>
                <a:path extrusionOk="0" h="698" w="714">
                  <a:moveTo>
                    <a:pt x="365" y="0"/>
                  </a:moveTo>
                  <a:cubicBezTo>
                    <a:pt x="159" y="0"/>
                    <a:pt x="1" y="159"/>
                    <a:pt x="1" y="349"/>
                  </a:cubicBezTo>
                  <a:cubicBezTo>
                    <a:pt x="1" y="539"/>
                    <a:pt x="159" y="697"/>
                    <a:pt x="365" y="697"/>
                  </a:cubicBezTo>
                  <a:cubicBezTo>
                    <a:pt x="555" y="697"/>
                    <a:pt x="713" y="539"/>
                    <a:pt x="713" y="349"/>
                  </a:cubicBezTo>
                  <a:cubicBezTo>
                    <a:pt x="713" y="159"/>
                    <a:pt x="555" y="0"/>
                    <a:pt x="365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702700" y="3898575"/>
              <a:ext cx="4850" cy="3400"/>
            </a:xfrm>
            <a:custGeom>
              <a:rect b="b" l="l" r="r" t="t"/>
              <a:pathLst>
                <a:path extrusionOk="0" h="136" w="194">
                  <a:moveTo>
                    <a:pt x="99" y="1"/>
                  </a:moveTo>
                  <a:cubicBezTo>
                    <a:pt x="0" y="1"/>
                    <a:pt x="112" y="135"/>
                    <a:pt x="167" y="135"/>
                  </a:cubicBezTo>
                  <a:cubicBezTo>
                    <a:pt x="183" y="135"/>
                    <a:pt x="194" y="124"/>
                    <a:pt x="194" y="96"/>
                  </a:cubicBezTo>
                  <a:cubicBezTo>
                    <a:pt x="194" y="33"/>
                    <a:pt x="146" y="1"/>
                    <a:pt x="9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1705850" y="3727175"/>
              <a:ext cx="8725" cy="7125"/>
            </a:xfrm>
            <a:custGeom>
              <a:rect b="b" l="l" r="r" t="t"/>
              <a:pathLst>
                <a:path extrusionOk="0" h="285" w="349">
                  <a:moveTo>
                    <a:pt x="190" y="1"/>
                  </a:moveTo>
                  <a:cubicBezTo>
                    <a:pt x="64" y="1"/>
                    <a:pt x="0" y="159"/>
                    <a:pt x="95" y="238"/>
                  </a:cubicBezTo>
                  <a:cubicBezTo>
                    <a:pt x="127" y="270"/>
                    <a:pt x="166" y="284"/>
                    <a:pt x="203" y="284"/>
                  </a:cubicBezTo>
                  <a:cubicBezTo>
                    <a:pt x="278" y="284"/>
                    <a:pt x="349" y="228"/>
                    <a:pt x="349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650000" y="2834175"/>
              <a:ext cx="4125" cy="3025"/>
            </a:xfrm>
            <a:custGeom>
              <a:rect b="b" l="l" r="r" t="t"/>
              <a:pathLst>
                <a:path extrusionOk="0" h="121" w="165">
                  <a:moveTo>
                    <a:pt x="85" y="0"/>
                  </a:moveTo>
                  <a:cubicBezTo>
                    <a:pt x="0" y="0"/>
                    <a:pt x="91" y="121"/>
                    <a:pt x="139" y="121"/>
                  </a:cubicBezTo>
                  <a:cubicBezTo>
                    <a:pt x="154" y="121"/>
                    <a:pt x="164" y="109"/>
                    <a:pt x="164" y="80"/>
                  </a:cubicBezTo>
                  <a:cubicBezTo>
                    <a:pt x="164" y="32"/>
                    <a:pt x="133" y="0"/>
                    <a:pt x="8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908225" y="2787850"/>
              <a:ext cx="5575" cy="5175"/>
            </a:xfrm>
            <a:custGeom>
              <a:rect b="b" l="l" r="r" t="t"/>
              <a:pathLst>
                <a:path extrusionOk="0" h="207" w="223">
                  <a:moveTo>
                    <a:pt x="111" y="1"/>
                  </a:moveTo>
                  <a:cubicBezTo>
                    <a:pt x="0" y="17"/>
                    <a:pt x="0" y="191"/>
                    <a:pt x="111" y="207"/>
                  </a:cubicBezTo>
                  <a:cubicBezTo>
                    <a:pt x="175" y="207"/>
                    <a:pt x="222" y="159"/>
                    <a:pt x="222" y="112"/>
                  </a:cubicBezTo>
                  <a:cubicBezTo>
                    <a:pt x="222" y="48"/>
                    <a:pt x="175" y="1"/>
                    <a:pt x="11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1370175" y="3730350"/>
              <a:ext cx="19025" cy="16050"/>
            </a:xfrm>
            <a:custGeom>
              <a:rect b="b" l="l" r="r" t="t"/>
              <a:pathLst>
                <a:path extrusionOk="0" h="642" w="761">
                  <a:moveTo>
                    <a:pt x="444" y="1"/>
                  </a:moveTo>
                  <a:cubicBezTo>
                    <a:pt x="143" y="1"/>
                    <a:pt x="0" y="349"/>
                    <a:pt x="206" y="555"/>
                  </a:cubicBezTo>
                  <a:cubicBezTo>
                    <a:pt x="271" y="614"/>
                    <a:pt x="349" y="641"/>
                    <a:pt x="427" y="641"/>
                  </a:cubicBezTo>
                  <a:cubicBezTo>
                    <a:pt x="596" y="641"/>
                    <a:pt x="760" y="513"/>
                    <a:pt x="760" y="317"/>
                  </a:cubicBezTo>
                  <a:cubicBezTo>
                    <a:pt x="760" y="143"/>
                    <a:pt x="618" y="1"/>
                    <a:pt x="44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796200" y="3582300"/>
              <a:ext cx="26950" cy="27350"/>
            </a:xfrm>
            <a:custGeom>
              <a:rect b="b" l="l" r="r" t="t"/>
              <a:pathLst>
                <a:path extrusionOk="0" h="1094" w="1078">
                  <a:moveTo>
                    <a:pt x="539" y="1"/>
                  </a:moveTo>
                  <a:cubicBezTo>
                    <a:pt x="238" y="1"/>
                    <a:pt x="1" y="254"/>
                    <a:pt x="1" y="555"/>
                  </a:cubicBezTo>
                  <a:cubicBezTo>
                    <a:pt x="1" y="856"/>
                    <a:pt x="238" y="1093"/>
                    <a:pt x="539" y="1093"/>
                  </a:cubicBezTo>
                  <a:cubicBezTo>
                    <a:pt x="840" y="1093"/>
                    <a:pt x="1077" y="856"/>
                    <a:pt x="1077" y="555"/>
                  </a:cubicBezTo>
                  <a:cubicBezTo>
                    <a:pt x="1077" y="254"/>
                    <a:pt x="840" y="1"/>
                    <a:pt x="539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995300" y="2962825"/>
              <a:ext cx="5975" cy="5950"/>
            </a:xfrm>
            <a:custGeom>
              <a:rect b="b" l="l" r="r" t="t"/>
              <a:pathLst>
                <a:path extrusionOk="0" h="238" w="239">
                  <a:moveTo>
                    <a:pt x="128" y="0"/>
                  </a:moveTo>
                  <a:cubicBezTo>
                    <a:pt x="64" y="0"/>
                    <a:pt x="1" y="48"/>
                    <a:pt x="1" y="127"/>
                  </a:cubicBezTo>
                  <a:cubicBezTo>
                    <a:pt x="1" y="190"/>
                    <a:pt x="64" y="238"/>
                    <a:pt x="128" y="238"/>
                  </a:cubicBezTo>
                  <a:cubicBezTo>
                    <a:pt x="191" y="238"/>
                    <a:pt x="238" y="190"/>
                    <a:pt x="238" y="127"/>
                  </a:cubicBezTo>
                  <a:cubicBezTo>
                    <a:pt x="238" y="48"/>
                    <a:pt x="191" y="0"/>
                    <a:pt x="12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387850" y="3459450"/>
              <a:ext cx="5400" cy="5000"/>
            </a:xfrm>
            <a:custGeom>
              <a:rect b="b" l="l" r="r" t="t"/>
              <a:pathLst>
                <a:path extrusionOk="0" h="200" w="216">
                  <a:moveTo>
                    <a:pt x="92" y="1"/>
                  </a:moveTo>
                  <a:cubicBezTo>
                    <a:pt x="1" y="1"/>
                    <a:pt x="4" y="199"/>
                    <a:pt x="101" y="199"/>
                  </a:cubicBezTo>
                  <a:cubicBezTo>
                    <a:pt x="107" y="199"/>
                    <a:pt x="114" y="198"/>
                    <a:pt x="121" y="196"/>
                  </a:cubicBezTo>
                  <a:cubicBezTo>
                    <a:pt x="168" y="196"/>
                    <a:pt x="216" y="149"/>
                    <a:pt x="216" y="101"/>
                  </a:cubicBezTo>
                  <a:cubicBezTo>
                    <a:pt x="216" y="46"/>
                    <a:pt x="180" y="3"/>
                    <a:pt x="139" y="3"/>
                  </a:cubicBezTo>
                  <a:cubicBezTo>
                    <a:pt x="133" y="3"/>
                    <a:pt x="127" y="4"/>
                    <a:pt x="121" y="6"/>
                  </a:cubicBezTo>
                  <a:cubicBezTo>
                    <a:pt x="111" y="3"/>
                    <a:pt x="101" y="1"/>
                    <a:pt x="9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786700" y="3778250"/>
              <a:ext cx="13875" cy="11925"/>
            </a:xfrm>
            <a:custGeom>
              <a:rect b="b" l="l" r="r" t="t"/>
              <a:pathLst>
                <a:path extrusionOk="0" h="477" w="555">
                  <a:moveTo>
                    <a:pt x="317" y="1"/>
                  </a:moveTo>
                  <a:cubicBezTo>
                    <a:pt x="111" y="1"/>
                    <a:pt x="1" y="254"/>
                    <a:pt x="143" y="412"/>
                  </a:cubicBezTo>
                  <a:cubicBezTo>
                    <a:pt x="192" y="457"/>
                    <a:pt x="251" y="476"/>
                    <a:pt x="308" y="476"/>
                  </a:cubicBezTo>
                  <a:cubicBezTo>
                    <a:pt x="435" y="476"/>
                    <a:pt x="555" y="380"/>
                    <a:pt x="555" y="238"/>
                  </a:cubicBezTo>
                  <a:cubicBezTo>
                    <a:pt x="555" y="111"/>
                    <a:pt x="460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1120000" y="3560050"/>
              <a:ext cx="9125" cy="9225"/>
            </a:xfrm>
            <a:custGeom>
              <a:rect b="b" l="l" r="r" t="t"/>
              <a:pathLst>
                <a:path extrusionOk="0" h="369" w="365">
                  <a:moveTo>
                    <a:pt x="183" y="0"/>
                  </a:moveTo>
                  <a:cubicBezTo>
                    <a:pt x="92" y="0"/>
                    <a:pt x="0" y="60"/>
                    <a:pt x="0" y="178"/>
                  </a:cubicBezTo>
                  <a:cubicBezTo>
                    <a:pt x="0" y="305"/>
                    <a:pt x="92" y="368"/>
                    <a:pt x="183" y="368"/>
                  </a:cubicBezTo>
                  <a:cubicBezTo>
                    <a:pt x="274" y="368"/>
                    <a:pt x="365" y="305"/>
                    <a:pt x="365" y="178"/>
                  </a:cubicBezTo>
                  <a:cubicBezTo>
                    <a:pt x="365" y="60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736825" y="3407750"/>
              <a:ext cx="19425" cy="16300"/>
            </a:xfrm>
            <a:custGeom>
              <a:rect b="b" l="l" r="r" t="t"/>
              <a:pathLst>
                <a:path extrusionOk="0" h="652" w="777">
                  <a:moveTo>
                    <a:pt x="444" y="0"/>
                  </a:moveTo>
                  <a:cubicBezTo>
                    <a:pt x="143" y="0"/>
                    <a:pt x="0" y="349"/>
                    <a:pt x="206" y="554"/>
                  </a:cubicBezTo>
                  <a:cubicBezTo>
                    <a:pt x="274" y="622"/>
                    <a:pt x="358" y="652"/>
                    <a:pt x="441" y="652"/>
                  </a:cubicBezTo>
                  <a:cubicBezTo>
                    <a:pt x="611" y="652"/>
                    <a:pt x="776" y="525"/>
                    <a:pt x="776" y="333"/>
                  </a:cubicBezTo>
                  <a:cubicBezTo>
                    <a:pt x="776" y="143"/>
                    <a:pt x="618" y="0"/>
                    <a:pt x="444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595000" y="3683250"/>
              <a:ext cx="13100" cy="11225"/>
            </a:xfrm>
            <a:custGeom>
              <a:rect b="b" l="l" r="r" t="t"/>
              <a:pathLst>
                <a:path extrusionOk="0" h="449" w="524">
                  <a:moveTo>
                    <a:pt x="302" y="0"/>
                  </a:moveTo>
                  <a:cubicBezTo>
                    <a:pt x="96" y="0"/>
                    <a:pt x="1" y="238"/>
                    <a:pt x="143" y="380"/>
                  </a:cubicBezTo>
                  <a:cubicBezTo>
                    <a:pt x="190" y="427"/>
                    <a:pt x="247" y="448"/>
                    <a:pt x="303" y="448"/>
                  </a:cubicBezTo>
                  <a:cubicBezTo>
                    <a:pt x="416" y="448"/>
                    <a:pt x="523" y="360"/>
                    <a:pt x="523" y="222"/>
                  </a:cubicBezTo>
                  <a:cubicBezTo>
                    <a:pt x="523" y="95"/>
                    <a:pt x="428" y="0"/>
                    <a:pt x="30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884075" y="3178550"/>
              <a:ext cx="22200" cy="22200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cubicBezTo>
                    <a:pt x="1" y="681"/>
                    <a:pt x="191" y="887"/>
                    <a:pt x="444" y="887"/>
                  </a:cubicBezTo>
                  <a:cubicBezTo>
                    <a:pt x="681" y="887"/>
                    <a:pt x="887" y="681"/>
                    <a:pt x="887" y="444"/>
                  </a:cubicBezTo>
                  <a:cubicBezTo>
                    <a:pt x="887" y="191"/>
                    <a:pt x="681" y="1"/>
                    <a:pt x="444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543150" y="3380825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22" y="1"/>
                  </a:moveTo>
                  <a:cubicBezTo>
                    <a:pt x="96" y="1"/>
                    <a:pt x="1" y="96"/>
                    <a:pt x="1" y="238"/>
                  </a:cubicBezTo>
                  <a:cubicBezTo>
                    <a:pt x="1" y="365"/>
                    <a:pt x="96" y="460"/>
                    <a:pt x="222" y="460"/>
                  </a:cubicBezTo>
                  <a:cubicBezTo>
                    <a:pt x="349" y="460"/>
                    <a:pt x="460" y="365"/>
                    <a:pt x="460" y="238"/>
                  </a:cubicBezTo>
                  <a:cubicBezTo>
                    <a:pt x="460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403825" y="3909275"/>
              <a:ext cx="16650" cy="14175"/>
            </a:xfrm>
            <a:custGeom>
              <a:rect b="b" l="l" r="r" t="t"/>
              <a:pathLst>
                <a:path extrusionOk="0" h="567" w="666">
                  <a:moveTo>
                    <a:pt x="380" y="0"/>
                  </a:moveTo>
                  <a:cubicBezTo>
                    <a:pt x="127" y="0"/>
                    <a:pt x="0" y="301"/>
                    <a:pt x="190" y="475"/>
                  </a:cubicBezTo>
                  <a:cubicBezTo>
                    <a:pt x="248" y="539"/>
                    <a:pt x="320" y="567"/>
                    <a:pt x="391" y="567"/>
                  </a:cubicBezTo>
                  <a:cubicBezTo>
                    <a:pt x="532" y="567"/>
                    <a:pt x="665" y="454"/>
                    <a:pt x="665" y="285"/>
                  </a:cubicBezTo>
                  <a:cubicBezTo>
                    <a:pt x="665" y="127"/>
                    <a:pt x="539" y="0"/>
                    <a:pt x="38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1480575" y="3945700"/>
              <a:ext cx="4025" cy="2525"/>
            </a:xfrm>
            <a:custGeom>
              <a:rect b="b" l="l" r="r" t="t"/>
              <a:pathLst>
                <a:path extrusionOk="0" h="101" w="161">
                  <a:moveTo>
                    <a:pt x="97" y="0"/>
                  </a:moveTo>
                  <a:cubicBezTo>
                    <a:pt x="1" y="0"/>
                    <a:pt x="87" y="100"/>
                    <a:pt x="134" y="100"/>
                  </a:cubicBezTo>
                  <a:cubicBezTo>
                    <a:pt x="149" y="100"/>
                    <a:pt x="160" y="90"/>
                    <a:pt x="160" y="63"/>
                  </a:cubicBezTo>
                  <a:cubicBezTo>
                    <a:pt x="160" y="32"/>
                    <a:pt x="129" y="0"/>
                    <a:pt x="97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1397875" y="2993300"/>
              <a:ext cx="5175" cy="4775"/>
            </a:xfrm>
            <a:custGeom>
              <a:rect b="b" l="l" r="r" t="t"/>
              <a:pathLst>
                <a:path extrusionOk="0" h="191" w="207">
                  <a:moveTo>
                    <a:pt x="96" y="1"/>
                  </a:moveTo>
                  <a:cubicBezTo>
                    <a:pt x="48" y="1"/>
                    <a:pt x="17" y="32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59" y="191"/>
                    <a:pt x="207" y="143"/>
                    <a:pt x="191" y="96"/>
                  </a:cubicBezTo>
                  <a:cubicBezTo>
                    <a:pt x="191" y="32"/>
                    <a:pt x="159" y="1"/>
                    <a:pt x="96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1478225" y="3289400"/>
              <a:ext cx="20625" cy="21000"/>
            </a:xfrm>
            <a:custGeom>
              <a:rect b="b" l="l" r="r" t="t"/>
              <a:pathLst>
                <a:path extrusionOk="0" h="840" w="825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cubicBezTo>
                    <a:pt x="1" y="649"/>
                    <a:pt x="191" y="839"/>
                    <a:pt x="413" y="839"/>
                  </a:cubicBezTo>
                  <a:cubicBezTo>
                    <a:pt x="634" y="839"/>
                    <a:pt x="824" y="649"/>
                    <a:pt x="824" y="412"/>
                  </a:cubicBezTo>
                  <a:cubicBezTo>
                    <a:pt x="824" y="190"/>
                    <a:pt x="634" y="0"/>
                    <a:pt x="413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743550" y="3823375"/>
              <a:ext cx="15075" cy="12575"/>
            </a:xfrm>
            <a:custGeom>
              <a:rect b="b" l="l" r="r" t="t"/>
              <a:pathLst>
                <a:path extrusionOk="0" h="503" w="603">
                  <a:moveTo>
                    <a:pt x="349" y="1"/>
                  </a:moveTo>
                  <a:cubicBezTo>
                    <a:pt x="111" y="1"/>
                    <a:pt x="1" y="270"/>
                    <a:pt x="159" y="428"/>
                  </a:cubicBezTo>
                  <a:cubicBezTo>
                    <a:pt x="216" y="480"/>
                    <a:pt x="282" y="503"/>
                    <a:pt x="347" y="503"/>
                  </a:cubicBezTo>
                  <a:cubicBezTo>
                    <a:pt x="480" y="503"/>
                    <a:pt x="602" y="403"/>
                    <a:pt x="602" y="254"/>
                  </a:cubicBezTo>
                  <a:cubicBezTo>
                    <a:pt x="602" y="111"/>
                    <a:pt x="491" y="1"/>
                    <a:pt x="349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959275" y="2889200"/>
              <a:ext cx="4775" cy="4375"/>
            </a:xfrm>
            <a:custGeom>
              <a:rect b="b" l="l" r="r" t="t"/>
              <a:pathLst>
                <a:path extrusionOk="0" h="175" w="191">
                  <a:moveTo>
                    <a:pt x="96" y="0"/>
                  </a:moveTo>
                  <a:cubicBezTo>
                    <a:pt x="48" y="0"/>
                    <a:pt x="1" y="32"/>
                    <a:pt x="1" y="95"/>
                  </a:cubicBezTo>
                  <a:cubicBezTo>
                    <a:pt x="1" y="143"/>
                    <a:pt x="48" y="174"/>
                    <a:pt x="96" y="174"/>
                  </a:cubicBezTo>
                  <a:cubicBezTo>
                    <a:pt x="143" y="174"/>
                    <a:pt x="191" y="143"/>
                    <a:pt x="191" y="95"/>
                  </a:cubicBezTo>
                  <a:cubicBezTo>
                    <a:pt x="191" y="32"/>
                    <a:pt x="143" y="0"/>
                    <a:pt x="9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844100" y="3238325"/>
              <a:ext cx="21000" cy="20600"/>
            </a:xfrm>
            <a:custGeom>
              <a:rect b="b" l="l" r="r" t="t"/>
              <a:pathLst>
                <a:path extrusionOk="0" h="824" w="840">
                  <a:moveTo>
                    <a:pt x="428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28" y="824"/>
                  </a:cubicBezTo>
                  <a:cubicBezTo>
                    <a:pt x="650" y="824"/>
                    <a:pt x="840" y="634"/>
                    <a:pt x="840" y="412"/>
                  </a:cubicBezTo>
                  <a:cubicBezTo>
                    <a:pt x="840" y="191"/>
                    <a:pt x="650" y="1"/>
                    <a:pt x="42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1075825" y="2971525"/>
              <a:ext cx="5800" cy="3700"/>
            </a:xfrm>
            <a:custGeom>
              <a:rect b="b" l="l" r="r" t="t"/>
              <a:pathLst>
                <a:path extrusionOk="0" h="148" w="232">
                  <a:moveTo>
                    <a:pt x="121" y="1"/>
                  </a:moveTo>
                  <a:cubicBezTo>
                    <a:pt x="0" y="1"/>
                    <a:pt x="128" y="148"/>
                    <a:pt x="195" y="148"/>
                  </a:cubicBezTo>
                  <a:cubicBezTo>
                    <a:pt x="216" y="148"/>
                    <a:pt x="232" y="133"/>
                    <a:pt x="232" y="96"/>
                  </a:cubicBezTo>
                  <a:cubicBezTo>
                    <a:pt x="232" y="48"/>
                    <a:pt x="184" y="1"/>
                    <a:pt x="12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1027775" y="3407325"/>
              <a:ext cx="26150" cy="22375"/>
            </a:xfrm>
            <a:custGeom>
              <a:rect b="b" l="l" r="r" t="t"/>
              <a:pathLst>
                <a:path extrusionOk="0" h="895" w="1046">
                  <a:moveTo>
                    <a:pt x="628" y="1"/>
                  </a:moveTo>
                  <a:cubicBezTo>
                    <a:pt x="619" y="1"/>
                    <a:pt x="611" y="1"/>
                    <a:pt x="602" y="1"/>
                  </a:cubicBezTo>
                  <a:cubicBezTo>
                    <a:pt x="190" y="1"/>
                    <a:pt x="0" y="476"/>
                    <a:pt x="285" y="761"/>
                  </a:cubicBezTo>
                  <a:cubicBezTo>
                    <a:pt x="372" y="853"/>
                    <a:pt x="482" y="894"/>
                    <a:pt x="591" y="894"/>
                  </a:cubicBezTo>
                  <a:cubicBezTo>
                    <a:pt x="820" y="894"/>
                    <a:pt x="1045" y="713"/>
                    <a:pt x="1045" y="445"/>
                  </a:cubicBezTo>
                  <a:cubicBezTo>
                    <a:pt x="1045" y="201"/>
                    <a:pt x="854" y="1"/>
                    <a:pt x="628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1217375" y="3764000"/>
              <a:ext cx="24575" cy="21000"/>
            </a:xfrm>
            <a:custGeom>
              <a:rect b="b" l="l" r="r" t="t"/>
              <a:pathLst>
                <a:path extrusionOk="0" h="840" w="983">
                  <a:moveTo>
                    <a:pt x="571" y="1"/>
                  </a:moveTo>
                  <a:cubicBezTo>
                    <a:pt x="191" y="1"/>
                    <a:pt x="1" y="460"/>
                    <a:pt x="270" y="713"/>
                  </a:cubicBezTo>
                  <a:cubicBezTo>
                    <a:pt x="352" y="801"/>
                    <a:pt x="457" y="840"/>
                    <a:pt x="560" y="840"/>
                  </a:cubicBezTo>
                  <a:cubicBezTo>
                    <a:pt x="774" y="840"/>
                    <a:pt x="982" y="673"/>
                    <a:pt x="982" y="428"/>
                  </a:cubicBezTo>
                  <a:cubicBezTo>
                    <a:pt x="982" y="191"/>
                    <a:pt x="792" y="1"/>
                    <a:pt x="57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1739925" y="3572425"/>
              <a:ext cx="7100" cy="4850"/>
            </a:xfrm>
            <a:custGeom>
              <a:rect b="b" l="l" r="r" t="t"/>
              <a:pathLst>
                <a:path extrusionOk="0" h="194" w="284">
                  <a:moveTo>
                    <a:pt x="157" y="0"/>
                  </a:moveTo>
                  <a:cubicBezTo>
                    <a:pt x="0" y="0"/>
                    <a:pt x="157" y="194"/>
                    <a:pt x="240" y="194"/>
                  </a:cubicBezTo>
                  <a:cubicBezTo>
                    <a:pt x="265" y="194"/>
                    <a:pt x="284" y="175"/>
                    <a:pt x="284" y="127"/>
                  </a:cubicBezTo>
                  <a:cubicBezTo>
                    <a:pt x="284" y="63"/>
                    <a:pt x="221" y="0"/>
                    <a:pt x="157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929800" y="2716300"/>
              <a:ext cx="7550" cy="5675"/>
            </a:xfrm>
            <a:custGeom>
              <a:rect b="b" l="l" r="r" t="t"/>
              <a:pathLst>
                <a:path extrusionOk="0" h="227" w="302">
                  <a:moveTo>
                    <a:pt x="151" y="1"/>
                  </a:moveTo>
                  <a:cubicBezTo>
                    <a:pt x="76" y="1"/>
                    <a:pt x="0" y="37"/>
                    <a:pt x="8" y="108"/>
                  </a:cubicBezTo>
                  <a:cubicBezTo>
                    <a:pt x="0" y="187"/>
                    <a:pt x="76" y="227"/>
                    <a:pt x="151" y="227"/>
                  </a:cubicBezTo>
                  <a:cubicBezTo>
                    <a:pt x="226" y="227"/>
                    <a:pt x="301" y="187"/>
                    <a:pt x="293" y="108"/>
                  </a:cubicBezTo>
                  <a:cubicBezTo>
                    <a:pt x="301" y="37"/>
                    <a:pt x="226" y="1"/>
                    <a:pt x="15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1115250" y="3419225"/>
              <a:ext cx="17450" cy="14700"/>
            </a:xfrm>
            <a:custGeom>
              <a:rect b="b" l="l" r="r" t="t"/>
              <a:pathLst>
                <a:path extrusionOk="0" h="588" w="698">
                  <a:moveTo>
                    <a:pt x="396" y="0"/>
                  </a:moveTo>
                  <a:cubicBezTo>
                    <a:pt x="143" y="0"/>
                    <a:pt x="0" y="317"/>
                    <a:pt x="190" y="507"/>
                  </a:cubicBezTo>
                  <a:cubicBezTo>
                    <a:pt x="250" y="562"/>
                    <a:pt x="323" y="587"/>
                    <a:pt x="394" y="587"/>
                  </a:cubicBezTo>
                  <a:cubicBezTo>
                    <a:pt x="549" y="587"/>
                    <a:pt x="697" y="470"/>
                    <a:pt x="697" y="285"/>
                  </a:cubicBezTo>
                  <a:cubicBezTo>
                    <a:pt x="697" y="127"/>
                    <a:pt x="570" y="0"/>
                    <a:pt x="396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576400" y="3319475"/>
              <a:ext cx="6350" cy="5575"/>
            </a:xfrm>
            <a:custGeom>
              <a:rect b="b" l="l" r="r" t="t"/>
              <a:pathLst>
                <a:path extrusionOk="0" h="223" w="254">
                  <a:moveTo>
                    <a:pt x="143" y="0"/>
                  </a:moveTo>
                  <a:cubicBezTo>
                    <a:pt x="1" y="0"/>
                    <a:pt x="1" y="222"/>
                    <a:pt x="143" y="222"/>
                  </a:cubicBezTo>
                  <a:cubicBezTo>
                    <a:pt x="207" y="222"/>
                    <a:pt x="254" y="159"/>
                    <a:pt x="254" y="111"/>
                  </a:cubicBezTo>
                  <a:cubicBezTo>
                    <a:pt x="254" y="48"/>
                    <a:pt x="207" y="0"/>
                    <a:pt x="143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098225" y="3382800"/>
              <a:ext cx="16650" cy="16650"/>
            </a:xfrm>
            <a:custGeom>
              <a:rect b="b" l="l" r="r" t="t"/>
              <a:pathLst>
                <a:path extrusionOk="0" h="666" w="666">
                  <a:moveTo>
                    <a:pt x="333" y="1"/>
                  </a:moveTo>
                  <a:cubicBezTo>
                    <a:pt x="143" y="1"/>
                    <a:pt x="1" y="159"/>
                    <a:pt x="1" y="333"/>
                  </a:cubicBezTo>
                  <a:cubicBezTo>
                    <a:pt x="1" y="523"/>
                    <a:pt x="143" y="666"/>
                    <a:pt x="333" y="666"/>
                  </a:cubicBezTo>
                  <a:cubicBezTo>
                    <a:pt x="507" y="666"/>
                    <a:pt x="666" y="523"/>
                    <a:pt x="666" y="333"/>
                  </a:cubicBezTo>
                  <a:cubicBezTo>
                    <a:pt x="666" y="159"/>
                    <a:pt x="507" y="1"/>
                    <a:pt x="33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106925" y="3460400"/>
              <a:ext cx="10325" cy="8450"/>
            </a:xfrm>
            <a:custGeom>
              <a:rect b="b" l="l" r="r" t="t"/>
              <a:pathLst>
                <a:path extrusionOk="0" h="338" w="413">
                  <a:moveTo>
                    <a:pt x="238" y="0"/>
                  </a:moveTo>
                  <a:cubicBezTo>
                    <a:pt x="80" y="0"/>
                    <a:pt x="1" y="190"/>
                    <a:pt x="112" y="285"/>
                  </a:cubicBezTo>
                  <a:cubicBezTo>
                    <a:pt x="148" y="321"/>
                    <a:pt x="193" y="337"/>
                    <a:pt x="237" y="337"/>
                  </a:cubicBezTo>
                  <a:cubicBezTo>
                    <a:pt x="327" y="337"/>
                    <a:pt x="413" y="270"/>
                    <a:pt x="413" y="174"/>
                  </a:cubicBezTo>
                  <a:cubicBezTo>
                    <a:pt x="413" y="79"/>
                    <a:pt x="333" y="0"/>
                    <a:pt x="238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524550" y="3663050"/>
              <a:ext cx="9925" cy="8475"/>
            </a:xfrm>
            <a:custGeom>
              <a:rect b="b" l="l" r="r" t="t"/>
              <a:pathLst>
                <a:path extrusionOk="0" h="339" w="397">
                  <a:moveTo>
                    <a:pt x="222" y="1"/>
                  </a:moveTo>
                  <a:cubicBezTo>
                    <a:pt x="64" y="1"/>
                    <a:pt x="0" y="191"/>
                    <a:pt x="95" y="286"/>
                  </a:cubicBezTo>
                  <a:cubicBezTo>
                    <a:pt x="132" y="322"/>
                    <a:pt x="177" y="338"/>
                    <a:pt x="220" y="338"/>
                  </a:cubicBezTo>
                  <a:cubicBezTo>
                    <a:pt x="310" y="338"/>
                    <a:pt x="396" y="271"/>
                    <a:pt x="396" y="175"/>
                  </a:cubicBezTo>
                  <a:cubicBezTo>
                    <a:pt x="396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876850" y="3563025"/>
              <a:ext cx="5575" cy="5350"/>
            </a:xfrm>
            <a:custGeom>
              <a:rect b="b" l="l" r="r" t="t"/>
              <a:pathLst>
                <a:path extrusionOk="0" h="214" w="223">
                  <a:moveTo>
                    <a:pt x="111" y="0"/>
                  </a:moveTo>
                  <a:cubicBezTo>
                    <a:pt x="56" y="0"/>
                    <a:pt x="0" y="36"/>
                    <a:pt x="0" y="107"/>
                  </a:cubicBezTo>
                  <a:cubicBezTo>
                    <a:pt x="0" y="178"/>
                    <a:pt x="56" y="214"/>
                    <a:pt x="111" y="214"/>
                  </a:cubicBezTo>
                  <a:cubicBezTo>
                    <a:pt x="167" y="214"/>
                    <a:pt x="222" y="178"/>
                    <a:pt x="222" y="107"/>
                  </a:cubicBezTo>
                  <a:cubicBezTo>
                    <a:pt x="222" y="36"/>
                    <a:pt x="167" y="0"/>
                    <a:pt x="111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551850" y="3825350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48" y="1"/>
                    <a:pt x="1" y="32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43" y="191"/>
                    <a:pt x="191" y="143"/>
                    <a:pt x="191" y="96"/>
                  </a:cubicBezTo>
                  <a:cubicBezTo>
                    <a:pt x="191" y="32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779075" y="3266825"/>
              <a:ext cx="12700" cy="11150"/>
            </a:xfrm>
            <a:custGeom>
              <a:rect b="b" l="l" r="r" t="t"/>
              <a:pathLst>
                <a:path extrusionOk="0" h="446" w="508">
                  <a:moveTo>
                    <a:pt x="286" y="1"/>
                  </a:moveTo>
                  <a:cubicBezTo>
                    <a:pt x="96" y="1"/>
                    <a:pt x="1" y="238"/>
                    <a:pt x="143" y="381"/>
                  </a:cubicBezTo>
                  <a:cubicBezTo>
                    <a:pt x="183" y="425"/>
                    <a:pt x="234" y="445"/>
                    <a:pt x="285" y="445"/>
                  </a:cubicBezTo>
                  <a:cubicBezTo>
                    <a:pt x="396" y="445"/>
                    <a:pt x="507" y="352"/>
                    <a:pt x="507" y="222"/>
                  </a:cubicBezTo>
                  <a:cubicBezTo>
                    <a:pt x="507" y="96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915100" y="2999975"/>
              <a:ext cx="5425" cy="5300"/>
            </a:xfrm>
            <a:custGeom>
              <a:rect b="b" l="l" r="r" t="t"/>
              <a:pathLst>
                <a:path extrusionOk="0" h="212" w="217">
                  <a:moveTo>
                    <a:pt x="88" y="0"/>
                  </a:moveTo>
                  <a:cubicBezTo>
                    <a:pt x="0" y="0"/>
                    <a:pt x="0" y="211"/>
                    <a:pt x="88" y="211"/>
                  </a:cubicBezTo>
                  <a:cubicBezTo>
                    <a:pt x="93" y="211"/>
                    <a:pt x="99" y="210"/>
                    <a:pt x="105" y="209"/>
                  </a:cubicBezTo>
                  <a:cubicBezTo>
                    <a:pt x="169" y="209"/>
                    <a:pt x="216" y="161"/>
                    <a:pt x="216" y="98"/>
                  </a:cubicBezTo>
                  <a:cubicBezTo>
                    <a:pt x="216" y="50"/>
                    <a:pt x="169" y="3"/>
                    <a:pt x="105" y="3"/>
                  </a:cubicBezTo>
                  <a:cubicBezTo>
                    <a:pt x="99" y="1"/>
                    <a:pt x="93" y="0"/>
                    <a:pt x="88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447850" y="3161525"/>
              <a:ext cx="8750" cy="8350"/>
            </a:xfrm>
            <a:custGeom>
              <a:rect b="b" l="l" r="r" t="t"/>
              <a:pathLst>
                <a:path extrusionOk="0" h="334" w="350">
                  <a:moveTo>
                    <a:pt x="175" y="1"/>
                  </a:moveTo>
                  <a:cubicBezTo>
                    <a:pt x="80" y="1"/>
                    <a:pt x="1" y="64"/>
                    <a:pt x="1" y="159"/>
                  </a:cubicBezTo>
                  <a:cubicBezTo>
                    <a:pt x="1" y="254"/>
                    <a:pt x="80" y="333"/>
                    <a:pt x="175" y="333"/>
                  </a:cubicBezTo>
                  <a:cubicBezTo>
                    <a:pt x="270" y="333"/>
                    <a:pt x="349" y="254"/>
                    <a:pt x="349" y="159"/>
                  </a:cubicBezTo>
                  <a:cubicBezTo>
                    <a:pt x="349" y="64"/>
                    <a:pt x="270" y="1"/>
                    <a:pt x="17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1116425" y="3701850"/>
              <a:ext cx="14675" cy="14275"/>
            </a:xfrm>
            <a:custGeom>
              <a:rect b="b" l="l" r="r" t="t"/>
              <a:pathLst>
                <a:path extrusionOk="0" h="571" w="587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cubicBezTo>
                    <a:pt x="1" y="444"/>
                    <a:pt x="128" y="571"/>
                    <a:pt x="286" y="571"/>
                  </a:cubicBezTo>
                  <a:cubicBezTo>
                    <a:pt x="460" y="571"/>
                    <a:pt x="587" y="444"/>
                    <a:pt x="587" y="286"/>
                  </a:cubicBezTo>
                  <a:cubicBezTo>
                    <a:pt x="587" y="127"/>
                    <a:pt x="460" y="1"/>
                    <a:pt x="286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965625" y="3931825"/>
              <a:ext cx="8325" cy="7250"/>
            </a:xfrm>
            <a:custGeom>
              <a:rect b="b" l="l" r="r" t="t"/>
              <a:pathLst>
                <a:path extrusionOk="0" h="290" w="333">
                  <a:moveTo>
                    <a:pt x="190" y="1"/>
                  </a:moveTo>
                  <a:cubicBezTo>
                    <a:pt x="64" y="1"/>
                    <a:pt x="0" y="159"/>
                    <a:pt x="80" y="254"/>
                  </a:cubicBezTo>
                  <a:cubicBezTo>
                    <a:pt x="108" y="278"/>
                    <a:pt x="143" y="289"/>
                    <a:pt x="177" y="289"/>
                  </a:cubicBezTo>
                  <a:cubicBezTo>
                    <a:pt x="256" y="289"/>
                    <a:pt x="333" y="232"/>
                    <a:pt x="333" y="143"/>
                  </a:cubicBezTo>
                  <a:cubicBezTo>
                    <a:pt x="333" y="64"/>
                    <a:pt x="270" y="1"/>
                    <a:pt x="19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1485750" y="3351925"/>
              <a:ext cx="10325" cy="9125"/>
            </a:xfrm>
            <a:custGeom>
              <a:rect b="b" l="l" r="r" t="t"/>
              <a:pathLst>
                <a:path extrusionOk="0" h="365" w="413">
                  <a:moveTo>
                    <a:pt x="238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50" y="345"/>
                    <a:pt x="197" y="364"/>
                    <a:pt x="243" y="364"/>
                  </a:cubicBezTo>
                  <a:cubicBezTo>
                    <a:pt x="331" y="364"/>
                    <a:pt x="412" y="295"/>
                    <a:pt x="412" y="191"/>
                  </a:cubicBezTo>
                  <a:cubicBezTo>
                    <a:pt x="412" y="80"/>
                    <a:pt x="333" y="1"/>
                    <a:pt x="23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1791750" y="3140550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5" y="1"/>
                  </a:moveTo>
                  <a:cubicBezTo>
                    <a:pt x="32" y="1"/>
                    <a:pt x="0" y="32"/>
                    <a:pt x="0" y="96"/>
                  </a:cubicBezTo>
                  <a:cubicBezTo>
                    <a:pt x="0" y="143"/>
                    <a:pt x="32" y="191"/>
                    <a:pt x="95" y="191"/>
                  </a:cubicBezTo>
                  <a:cubicBezTo>
                    <a:pt x="143" y="191"/>
                    <a:pt x="190" y="143"/>
                    <a:pt x="190" y="96"/>
                  </a:cubicBezTo>
                  <a:cubicBezTo>
                    <a:pt x="190" y="32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909400" y="3667025"/>
              <a:ext cx="16650" cy="16650"/>
            </a:xfrm>
            <a:custGeom>
              <a:rect b="b" l="l" r="r" t="t"/>
              <a:pathLst>
                <a:path extrusionOk="0" h="666" w="666">
                  <a:moveTo>
                    <a:pt x="333" y="0"/>
                  </a:moveTo>
                  <a:cubicBezTo>
                    <a:pt x="159" y="0"/>
                    <a:pt x="1" y="159"/>
                    <a:pt x="1" y="333"/>
                  </a:cubicBezTo>
                  <a:cubicBezTo>
                    <a:pt x="1" y="523"/>
                    <a:pt x="159" y="665"/>
                    <a:pt x="333" y="665"/>
                  </a:cubicBezTo>
                  <a:cubicBezTo>
                    <a:pt x="523" y="665"/>
                    <a:pt x="666" y="523"/>
                    <a:pt x="666" y="333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1021825" y="3576375"/>
              <a:ext cx="11125" cy="11100"/>
            </a:xfrm>
            <a:custGeom>
              <a:rect b="b" l="l" r="r" t="t"/>
              <a:pathLst>
                <a:path extrusionOk="0" h="444" w="445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cubicBezTo>
                    <a:pt x="349" y="444"/>
                    <a:pt x="444" y="349"/>
                    <a:pt x="444" y="222"/>
                  </a:cubicBez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1699500" y="3186075"/>
              <a:ext cx="13100" cy="11150"/>
            </a:xfrm>
            <a:custGeom>
              <a:rect b="b" l="l" r="r" t="t"/>
              <a:pathLst>
                <a:path extrusionOk="0" h="446" w="524">
                  <a:moveTo>
                    <a:pt x="302" y="0"/>
                  </a:moveTo>
                  <a:cubicBezTo>
                    <a:pt x="112" y="0"/>
                    <a:pt x="1" y="238"/>
                    <a:pt x="143" y="380"/>
                  </a:cubicBezTo>
                  <a:cubicBezTo>
                    <a:pt x="188" y="425"/>
                    <a:pt x="243" y="445"/>
                    <a:pt x="296" y="445"/>
                  </a:cubicBezTo>
                  <a:cubicBezTo>
                    <a:pt x="412" y="445"/>
                    <a:pt x="523" y="352"/>
                    <a:pt x="523" y="222"/>
                  </a:cubicBezTo>
                  <a:cubicBezTo>
                    <a:pt x="523" y="95"/>
                    <a:pt x="428" y="0"/>
                    <a:pt x="302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1718500" y="3493650"/>
              <a:ext cx="15075" cy="12950"/>
            </a:xfrm>
            <a:custGeom>
              <a:rect b="b" l="l" r="r" t="t"/>
              <a:pathLst>
                <a:path extrusionOk="0" h="518" w="603">
                  <a:moveTo>
                    <a:pt x="349" y="0"/>
                  </a:moveTo>
                  <a:cubicBezTo>
                    <a:pt x="112" y="0"/>
                    <a:pt x="1" y="269"/>
                    <a:pt x="159" y="444"/>
                  </a:cubicBezTo>
                  <a:cubicBezTo>
                    <a:pt x="210" y="494"/>
                    <a:pt x="274" y="517"/>
                    <a:pt x="338" y="517"/>
                  </a:cubicBezTo>
                  <a:cubicBezTo>
                    <a:pt x="471" y="517"/>
                    <a:pt x="603" y="415"/>
                    <a:pt x="603" y="254"/>
                  </a:cubicBezTo>
                  <a:cubicBezTo>
                    <a:pt x="603" y="111"/>
                    <a:pt x="492" y="0"/>
                    <a:pt x="34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009950" y="3923925"/>
              <a:ext cx="7150" cy="6750"/>
            </a:xfrm>
            <a:custGeom>
              <a:rect b="b" l="l" r="r" t="t"/>
              <a:pathLst>
                <a:path extrusionOk="0" h="270" w="286">
                  <a:moveTo>
                    <a:pt x="143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06"/>
                    <a:pt x="64" y="269"/>
                    <a:pt x="143" y="269"/>
                  </a:cubicBezTo>
                  <a:cubicBezTo>
                    <a:pt x="222" y="269"/>
                    <a:pt x="286" y="206"/>
                    <a:pt x="286" y="127"/>
                  </a:cubicBezTo>
                  <a:cubicBezTo>
                    <a:pt x="286" y="48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534750" y="3638125"/>
              <a:ext cx="5950" cy="4775"/>
            </a:xfrm>
            <a:custGeom>
              <a:rect b="b" l="l" r="r" t="t"/>
              <a:pathLst>
                <a:path extrusionOk="0" h="191" w="238">
                  <a:moveTo>
                    <a:pt x="119" y="0"/>
                  </a:moveTo>
                  <a:cubicBezTo>
                    <a:pt x="60" y="0"/>
                    <a:pt x="0" y="32"/>
                    <a:pt x="8" y="95"/>
                  </a:cubicBezTo>
                  <a:cubicBezTo>
                    <a:pt x="16" y="159"/>
                    <a:pt x="68" y="190"/>
                    <a:pt x="119" y="190"/>
                  </a:cubicBezTo>
                  <a:cubicBezTo>
                    <a:pt x="171" y="190"/>
                    <a:pt x="222" y="159"/>
                    <a:pt x="230" y="95"/>
                  </a:cubicBezTo>
                  <a:cubicBezTo>
                    <a:pt x="238" y="32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746325" y="2908600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80" y="0"/>
                  </a:moveTo>
                  <a:cubicBezTo>
                    <a:pt x="48" y="0"/>
                    <a:pt x="0" y="32"/>
                    <a:pt x="0" y="79"/>
                  </a:cubicBezTo>
                  <a:cubicBezTo>
                    <a:pt x="0" y="111"/>
                    <a:pt x="48" y="158"/>
                    <a:pt x="80" y="158"/>
                  </a:cubicBezTo>
                  <a:cubicBezTo>
                    <a:pt x="127" y="158"/>
                    <a:pt x="159" y="111"/>
                    <a:pt x="159" y="79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683000" y="3709375"/>
              <a:ext cx="8725" cy="7225"/>
            </a:xfrm>
            <a:custGeom>
              <a:rect b="b" l="l" r="r" t="t"/>
              <a:pathLst>
                <a:path extrusionOk="0" h="289" w="349">
                  <a:moveTo>
                    <a:pt x="190" y="0"/>
                  </a:moveTo>
                  <a:cubicBezTo>
                    <a:pt x="63" y="0"/>
                    <a:pt x="0" y="159"/>
                    <a:pt x="95" y="254"/>
                  </a:cubicBezTo>
                  <a:cubicBezTo>
                    <a:pt x="124" y="278"/>
                    <a:pt x="159" y="289"/>
                    <a:pt x="193" y="289"/>
                  </a:cubicBezTo>
                  <a:cubicBezTo>
                    <a:pt x="272" y="289"/>
                    <a:pt x="348" y="231"/>
                    <a:pt x="348" y="143"/>
                  </a:cubicBezTo>
                  <a:cubicBezTo>
                    <a:pt x="348" y="64"/>
                    <a:pt x="269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954525" y="28108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49" y="0"/>
                  </a:moveTo>
                  <a:cubicBezTo>
                    <a:pt x="112" y="0"/>
                    <a:pt x="1" y="269"/>
                    <a:pt x="159" y="428"/>
                  </a:cubicBezTo>
                  <a:cubicBezTo>
                    <a:pt x="211" y="479"/>
                    <a:pt x="274" y="502"/>
                    <a:pt x="336" y="502"/>
                  </a:cubicBezTo>
                  <a:cubicBezTo>
                    <a:pt x="464" y="502"/>
                    <a:pt x="587" y="403"/>
                    <a:pt x="587" y="254"/>
                  </a:cubicBezTo>
                  <a:cubicBezTo>
                    <a:pt x="587" y="111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1781850" y="3493175"/>
              <a:ext cx="8325" cy="6775"/>
            </a:xfrm>
            <a:custGeom>
              <a:rect b="b" l="l" r="r" t="t"/>
              <a:pathLst>
                <a:path extrusionOk="0" h="271" w="333">
                  <a:moveTo>
                    <a:pt x="215" y="1"/>
                  </a:moveTo>
                  <a:cubicBezTo>
                    <a:pt x="207" y="1"/>
                    <a:pt x="199" y="2"/>
                    <a:pt x="190" y="3"/>
                  </a:cubicBezTo>
                  <a:cubicBezTo>
                    <a:pt x="64" y="3"/>
                    <a:pt x="0" y="146"/>
                    <a:pt x="95" y="225"/>
                  </a:cubicBezTo>
                  <a:cubicBezTo>
                    <a:pt x="122" y="257"/>
                    <a:pt x="157" y="271"/>
                    <a:pt x="192" y="271"/>
                  </a:cubicBezTo>
                  <a:cubicBezTo>
                    <a:pt x="262" y="271"/>
                    <a:pt x="333" y="214"/>
                    <a:pt x="333" y="130"/>
                  </a:cubicBezTo>
                  <a:cubicBezTo>
                    <a:pt x="333" y="59"/>
                    <a:pt x="282" y="1"/>
                    <a:pt x="215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1"/>
            <p:cNvSpPr/>
            <p:nvPr/>
          </p:nvSpPr>
          <p:spPr>
            <a:xfrm>
              <a:off x="1313950" y="3064550"/>
              <a:ext cx="5975" cy="5075"/>
            </a:xfrm>
            <a:custGeom>
              <a:rect b="b" l="l" r="r" t="t"/>
              <a:pathLst>
                <a:path extrusionOk="0" h="203" w="239">
                  <a:moveTo>
                    <a:pt x="120" y="1"/>
                  </a:moveTo>
                  <a:cubicBezTo>
                    <a:pt x="64" y="1"/>
                    <a:pt x="9" y="32"/>
                    <a:pt x="1" y="96"/>
                  </a:cubicBezTo>
                  <a:cubicBezTo>
                    <a:pt x="9" y="167"/>
                    <a:pt x="64" y="202"/>
                    <a:pt x="120" y="202"/>
                  </a:cubicBezTo>
                  <a:cubicBezTo>
                    <a:pt x="175" y="202"/>
                    <a:pt x="231" y="167"/>
                    <a:pt x="238" y="96"/>
                  </a:cubicBezTo>
                  <a:cubicBezTo>
                    <a:pt x="231" y="32"/>
                    <a:pt x="175" y="1"/>
                    <a:pt x="12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1"/>
            <p:cNvSpPr/>
            <p:nvPr/>
          </p:nvSpPr>
          <p:spPr>
            <a:xfrm>
              <a:off x="1526525" y="3298900"/>
              <a:ext cx="20225" cy="17375"/>
            </a:xfrm>
            <a:custGeom>
              <a:rect b="b" l="l" r="r" t="t"/>
              <a:pathLst>
                <a:path extrusionOk="0" h="695" w="809">
                  <a:moveTo>
                    <a:pt x="460" y="0"/>
                  </a:moveTo>
                  <a:cubicBezTo>
                    <a:pt x="159" y="0"/>
                    <a:pt x="1" y="380"/>
                    <a:pt x="222" y="602"/>
                  </a:cubicBezTo>
                  <a:cubicBezTo>
                    <a:pt x="292" y="666"/>
                    <a:pt x="375" y="695"/>
                    <a:pt x="456" y="695"/>
                  </a:cubicBezTo>
                  <a:cubicBezTo>
                    <a:pt x="636" y="695"/>
                    <a:pt x="808" y="555"/>
                    <a:pt x="808" y="348"/>
                  </a:cubicBezTo>
                  <a:cubicBezTo>
                    <a:pt x="808" y="158"/>
                    <a:pt x="650" y="0"/>
                    <a:pt x="46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1"/>
            <p:cNvSpPr/>
            <p:nvPr/>
          </p:nvSpPr>
          <p:spPr>
            <a:xfrm>
              <a:off x="1608875" y="3261675"/>
              <a:ext cx="5150" cy="4375"/>
            </a:xfrm>
            <a:custGeom>
              <a:rect b="b" l="l" r="r" t="t"/>
              <a:pathLst>
                <a:path extrusionOk="0" h="175" w="206">
                  <a:moveTo>
                    <a:pt x="127" y="1"/>
                  </a:moveTo>
                  <a:cubicBezTo>
                    <a:pt x="0" y="1"/>
                    <a:pt x="0" y="175"/>
                    <a:pt x="127" y="175"/>
                  </a:cubicBezTo>
                  <a:cubicBezTo>
                    <a:pt x="158" y="175"/>
                    <a:pt x="206" y="143"/>
                    <a:pt x="206" y="96"/>
                  </a:cubicBezTo>
                  <a:cubicBezTo>
                    <a:pt x="206" y="48"/>
                    <a:pt x="158" y="1"/>
                    <a:pt x="12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1"/>
            <p:cNvSpPr/>
            <p:nvPr/>
          </p:nvSpPr>
          <p:spPr>
            <a:xfrm>
              <a:off x="785125" y="2892350"/>
              <a:ext cx="12300" cy="10600"/>
            </a:xfrm>
            <a:custGeom>
              <a:rect b="b" l="l" r="r" t="t"/>
              <a:pathLst>
                <a:path extrusionOk="0" h="424" w="492">
                  <a:moveTo>
                    <a:pt x="269" y="1"/>
                  </a:moveTo>
                  <a:cubicBezTo>
                    <a:pt x="79" y="1"/>
                    <a:pt x="0" y="223"/>
                    <a:pt x="127" y="365"/>
                  </a:cubicBezTo>
                  <a:cubicBezTo>
                    <a:pt x="167" y="405"/>
                    <a:pt x="219" y="423"/>
                    <a:pt x="270" y="423"/>
                  </a:cubicBezTo>
                  <a:cubicBezTo>
                    <a:pt x="381" y="423"/>
                    <a:pt x="491" y="341"/>
                    <a:pt x="491" y="223"/>
                  </a:cubicBezTo>
                  <a:cubicBezTo>
                    <a:pt x="491" y="96"/>
                    <a:pt x="396" y="1"/>
                    <a:pt x="269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1"/>
            <p:cNvSpPr/>
            <p:nvPr/>
          </p:nvSpPr>
          <p:spPr>
            <a:xfrm>
              <a:off x="966025" y="3147275"/>
              <a:ext cx="12675" cy="12700"/>
            </a:xfrm>
            <a:custGeom>
              <a:rect b="b" l="l" r="r" t="t"/>
              <a:pathLst>
                <a:path extrusionOk="0" h="508" w="507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81"/>
                    <a:pt x="111" y="507"/>
                    <a:pt x="254" y="507"/>
                  </a:cubicBezTo>
                  <a:cubicBezTo>
                    <a:pt x="380" y="507"/>
                    <a:pt x="507" y="381"/>
                    <a:pt x="507" y="254"/>
                  </a:cubicBezTo>
                  <a:cubicBezTo>
                    <a:pt x="507" y="112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1"/>
            <p:cNvSpPr/>
            <p:nvPr/>
          </p:nvSpPr>
          <p:spPr>
            <a:xfrm>
              <a:off x="1526575" y="2920775"/>
              <a:ext cx="3925" cy="3675"/>
            </a:xfrm>
            <a:custGeom>
              <a:rect b="b" l="l" r="r" t="t"/>
              <a:pathLst>
                <a:path extrusionOk="0" h="147" w="157">
                  <a:moveTo>
                    <a:pt x="64" y="1"/>
                  </a:moveTo>
                  <a:cubicBezTo>
                    <a:pt x="34" y="1"/>
                    <a:pt x="1" y="40"/>
                    <a:pt x="14" y="67"/>
                  </a:cubicBezTo>
                  <a:cubicBezTo>
                    <a:pt x="14" y="115"/>
                    <a:pt x="46" y="146"/>
                    <a:pt x="78" y="146"/>
                  </a:cubicBezTo>
                  <a:cubicBezTo>
                    <a:pt x="125" y="146"/>
                    <a:pt x="157" y="115"/>
                    <a:pt x="157" y="67"/>
                  </a:cubicBezTo>
                  <a:cubicBezTo>
                    <a:pt x="157" y="36"/>
                    <a:pt x="125" y="4"/>
                    <a:pt x="78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1"/>
            <p:cNvSpPr/>
            <p:nvPr/>
          </p:nvSpPr>
          <p:spPr>
            <a:xfrm>
              <a:off x="440725" y="3521750"/>
              <a:ext cx="12700" cy="13075"/>
            </a:xfrm>
            <a:custGeom>
              <a:rect b="b" l="l" r="r" t="t"/>
              <a:pathLst>
                <a:path extrusionOk="0" h="523" w="508">
                  <a:moveTo>
                    <a:pt x="254" y="0"/>
                  </a:moveTo>
                  <a:cubicBezTo>
                    <a:pt x="112" y="0"/>
                    <a:pt x="1" y="111"/>
                    <a:pt x="1" y="254"/>
                  </a:cubicBezTo>
                  <a:cubicBezTo>
                    <a:pt x="1" y="396"/>
                    <a:pt x="112" y="523"/>
                    <a:pt x="254" y="523"/>
                  </a:cubicBezTo>
                  <a:cubicBezTo>
                    <a:pt x="397" y="523"/>
                    <a:pt x="508" y="396"/>
                    <a:pt x="508" y="254"/>
                  </a:cubicBezTo>
                  <a:cubicBezTo>
                    <a:pt x="508" y="111"/>
                    <a:pt x="397" y="0"/>
                    <a:pt x="254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1"/>
            <p:cNvSpPr/>
            <p:nvPr/>
          </p:nvSpPr>
          <p:spPr>
            <a:xfrm>
              <a:off x="1732750" y="3411300"/>
              <a:ext cx="11525" cy="11500"/>
            </a:xfrm>
            <a:custGeom>
              <a:rect b="b" l="l" r="r" t="t"/>
              <a:pathLst>
                <a:path extrusionOk="0" h="460" w="461">
                  <a:moveTo>
                    <a:pt x="238" y="1"/>
                  </a:moveTo>
                  <a:cubicBezTo>
                    <a:pt x="96" y="1"/>
                    <a:pt x="1" y="96"/>
                    <a:pt x="1" y="238"/>
                  </a:cubicBezTo>
                  <a:cubicBezTo>
                    <a:pt x="1" y="365"/>
                    <a:pt x="96" y="460"/>
                    <a:pt x="238" y="460"/>
                  </a:cubicBezTo>
                  <a:cubicBezTo>
                    <a:pt x="365" y="460"/>
                    <a:pt x="460" y="365"/>
                    <a:pt x="460" y="238"/>
                  </a:cubicBezTo>
                  <a:cubicBezTo>
                    <a:pt x="460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1"/>
            <p:cNvSpPr/>
            <p:nvPr/>
          </p:nvSpPr>
          <p:spPr>
            <a:xfrm>
              <a:off x="1341675" y="3386375"/>
              <a:ext cx="9925" cy="8425"/>
            </a:xfrm>
            <a:custGeom>
              <a:rect b="b" l="l" r="r" t="t"/>
              <a:pathLst>
                <a:path extrusionOk="0" h="337" w="397">
                  <a:moveTo>
                    <a:pt x="222" y="0"/>
                  </a:moveTo>
                  <a:cubicBezTo>
                    <a:pt x="79" y="0"/>
                    <a:pt x="0" y="174"/>
                    <a:pt x="95" y="285"/>
                  </a:cubicBezTo>
                  <a:cubicBezTo>
                    <a:pt x="131" y="321"/>
                    <a:pt x="175" y="337"/>
                    <a:pt x="218" y="337"/>
                  </a:cubicBezTo>
                  <a:cubicBezTo>
                    <a:pt x="309" y="337"/>
                    <a:pt x="396" y="266"/>
                    <a:pt x="396" y="159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1"/>
            <p:cNvSpPr/>
            <p:nvPr/>
          </p:nvSpPr>
          <p:spPr>
            <a:xfrm>
              <a:off x="1498025" y="3158725"/>
              <a:ext cx="13100" cy="11175"/>
            </a:xfrm>
            <a:custGeom>
              <a:rect b="b" l="l" r="r" t="t"/>
              <a:pathLst>
                <a:path extrusionOk="0" h="447" w="524">
                  <a:moveTo>
                    <a:pt x="325" y="0"/>
                  </a:moveTo>
                  <a:cubicBezTo>
                    <a:pt x="318" y="0"/>
                    <a:pt x="310" y="1"/>
                    <a:pt x="301" y="2"/>
                  </a:cubicBezTo>
                  <a:cubicBezTo>
                    <a:pt x="96" y="2"/>
                    <a:pt x="1" y="239"/>
                    <a:pt x="143" y="382"/>
                  </a:cubicBezTo>
                  <a:cubicBezTo>
                    <a:pt x="188" y="427"/>
                    <a:pt x="242" y="447"/>
                    <a:pt x="296" y="447"/>
                  </a:cubicBezTo>
                  <a:cubicBezTo>
                    <a:pt x="412" y="447"/>
                    <a:pt x="523" y="354"/>
                    <a:pt x="523" y="224"/>
                  </a:cubicBezTo>
                  <a:cubicBezTo>
                    <a:pt x="523" y="105"/>
                    <a:pt x="440" y="0"/>
                    <a:pt x="325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1"/>
            <p:cNvSpPr/>
            <p:nvPr/>
          </p:nvSpPr>
          <p:spPr>
            <a:xfrm>
              <a:off x="851625" y="3765200"/>
              <a:ext cx="19800" cy="16600"/>
            </a:xfrm>
            <a:custGeom>
              <a:rect b="b" l="l" r="r" t="t"/>
              <a:pathLst>
                <a:path extrusionOk="0" h="664" w="792">
                  <a:moveTo>
                    <a:pt x="459" y="0"/>
                  </a:moveTo>
                  <a:cubicBezTo>
                    <a:pt x="159" y="0"/>
                    <a:pt x="0" y="364"/>
                    <a:pt x="222" y="570"/>
                  </a:cubicBezTo>
                  <a:cubicBezTo>
                    <a:pt x="287" y="635"/>
                    <a:pt x="367" y="664"/>
                    <a:pt x="447" y="664"/>
                  </a:cubicBezTo>
                  <a:cubicBezTo>
                    <a:pt x="621" y="664"/>
                    <a:pt x="792" y="528"/>
                    <a:pt x="792" y="333"/>
                  </a:cubicBezTo>
                  <a:cubicBezTo>
                    <a:pt x="776" y="143"/>
                    <a:pt x="634" y="0"/>
                    <a:pt x="45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1"/>
            <p:cNvSpPr/>
            <p:nvPr/>
          </p:nvSpPr>
          <p:spPr>
            <a:xfrm>
              <a:off x="1397475" y="2926400"/>
              <a:ext cx="9525" cy="9225"/>
            </a:xfrm>
            <a:custGeom>
              <a:rect b="b" l="l" r="r" t="t"/>
              <a:pathLst>
                <a:path extrusionOk="0" h="369" w="381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309"/>
                    <a:pt x="96" y="369"/>
                    <a:pt x="191" y="369"/>
                  </a:cubicBezTo>
                  <a:cubicBezTo>
                    <a:pt x="286" y="369"/>
                    <a:pt x="381" y="309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1"/>
            <p:cNvSpPr/>
            <p:nvPr/>
          </p:nvSpPr>
          <p:spPr>
            <a:xfrm>
              <a:off x="441675" y="3076025"/>
              <a:ext cx="5425" cy="3700"/>
            </a:xfrm>
            <a:custGeom>
              <a:rect b="b" l="l" r="r" t="t"/>
              <a:pathLst>
                <a:path extrusionOk="0" h="148" w="217">
                  <a:moveTo>
                    <a:pt x="121" y="1"/>
                  </a:moveTo>
                  <a:cubicBezTo>
                    <a:pt x="1" y="1"/>
                    <a:pt x="119" y="148"/>
                    <a:pt x="182" y="148"/>
                  </a:cubicBezTo>
                  <a:cubicBezTo>
                    <a:pt x="202" y="148"/>
                    <a:pt x="216" y="133"/>
                    <a:pt x="216" y="96"/>
                  </a:cubicBezTo>
                  <a:cubicBezTo>
                    <a:pt x="216" y="48"/>
                    <a:pt x="169" y="1"/>
                    <a:pt x="121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1"/>
            <p:cNvSpPr/>
            <p:nvPr/>
          </p:nvSpPr>
          <p:spPr>
            <a:xfrm>
              <a:off x="1474275" y="3732325"/>
              <a:ext cx="18225" cy="15275"/>
            </a:xfrm>
            <a:custGeom>
              <a:rect b="b" l="l" r="r" t="t"/>
              <a:pathLst>
                <a:path extrusionOk="0" h="611" w="729">
                  <a:moveTo>
                    <a:pt x="412" y="1"/>
                  </a:moveTo>
                  <a:cubicBezTo>
                    <a:pt x="143" y="1"/>
                    <a:pt x="1" y="333"/>
                    <a:pt x="191" y="523"/>
                  </a:cubicBezTo>
                  <a:cubicBezTo>
                    <a:pt x="256" y="584"/>
                    <a:pt x="334" y="610"/>
                    <a:pt x="410" y="610"/>
                  </a:cubicBezTo>
                  <a:cubicBezTo>
                    <a:pt x="574" y="610"/>
                    <a:pt x="729" y="486"/>
                    <a:pt x="729" y="302"/>
                  </a:cubicBezTo>
                  <a:cubicBezTo>
                    <a:pt x="729" y="127"/>
                    <a:pt x="586" y="1"/>
                    <a:pt x="41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1"/>
            <p:cNvSpPr/>
            <p:nvPr/>
          </p:nvSpPr>
          <p:spPr>
            <a:xfrm>
              <a:off x="791050" y="3499575"/>
              <a:ext cx="8350" cy="8350"/>
            </a:xfrm>
            <a:custGeom>
              <a:rect b="b" l="l" r="r" t="t"/>
              <a:pathLst>
                <a:path extrusionOk="0" h="334" w="334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cubicBezTo>
                    <a:pt x="1" y="254"/>
                    <a:pt x="64" y="333"/>
                    <a:pt x="159" y="333"/>
                  </a:cubicBezTo>
                  <a:cubicBezTo>
                    <a:pt x="254" y="333"/>
                    <a:pt x="333" y="254"/>
                    <a:pt x="333" y="159"/>
                  </a:cubicBezTo>
                  <a:cubicBezTo>
                    <a:pt x="333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1"/>
            <p:cNvSpPr/>
            <p:nvPr/>
          </p:nvSpPr>
          <p:spPr>
            <a:xfrm>
              <a:off x="551825" y="3527300"/>
              <a:ext cx="6100" cy="4350"/>
            </a:xfrm>
            <a:custGeom>
              <a:rect b="b" l="l" r="r" t="t"/>
              <a:pathLst>
                <a:path extrusionOk="0" h="174" w="244">
                  <a:moveTo>
                    <a:pt x="133" y="0"/>
                  </a:moveTo>
                  <a:cubicBezTo>
                    <a:pt x="0" y="0"/>
                    <a:pt x="133" y="174"/>
                    <a:pt x="205" y="174"/>
                  </a:cubicBezTo>
                  <a:cubicBezTo>
                    <a:pt x="227" y="174"/>
                    <a:pt x="244" y="156"/>
                    <a:pt x="244" y="111"/>
                  </a:cubicBezTo>
                  <a:cubicBezTo>
                    <a:pt x="244" y="48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1"/>
            <p:cNvSpPr/>
            <p:nvPr/>
          </p:nvSpPr>
          <p:spPr>
            <a:xfrm>
              <a:off x="1274375" y="3947275"/>
              <a:ext cx="10725" cy="8825"/>
            </a:xfrm>
            <a:custGeom>
              <a:rect b="b" l="l" r="r" t="t"/>
              <a:pathLst>
                <a:path extrusionOk="0" h="353" w="429">
                  <a:moveTo>
                    <a:pt x="238" y="0"/>
                  </a:moveTo>
                  <a:cubicBezTo>
                    <a:pt x="80" y="0"/>
                    <a:pt x="1" y="190"/>
                    <a:pt x="111" y="301"/>
                  </a:cubicBezTo>
                  <a:cubicBezTo>
                    <a:pt x="147" y="337"/>
                    <a:pt x="191" y="353"/>
                    <a:pt x="235" y="353"/>
                  </a:cubicBezTo>
                  <a:cubicBezTo>
                    <a:pt x="327" y="353"/>
                    <a:pt x="417" y="282"/>
                    <a:pt x="428" y="175"/>
                  </a:cubicBezTo>
                  <a:cubicBezTo>
                    <a:pt x="428" y="80"/>
                    <a:pt x="349" y="0"/>
                    <a:pt x="238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1"/>
            <p:cNvSpPr/>
            <p:nvPr/>
          </p:nvSpPr>
          <p:spPr>
            <a:xfrm>
              <a:off x="654200" y="3271950"/>
              <a:ext cx="20100" cy="17275"/>
            </a:xfrm>
            <a:custGeom>
              <a:rect b="b" l="l" r="r" t="t"/>
              <a:pathLst>
                <a:path extrusionOk="0" h="691" w="804">
                  <a:moveTo>
                    <a:pt x="437" y="1"/>
                  </a:moveTo>
                  <a:cubicBezTo>
                    <a:pt x="148" y="1"/>
                    <a:pt x="1" y="370"/>
                    <a:pt x="218" y="587"/>
                  </a:cubicBezTo>
                  <a:cubicBezTo>
                    <a:pt x="284" y="659"/>
                    <a:pt x="368" y="691"/>
                    <a:pt x="452" y="691"/>
                  </a:cubicBezTo>
                  <a:cubicBezTo>
                    <a:pt x="629" y="691"/>
                    <a:pt x="804" y="549"/>
                    <a:pt x="804" y="334"/>
                  </a:cubicBezTo>
                  <a:cubicBezTo>
                    <a:pt x="804" y="144"/>
                    <a:pt x="645" y="1"/>
                    <a:pt x="455" y="1"/>
                  </a:cubicBezTo>
                  <a:cubicBezTo>
                    <a:pt x="449" y="1"/>
                    <a:pt x="443" y="1"/>
                    <a:pt x="437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1"/>
            <p:cNvSpPr/>
            <p:nvPr/>
          </p:nvSpPr>
          <p:spPr>
            <a:xfrm>
              <a:off x="834600" y="3471075"/>
              <a:ext cx="11500" cy="9800"/>
            </a:xfrm>
            <a:custGeom>
              <a:rect b="b" l="l" r="r" t="t"/>
              <a:pathLst>
                <a:path extrusionOk="0" h="392" w="460">
                  <a:moveTo>
                    <a:pt x="270" y="1"/>
                  </a:moveTo>
                  <a:cubicBezTo>
                    <a:pt x="95" y="1"/>
                    <a:pt x="0" y="206"/>
                    <a:pt x="127" y="333"/>
                  </a:cubicBezTo>
                  <a:cubicBezTo>
                    <a:pt x="167" y="373"/>
                    <a:pt x="216" y="391"/>
                    <a:pt x="263" y="391"/>
                  </a:cubicBezTo>
                  <a:cubicBezTo>
                    <a:pt x="364" y="391"/>
                    <a:pt x="460" y="309"/>
                    <a:pt x="460" y="191"/>
                  </a:cubicBezTo>
                  <a:cubicBezTo>
                    <a:pt x="460" y="80"/>
                    <a:pt x="380" y="1"/>
                    <a:pt x="270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1"/>
            <p:cNvSpPr/>
            <p:nvPr/>
          </p:nvSpPr>
          <p:spPr>
            <a:xfrm>
              <a:off x="1786950" y="3025375"/>
              <a:ext cx="2050" cy="1700"/>
            </a:xfrm>
            <a:custGeom>
              <a:rect b="b" l="l" r="r" t="t"/>
              <a:pathLst>
                <a:path extrusionOk="0" h="68" w="82">
                  <a:moveTo>
                    <a:pt x="50" y="0"/>
                  </a:moveTo>
                  <a:cubicBezTo>
                    <a:pt x="0" y="0"/>
                    <a:pt x="47" y="67"/>
                    <a:pt x="70" y="67"/>
                  </a:cubicBezTo>
                  <a:cubicBezTo>
                    <a:pt x="77" y="67"/>
                    <a:pt x="81" y="62"/>
                    <a:pt x="81" y="48"/>
                  </a:cubicBezTo>
                  <a:cubicBezTo>
                    <a:pt x="81" y="32"/>
                    <a:pt x="66" y="0"/>
                    <a:pt x="5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1"/>
            <p:cNvSpPr/>
            <p:nvPr/>
          </p:nvSpPr>
          <p:spPr>
            <a:xfrm>
              <a:off x="844100" y="3524925"/>
              <a:ext cx="22575" cy="19075"/>
            </a:xfrm>
            <a:custGeom>
              <a:rect b="b" l="l" r="r" t="t"/>
              <a:pathLst>
                <a:path extrusionOk="0" h="763" w="903">
                  <a:moveTo>
                    <a:pt x="523" y="0"/>
                  </a:moveTo>
                  <a:cubicBezTo>
                    <a:pt x="175" y="0"/>
                    <a:pt x="0" y="412"/>
                    <a:pt x="238" y="649"/>
                  </a:cubicBezTo>
                  <a:cubicBezTo>
                    <a:pt x="322" y="728"/>
                    <a:pt x="421" y="763"/>
                    <a:pt x="517" y="763"/>
                  </a:cubicBezTo>
                  <a:cubicBezTo>
                    <a:pt x="711" y="763"/>
                    <a:pt x="892" y="618"/>
                    <a:pt x="903" y="396"/>
                  </a:cubicBezTo>
                  <a:cubicBezTo>
                    <a:pt x="903" y="174"/>
                    <a:pt x="729" y="0"/>
                    <a:pt x="52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1"/>
            <p:cNvSpPr/>
            <p:nvPr/>
          </p:nvSpPr>
          <p:spPr>
            <a:xfrm>
              <a:off x="1395500" y="3602500"/>
              <a:ext cx="22600" cy="22575"/>
            </a:xfrm>
            <a:custGeom>
              <a:rect b="b" l="l" r="r" t="t"/>
              <a:pathLst>
                <a:path extrusionOk="0" h="903" w="904">
                  <a:moveTo>
                    <a:pt x="460" y="0"/>
                  </a:moveTo>
                  <a:cubicBezTo>
                    <a:pt x="207" y="0"/>
                    <a:pt x="1" y="206"/>
                    <a:pt x="1" y="460"/>
                  </a:cubicBezTo>
                  <a:cubicBezTo>
                    <a:pt x="1" y="697"/>
                    <a:pt x="207" y="903"/>
                    <a:pt x="460" y="903"/>
                  </a:cubicBezTo>
                  <a:cubicBezTo>
                    <a:pt x="697" y="903"/>
                    <a:pt x="903" y="697"/>
                    <a:pt x="903" y="460"/>
                  </a:cubicBezTo>
                  <a:cubicBezTo>
                    <a:pt x="903" y="206"/>
                    <a:pt x="697" y="0"/>
                    <a:pt x="46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1"/>
            <p:cNvSpPr/>
            <p:nvPr/>
          </p:nvSpPr>
          <p:spPr>
            <a:xfrm>
              <a:off x="652900" y="3725600"/>
              <a:ext cx="20225" cy="17350"/>
            </a:xfrm>
            <a:custGeom>
              <a:rect b="b" l="l" r="r" t="t"/>
              <a:pathLst>
                <a:path extrusionOk="0" h="694" w="809">
                  <a:moveTo>
                    <a:pt x="476" y="1"/>
                  </a:moveTo>
                  <a:cubicBezTo>
                    <a:pt x="159" y="1"/>
                    <a:pt x="1" y="381"/>
                    <a:pt x="222" y="586"/>
                  </a:cubicBezTo>
                  <a:cubicBezTo>
                    <a:pt x="296" y="660"/>
                    <a:pt x="386" y="694"/>
                    <a:pt x="473" y="694"/>
                  </a:cubicBezTo>
                  <a:cubicBezTo>
                    <a:pt x="646" y="694"/>
                    <a:pt x="808" y="560"/>
                    <a:pt x="808" y="349"/>
                  </a:cubicBezTo>
                  <a:cubicBezTo>
                    <a:pt x="808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1"/>
            <p:cNvSpPr/>
            <p:nvPr/>
          </p:nvSpPr>
          <p:spPr>
            <a:xfrm>
              <a:off x="1204700" y="3586275"/>
              <a:ext cx="7950" cy="7925"/>
            </a:xfrm>
            <a:custGeom>
              <a:rect b="b" l="l" r="r" t="t"/>
              <a:pathLst>
                <a:path extrusionOk="0" h="317" w="318">
                  <a:moveTo>
                    <a:pt x="159" y="0"/>
                  </a:moveTo>
                  <a:cubicBezTo>
                    <a:pt x="80" y="0"/>
                    <a:pt x="1" y="64"/>
                    <a:pt x="1" y="159"/>
                  </a:cubicBezTo>
                  <a:cubicBezTo>
                    <a:pt x="1" y="238"/>
                    <a:pt x="80" y="317"/>
                    <a:pt x="159" y="317"/>
                  </a:cubicBezTo>
                  <a:cubicBezTo>
                    <a:pt x="254" y="317"/>
                    <a:pt x="318" y="238"/>
                    <a:pt x="318" y="159"/>
                  </a:cubicBezTo>
                  <a:cubicBezTo>
                    <a:pt x="318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1"/>
            <p:cNvSpPr/>
            <p:nvPr/>
          </p:nvSpPr>
          <p:spPr>
            <a:xfrm>
              <a:off x="1725050" y="3071775"/>
              <a:ext cx="4375" cy="3300"/>
            </a:xfrm>
            <a:custGeom>
              <a:rect b="b" l="l" r="r" t="t"/>
              <a:pathLst>
                <a:path extrusionOk="0" h="132" w="175">
                  <a:moveTo>
                    <a:pt x="87" y="1"/>
                  </a:moveTo>
                  <a:cubicBezTo>
                    <a:pt x="52" y="1"/>
                    <a:pt x="16" y="20"/>
                    <a:pt x="8" y="60"/>
                  </a:cubicBezTo>
                  <a:cubicBezTo>
                    <a:pt x="0" y="107"/>
                    <a:pt x="44" y="131"/>
                    <a:pt x="87" y="131"/>
                  </a:cubicBezTo>
                  <a:cubicBezTo>
                    <a:pt x="131" y="131"/>
                    <a:pt x="174" y="107"/>
                    <a:pt x="166" y="60"/>
                  </a:cubicBezTo>
                  <a:cubicBezTo>
                    <a:pt x="159" y="20"/>
                    <a:pt x="123" y="1"/>
                    <a:pt x="87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1"/>
            <p:cNvSpPr/>
            <p:nvPr/>
          </p:nvSpPr>
          <p:spPr>
            <a:xfrm>
              <a:off x="719000" y="3480575"/>
              <a:ext cx="23400" cy="19775"/>
            </a:xfrm>
            <a:custGeom>
              <a:rect b="b" l="l" r="r" t="t"/>
              <a:pathLst>
                <a:path extrusionOk="0" h="791" w="936">
                  <a:moveTo>
                    <a:pt x="539" y="1"/>
                  </a:moveTo>
                  <a:cubicBezTo>
                    <a:pt x="191" y="1"/>
                    <a:pt x="1" y="428"/>
                    <a:pt x="254" y="682"/>
                  </a:cubicBezTo>
                  <a:cubicBezTo>
                    <a:pt x="335" y="757"/>
                    <a:pt x="433" y="791"/>
                    <a:pt x="529" y="791"/>
                  </a:cubicBezTo>
                  <a:cubicBezTo>
                    <a:pt x="736" y="791"/>
                    <a:pt x="935" y="634"/>
                    <a:pt x="935" y="397"/>
                  </a:cubicBezTo>
                  <a:cubicBezTo>
                    <a:pt x="935" y="175"/>
                    <a:pt x="761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1"/>
            <p:cNvSpPr/>
            <p:nvPr/>
          </p:nvSpPr>
          <p:spPr>
            <a:xfrm>
              <a:off x="1798400" y="3344800"/>
              <a:ext cx="4850" cy="3550"/>
            </a:xfrm>
            <a:custGeom>
              <a:rect b="b" l="l" r="r" t="t"/>
              <a:pathLst>
                <a:path extrusionOk="0" h="142" w="194">
                  <a:moveTo>
                    <a:pt x="98" y="1"/>
                  </a:moveTo>
                  <a:cubicBezTo>
                    <a:pt x="1" y="1"/>
                    <a:pt x="110" y="141"/>
                    <a:pt x="165" y="141"/>
                  </a:cubicBezTo>
                  <a:cubicBezTo>
                    <a:pt x="182" y="141"/>
                    <a:pt x="193" y="129"/>
                    <a:pt x="193" y="96"/>
                  </a:cubicBezTo>
                  <a:cubicBezTo>
                    <a:pt x="193" y="48"/>
                    <a:pt x="146" y="1"/>
                    <a:pt x="98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1"/>
            <p:cNvSpPr/>
            <p:nvPr/>
          </p:nvSpPr>
          <p:spPr>
            <a:xfrm>
              <a:off x="356425" y="3716500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32" y="0"/>
                    <a:pt x="0" y="16"/>
                    <a:pt x="0" y="48"/>
                  </a:cubicBezTo>
                  <a:cubicBezTo>
                    <a:pt x="0" y="80"/>
                    <a:pt x="32" y="95"/>
                    <a:pt x="48" y="95"/>
                  </a:cubicBezTo>
                  <a:cubicBezTo>
                    <a:pt x="80" y="95"/>
                    <a:pt x="95" y="80"/>
                    <a:pt x="95" y="48"/>
                  </a:cubicBezTo>
                  <a:cubicBezTo>
                    <a:pt x="95" y="16"/>
                    <a:pt x="80" y="0"/>
                    <a:pt x="48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1"/>
            <p:cNvSpPr/>
            <p:nvPr/>
          </p:nvSpPr>
          <p:spPr>
            <a:xfrm>
              <a:off x="838950" y="367850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81" y="0"/>
                  </a:moveTo>
                  <a:cubicBezTo>
                    <a:pt x="175" y="0"/>
                    <a:pt x="1" y="175"/>
                    <a:pt x="1" y="380"/>
                  </a:cubicBezTo>
                  <a:cubicBezTo>
                    <a:pt x="1" y="586"/>
                    <a:pt x="175" y="760"/>
                    <a:pt x="381" y="760"/>
                  </a:cubicBezTo>
                  <a:cubicBezTo>
                    <a:pt x="602" y="760"/>
                    <a:pt x="761" y="586"/>
                    <a:pt x="761" y="380"/>
                  </a:cubicBezTo>
                  <a:cubicBezTo>
                    <a:pt x="761" y="175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1"/>
            <p:cNvSpPr/>
            <p:nvPr/>
          </p:nvSpPr>
          <p:spPr>
            <a:xfrm>
              <a:off x="1294575" y="3112450"/>
              <a:ext cx="7925" cy="6700"/>
            </a:xfrm>
            <a:custGeom>
              <a:rect b="b" l="l" r="r" t="t"/>
              <a:pathLst>
                <a:path extrusionOk="0" h="268" w="317">
                  <a:moveTo>
                    <a:pt x="190" y="0"/>
                  </a:moveTo>
                  <a:cubicBezTo>
                    <a:pt x="63" y="0"/>
                    <a:pt x="0" y="143"/>
                    <a:pt x="95" y="222"/>
                  </a:cubicBezTo>
                  <a:cubicBezTo>
                    <a:pt x="121" y="254"/>
                    <a:pt x="155" y="268"/>
                    <a:pt x="188" y="268"/>
                  </a:cubicBezTo>
                  <a:cubicBezTo>
                    <a:pt x="253" y="268"/>
                    <a:pt x="317" y="212"/>
                    <a:pt x="317" y="127"/>
                  </a:cubicBezTo>
                  <a:cubicBezTo>
                    <a:pt x="317" y="48"/>
                    <a:pt x="253" y="0"/>
                    <a:pt x="190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1"/>
            <p:cNvSpPr/>
            <p:nvPr/>
          </p:nvSpPr>
          <p:spPr>
            <a:xfrm>
              <a:off x="1396300" y="3064150"/>
              <a:ext cx="13875" cy="11925"/>
            </a:xfrm>
            <a:custGeom>
              <a:rect b="b" l="l" r="r" t="t"/>
              <a:pathLst>
                <a:path extrusionOk="0" h="477" w="555">
                  <a:moveTo>
                    <a:pt x="317" y="1"/>
                  </a:moveTo>
                  <a:cubicBezTo>
                    <a:pt x="111" y="1"/>
                    <a:pt x="0" y="254"/>
                    <a:pt x="159" y="412"/>
                  </a:cubicBezTo>
                  <a:cubicBezTo>
                    <a:pt x="203" y="457"/>
                    <a:pt x="258" y="477"/>
                    <a:pt x="313" y="477"/>
                  </a:cubicBezTo>
                  <a:cubicBezTo>
                    <a:pt x="434" y="477"/>
                    <a:pt x="555" y="380"/>
                    <a:pt x="555" y="238"/>
                  </a:cubicBezTo>
                  <a:cubicBezTo>
                    <a:pt x="555" y="112"/>
                    <a:pt x="460" y="1"/>
                    <a:pt x="31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1"/>
            <p:cNvSpPr/>
            <p:nvPr/>
          </p:nvSpPr>
          <p:spPr>
            <a:xfrm>
              <a:off x="1154050" y="3204675"/>
              <a:ext cx="25750" cy="22350"/>
            </a:xfrm>
            <a:custGeom>
              <a:rect b="b" l="l" r="r" t="t"/>
              <a:pathLst>
                <a:path extrusionOk="0" h="894" w="1030">
                  <a:moveTo>
                    <a:pt x="586" y="1"/>
                  </a:moveTo>
                  <a:cubicBezTo>
                    <a:pt x="190" y="1"/>
                    <a:pt x="0" y="476"/>
                    <a:pt x="269" y="761"/>
                  </a:cubicBezTo>
                  <a:cubicBezTo>
                    <a:pt x="361" y="852"/>
                    <a:pt x="473" y="893"/>
                    <a:pt x="582" y="893"/>
                  </a:cubicBezTo>
                  <a:cubicBezTo>
                    <a:pt x="811" y="893"/>
                    <a:pt x="1029" y="712"/>
                    <a:pt x="1029" y="444"/>
                  </a:cubicBezTo>
                  <a:cubicBezTo>
                    <a:pt x="1029" y="206"/>
                    <a:pt x="839" y="1"/>
                    <a:pt x="58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1"/>
            <p:cNvSpPr/>
            <p:nvPr/>
          </p:nvSpPr>
          <p:spPr>
            <a:xfrm>
              <a:off x="506850" y="3814275"/>
              <a:ext cx="10300" cy="10700"/>
            </a:xfrm>
            <a:custGeom>
              <a:rect b="b" l="l" r="r" t="t"/>
              <a:pathLst>
                <a:path extrusionOk="0" h="428" w="412">
                  <a:moveTo>
                    <a:pt x="206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17" y="428"/>
                    <a:pt x="412" y="333"/>
                    <a:pt x="412" y="222"/>
                  </a:cubicBezTo>
                  <a:cubicBezTo>
                    <a:pt x="412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1"/>
            <p:cNvSpPr/>
            <p:nvPr/>
          </p:nvSpPr>
          <p:spPr>
            <a:xfrm>
              <a:off x="472400" y="3221700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70" y="1"/>
                  </a:moveTo>
                  <a:cubicBezTo>
                    <a:pt x="111" y="1"/>
                    <a:pt x="1" y="127"/>
                    <a:pt x="1" y="270"/>
                  </a:cubicBezTo>
                  <a:cubicBezTo>
                    <a:pt x="1" y="428"/>
                    <a:pt x="111" y="539"/>
                    <a:pt x="270" y="539"/>
                  </a:cubicBezTo>
                  <a:cubicBezTo>
                    <a:pt x="412" y="539"/>
                    <a:pt x="539" y="428"/>
                    <a:pt x="539" y="270"/>
                  </a:cubicBezTo>
                  <a:cubicBezTo>
                    <a:pt x="539" y="127"/>
                    <a:pt x="412" y="1"/>
                    <a:pt x="27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1"/>
            <p:cNvSpPr/>
            <p:nvPr/>
          </p:nvSpPr>
          <p:spPr>
            <a:xfrm>
              <a:off x="1341275" y="2866625"/>
              <a:ext cx="15075" cy="12975"/>
            </a:xfrm>
            <a:custGeom>
              <a:rect b="b" l="l" r="r" t="t"/>
              <a:pathLst>
                <a:path extrusionOk="0" h="519" w="603">
                  <a:moveTo>
                    <a:pt x="349" y="1"/>
                  </a:moveTo>
                  <a:cubicBezTo>
                    <a:pt x="127" y="1"/>
                    <a:pt x="0" y="286"/>
                    <a:pt x="175" y="444"/>
                  </a:cubicBezTo>
                  <a:cubicBezTo>
                    <a:pt x="226" y="496"/>
                    <a:pt x="289" y="519"/>
                    <a:pt x="351" y="519"/>
                  </a:cubicBezTo>
                  <a:cubicBezTo>
                    <a:pt x="480" y="519"/>
                    <a:pt x="602" y="420"/>
                    <a:pt x="602" y="270"/>
                  </a:cubicBezTo>
                  <a:cubicBezTo>
                    <a:pt x="602" y="127"/>
                    <a:pt x="491" y="1"/>
                    <a:pt x="349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1"/>
            <p:cNvSpPr/>
            <p:nvPr/>
          </p:nvSpPr>
          <p:spPr>
            <a:xfrm>
              <a:off x="695250" y="3012700"/>
              <a:ext cx="9150" cy="8725"/>
            </a:xfrm>
            <a:custGeom>
              <a:rect b="b" l="l" r="r" t="t"/>
              <a:pathLst>
                <a:path extrusionOk="0" h="349" w="366">
                  <a:moveTo>
                    <a:pt x="183" y="0"/>
                  </a:moveTo>
                  <a:cubicBezTo>
                    <a:pt x="92" y="0"/>
                    <a:pt x="1" y="64"/>
                    <a:pt x="17" y="190"/>
                  </a:cubicBezTo>
                  <a:cubicBezTo>
                    <a:pt x="17" y="270"/>
                    <a:pt x="80" y="349"/>
                    <a:pt x="175" y="349"/>
                  </a:cubicBezTo>
                  <a:cubicBezTo>
                    <a:pt x="270" y="349"/>
                    <a:pt x="349" y="285"/>
                    <a:pt x="349" y="190"/>
                  </a:cubicBezTo>
                  <a:cubicBezTo>
                    <a:pt x="365" y="64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1"/>
            <p:cNvSpPr/>
            <p:nvPr/>
          </p:nvSpPr>
          <p:spPr>
            <a:xfrm>
              <a:off x="747900" y="3866125"/>
              <a:ext cx="12300" cy="12700"/>
            </a:xfrm>
            <a:custGeom>
              <a:rect b="b" l="l" r="r" t="t"/>
              <a:pathLst>
                <a:path extrusionOk="0" h="508" w="492">
                  <a:moveTo>
                    <a:pt x="238" y="1"/>
                  </a:moveTo>
                  <a:cubicBezTo>
                    <a:pt x="112" y="1"/>
                    <a:pt x="1" y="111"/>
                    <a:pt x="1" y="254"/>
                  </a:cubicBezTo>
                  <a:cubicBezTo>
                    <a:pt x="1" y="396"/>
                    <a:pt x="112" y="507"/>
                    <a:pt x="238" y="507"/>
                  </a:cubicBezTo>
                  <a:cubicBezTo>
                    <a:pt x="381" y="507"/>
                    <a:pt x="492" y="396"/>
                    <a:pt x="492" y="254"/>
                  </a:cubicBezTo>
                  <a:cubicBezTo>
                    <a:pt x="492" y="111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1"/>
            <p:cNvSpPr/>
            <p:nvPr/>
          </p:nvSpPr>
          <p:spPr>
            <a:xfrm>
              <a:off x="844500" y="3910850"/>
              <a:ext cx="7925" cy="6725"/>
            </a:xfrm>
            <a:custGeom>
              <a:rect b="b" l="l" r="r" t="t"/>
              <a:pathLst>
                <a:path extrusionOk="0" h="269" w="317">
                  <a:moveTo>
                    <a:pt x="174" y="1"/>
                  </a:moveTo>
                  <a:cubicBezTo>
                    <a:pt x="64" y="1"/>
                    <a:pt x="0" y="143"/>
                    <a:pt x="79" y="222"/>
                  </a:cubicBezTo>
                  <a:cubicBezTo>
                    <a:pt x="112" y="255"/>
                    <a:pt x="150" y="269"/>
                    <a:pt x="186" y="269"/>
                  </a:cubicBezTo>
                  <a:cubicBezTo>
                    <a:pt x="255" y="269"/>
                    <a:pt x="317" y="216"/>
                    <a:pt x="317" y="143"/>
                  </a:cubicBezTo>
                  <a:cubicBezTo>
                    <a:pt x="317" y="64"/>
                    <a:pt x="254" y="1"/>
                    <a:pt x="174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1"/>
            <p:cNvSpPr/>
            <p:nvPr/>
          </p:nvSpPr>
          <p:spPr>
            <a:xfrm>
              <a:off x="1455275" y="3819425"/>
              <a:ext cx="8350" cy="8325"/>
            </a:xfrm>
            <a:custGeom>
              <a:rect b="b" l="l" r="r" t="t"/>
              <a:pathLst>
                <a:path extrusionOk="0" h="333" w="334">
                  <a:moveTo>
                    <a:pt x="175" y="0"/>
                  </a:moveTo>
                  <a:cubicBezTo>
                    <a:pt x="80" y="0"/>
                    <a:pt x="1" y="79"/>
                    <a:pt x="1" y="174"/>
                  </a:cubicBezTo>
                  <a:cubicBezTo>
                    <a:pt x="1" y="254"/>
                    <a:pt x="80" y="333"/>
                    <a:pt x="175" y="333"/>
                  </a:cubicBezTo>
                  <a:cubicBezTo>
                    <a:pt x="254" y="333"/>
                    <a:pt x="333" y="254"/>
                    <a:pt x="333" y="174"/>
                  </a:cubicBezTo>
                  <a:cubicBezTo>
                    <a:pt x="333" y="79"/>
                    <a:pt x="254" y="0"/>
                    <a:pt x="175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1"/>
            <p:cNvSpPr/>
            <p:nvPr/>
          </p:nvSpPr>
          <p:spPr>
            <a:xfrm>
              <a:off x="1572050" y="3556575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7" y="1"/>
                  </a:moveTo>
                  <a:cubicBezTo>
                    <a:pt x="175" y="1"/>
                    <a:pt x="1" y="412"/>
                    <a:pt x="238" y="650"/>
                  </a:cubicBezTo>
                  <a:cubicBezTo>
                    <a:pt x="314" y="726"/>
                    <a:pt x="408" y="760"/>
                    <a:pt x="500" y="760"/>
                  </a:cubicBezTo>
                  <a:cubicBezTo>
                    <a:pt x="697" y="760"/>
                    <a:pt x="887" y="607"/>
                    <a:pt x="887" y="381"/>
                  </a:cubicBezTo>
                  <a:cubicBezTo>
                    <a:pt x="887" y="175"/>
                    <a:pt x="713" y="1"/>
                    <a:pt x="507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1"/>
            <p:cNvSpPr/>
            <p:nvPr/>
          </p:nvSpPr>
          <p:spPr>
            <a:xfrm>
              <a:off x="1247075" y="2963625"/>
              <a:ext cx="16650" cy="14475"/>
            </a:xfrm>
            <a:custGeom>
              <a:rect b="b" l="l" r="r" t="t"/>
              <a:pathLst>
                <a:path extrusionOk="0" h="579" w="666">
                  <a:moveTo>
                    <a:pt x="380" y="0"/>
                  </a:moveTo>
                  <a:cubicBezTo>
                    <a:pt x="127" y="0"/>
                    <a:pt x="0" y="317"/>
                    <a:pt x="174" y="491"/>
                  </a:cubicBezTo>
                  <a:cubicBezTo>
                    <a:pt x="235" y="552"/>
                    <a:pt x="307" y="578"/>
                    <a:pt x="377" y="578"/>
                  </a:cubicBezTo>
                  <a:cubicBezTo>
                    <a:pt x="526" y="578"/>
                    <a:pt x="665" y="457"/>
                    <a:pt x="665" y="285"/>
                  </a:cubicBezTo>
                  <a:cubicBezTo>
                    <a:pt x="665" y="127"/>
                    <a:pt x="538" y="0"/>
                    <a:pt x="380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1"/>
            <p:cNvSpPr/>
            <p:nvPr/>
          </p:nvSpPr>
          <p:spPr>
            <a:xfrm>
              <a:off x="1653200" y="3374900"/>
              <a:ext cx="18225" cy="15650"/>
            </a:xfrm>
            <a:custGeom>
              <a:rect b="b" l="l" r="r" t="t"/>
              <a:pathLst>
                <a:path extrusionOk="0" h="626" w="729">
                  <a:moveTo>
                    <a:pt x="412" y="0"/>
                  </a:moveTo>
                  <a:cubicBezTo>
                    <a:pt x="143" y="0"/>
                    <a:pt x="0" y="333"/>
                    <a:pt x="190" y="538"/>
                  </a:cubicBezTo>
                  <a:cubicBezTo>
                    <a:pt x="256" y="599"/>
                    <a:pt x="334" y="625"/>
                    <a:pt x="410" y="625"/>
                  </a:cubicBezTo>
                  <a:cubicBezTo>
                    <a:pt x="574" y="625"/>
                    <a:pt x="729" y="501"/>
                    <a:pt x="729" y="317"/>
                  </a:cubicBezTo>
                  <a:cubicBezTo>
                    <a:pt x="729" y="143"/>
                    <a:pt x="586" y="0"/>
                    <a:pt x="412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>
              <a:off x="1077650" y="3530850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17" y="1"/>
                  </a:moveTo>
                  <a:cubicBezTo>
                    <a:pt x="143" y="1"/>
                    <a:pt x="0" y="143"/>
                    <a:pt x="0" y="317"/>
                  </a:cubicBezTo>
                  <a:cubicBezTo>
                    <a:pt x="0" y="491"/>
                    <a:pt x="143" y="634"/>
                    <a:pt x="317" y="634"/>
                  </a:cubicBezTo>
                  <a:cubicBezTo>
                    <a:pt x="491" y="634"/>
                    <a:pt x="634" y="491"/>
                    <a:pt x="634" y="317"/>
                  </a:cubicBezTo>
                  <a:cubicBezTo>
                    <a:pt x="634" y="143"/>
                    <a:pt x="491" y="1"/>
                    <a:pt x="317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1"/>
            <p:cNvSpPr/>
            <p:nvPr/>
          </p:nvSpPr>
          <p:spPr>
            <a:xfrm>
              <a:off x="1083575" y="3312750"/>
              <a:ext cx="20625" cy="20200"/>
            </a:xfrm>
            <a:custGeom>
              <a:rect b="b" l="l" r="r" t="t"/>
              <a:pathLst>
                <a:path extrusionOk="0" h="808" w="825">
                  <a:moveTo>
                    <a:pt x="412" y="0"/>
                  </a:moveTo>
                  <a:cubicBezTo>
                    <a:pt x="191" y="0"/>
                    <a:pt x="1" y="174"/>
                    <a:pt x="1" y="396"/>
                  </a:cubicBezTo>
                  <a:cubicBezTo>
                    <a:pt x="1" y="634"/>
                    <a:pt x="191" y="808"/>
                    <a:pt x="412" y="808"/>
                  </a:cubicBezTo>
                  <a:cubicBezTo>
                    <a:pt x="634" y="808"/>
                    <a:pt x="824" y="634"/>
                    <a:pt x="824" y="396"/>
                  </a:cubicBezTo>
                  <a:cubicBezTo>
                    <a:pt x="824" y="174"/>
                    <a:pt x="634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1"/>
            <p:cNvSpPr/>
            <p:nvPr/>
          </p:nvSpPr>
          <p:spPr>
            <a:xfrm>
              <a:off x="1116625" y="2813300"/>
              <a:ext cx="3600" cy="2975"/>
            </a:xfrm>
            <a:custGeom>
              <a:rect b="b" l="l" r="r" t="t"/>
              <a:pathLst>
                <a:path extrusionOk="0" h="119" w="144">
                  <a:moveTo>
                    <a:pt x="66" y="0"/>
                  </a:moveTo>
                  <a:cubicBezTo>
                    <a:pt x="36" y="0"/>
                    <a:pt x="9" y="20"/>
                    <a:pt x="9" y="60"/>
                  </a:cubicBezTo>
                  <a:cubicBezTo>
                    <a:pt x="1" y="99"/>
                    <a:pt x="36" y="119"/>
                    <a:pt x="72" y="119"/>
                  </a:cubicBezTo>
                  <a:cubicBezTo>
                    <a:pt x="108" y="119"/>
                    <a:pt x="143" y="99"/>
                    <a:pt x="135" y="60"/>
                  </a:cubicBezTo>
                  <a:cubicBezTo>
                    <a:pt x="128" y="20"/>
                    <a:pt x="96" y="0"/>
                    <a:pt x="6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1"/>
            <p:cNvSpPr/>
            <p:nvPr/>
          </p:nvSpPr>
          <p:spPr>
            <a:xfrm>
              <a:off x="819150" y="3549450"/>
              <a:ext cx="16650" cy="14325"/>
            </a:xfrm>
            <a:custGeom>
              <a:rect b="b" l="l" r="r" t="t"/>
              <a:pathLst>
                <a:path extrusionOk="0" h="573" w="666">
                  <a:moveTo>
                    <a:pt x="381" y="1"/>
                  </a:moveTo>
                  <a:cubicBezTo>
                    <a:pt x="128" y="1"/>
                    <a:pt x="1" y="317"/>
                    <a:pt x="175" y="492"/>
                  </a:cubicBezTo>
                  <a:cubicBezTo>
                    <a:pt x="231" y="547"/>
                    <a:pt x="299" y="572"/>
                    <a:pt x="367" y="572"/>
                  </a:cubicBezTo>
                  <a:cubicBezTo>
                    <a:pt x="512" y="572"/>
                    <a:pt x="655" y="458"/>
                    <a:pt x="666" y="286"/>
                  </a:cubicBezTo>
                  <a:cubicBezTo>
                    <a:pt x="666" y="127"/>
                    <a:pt x="539" y="1"/>
                    <a:pt x="38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1"/>
            <p:cNvSpPr/>
            <p:nvPr/>
          </p:nvSpPr>
          <p:spPr>
            <a:xfrm>
              <a:off x="613725" y="3777450"/>
              <a:ext cx="15850" cy="13550"/>
            </a:xfrm>
            <a:custGeom>
              <a:rect b="b" l="l" r="r" t="t"/>
              <a:pathLst>
                <a:path extrusionOk="0" h="542" w="634">
                  <a:moveTo>
                    <a:pt x="364" y="1"/>
                  </a:moveTo>
                  <a:cubicBezTo>
                    <a:pt x="111" y="1"/>
                    <a:pt x="0" y="286"/>
                    <a:pt x="174" y="460"/>
                  </a:cubicBezTo>
                  <a:cubicBezTo>
                    <a:pt x="225" y="516"/>
                    <a:pt x="291" y="541"/>
                    <a:pt x="357" y="541"/>
                  </a:cubicBezTo>
                  <a:cubicBezTo>
                    <a:pt x="495" y="541"/>
                    <a:pt x="634" y="431"/>
                    <a:pt x="634" y="270"/>
                  </a:cubicBezTo>
                  <a:cubicBezTo>
                    <a:pt x="634" y="112"/>
                    <a:pt x="507" y="1"/>
                    <a:pt x="364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>
              <a:off x="633125" y="3604850"/>
              <a:ext cx="26925" cy="22750"/>
            </a:xfrm>
            <a:custGeom>
              <a:rect b="b" l="l" r="r" t="t"/>
              <a:pathLst>
                <a:path extrusionOk="0" h="910" w="1077">
                  <a:moveTo>
                    <a:pt x="645" y="1"/>
                  </a:moveTo>
                  <a:cubicBezTo>
                    <a:pt x="636" y="1"/>
                    <a:pt x="627" y="1"/>
                    <a:pt x="618" y="1"/>
                  </a:cubicBezTo>
                  <a:cubicBezTo>
                    <a:pt x="206" y="1"/>
                    <a:pt x="0" y="492"/>
                    <a:pt x="301" y="777"/>
                  </a:cubicBezTo>
                  <a:cubicBezTo>
                    <a:pt x="393" y="869"/>
                    <a:pt x="506" y="910"/>
                    <a:pt x="617" y="910"/>
                  </a:cubicBezTo>
                  <a:cubicBezTo>
                    <a:pt x="851" y="910"/>
                    <a:pt x="1077" y="729"/>
                    <a:pt x="1077" y="461"/>
                  </a:cubicBezTo>
                  <a:cubicBezTo>
                    <a:pt x="1077" y="201"/>
                    <a:pt x="886" y="1"/>
                    <a:pt x="645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1182550" y="3454450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7" y="1"/>
                    <a:pt x="0" y="127"/>
                    <a:pt x="0" y="270"/>
                  </a:cubicBezTo>
                  <a:cubicBezTo>
                    <a:pt x="0" y="412"/>
                    <a:pt x="127" y="539"/>
                    <a:pt x="269" y="539"/>
                  </a:cubicBezTo>
                  <a:cubicBezTo>
                    <a:pt x="412" y="539"/>
                    <a:pt x="539" y="412"/>
                    <a:pt x="539" y="270"/>
                  </a:cubicBezTo>
                  <a:cubicBezTo>
                    <a:pt x="539" y="127"/>
                    <a:pt x="412" y="1"/>
                    <a:pt x="26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1093075" y="3150850"/>
              <a:ext cx="23775" cy="20600"/>
            </a:xfrm>
            <a:custGeom>
              <a:rect b="b" l="l" r="r" t="t"/>
              <a:pathLst>
                <a:path extrusionOk="0" h="824" w="951">
                  <a:moveTo>
                    <a:pt x="539" y="0"/>
                  </a:moveTo>
                  <a:cubicBezTo>
                    <a:pt x="175" y="0"/>
                    <a:pt x="1" y="444"/>
                    <a:pt x="254" y="697"/>
                  </a:cubicBezTo>
                  <a:cubicBezTo>
                    <a:pt x="337" y="785"/>
                    <a:pt x="440" y="824"/>
                    <a:pt x="541" y="824"/>
                  </a:cubicBezTo>
                  <a:cubicBezTo>
                    <a:pt x="749" y="824"/>
                    <a:pt x="951" y="657"/>
                    <a:pt x="951" y="412"/>
                  </a:cubicBezTo>
                  <a:cubicBezTo>
                    <a:pt x="951" y="190"/>
                    <a:pt x="777" y="0"/>
                    <a:pt x="53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>
              <a:off x="903075" y="390255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32" y="306"/>
                    <a:pt x="175" y="322"/>
                    <a:pt x="217" y="322"/>
                  </a:cubicBezTo>
                  <a:cubicBezTo>
                    <a:pt x="302" y="322"/>
                    <a:pt x="381" y="254"/>
                    <a:pt x="381" y="159"/>
                  </a:cubicBezTo>
                  <a:cubicBezTo>
                    <a:pt x="381" y="64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>
              <a:off x="926550" y="3289375"/>
              <a:ext cx="18500" cy="15675"/>
            </a:xfrm>
            <a:custGeom>
              <a:rect b="b" l="l" r="r" t="t"/>
              <a:pathLst>
                <a:path extrusionOk="0" h="627" w="740">
                  <a:moveTo>
                    <a:pt x="405" y="1"/>
                  </a:moveTo>
                  <a:cubicBezTo>
                    <a:pt x="132" y="1"/>
                    <a:pt x="0" y="338"/>
                    <a:pt x="202" y="539"/>
                  </a:cubicBezTo>
                  <a:cubicBezTo>
                    <a:pt x="262" y="600"/>
                    <a:pt x="338" y="626"/>
                    <a:pt x="414" y="626"/>
                  </a:cubicBezTo>
                  <a:cubicBezTo>
                    <a:pt x="577" y="626"/>
                    <a:pt x="740" y="502"/>
                    <a:pt x="740" y="318"/>
                  </a:cubicBezTo>
                  <a:cubicBezTo>
                    <a:pt x="740" y="128"/>
                    <a:pt x="597" y="1"/>
                    <a:pt x="423" y="1"/>
                  </a:cubicBezTo>
                  <a:cubicBezTo>
                    <a:pt x="417" y="1"/>
                    <a:pt x="411" y="1"/>
                    <a:pt x="405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1060225" y="3273150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1" y="1"/>
                    <a:pt x="1" y="270"/>
                    <a:pt x="159" y="428"/>
                  </a:cubicBezTo>
                  <a:cubicBezTo>
                    <a:pt x="210" y="480"/>
                    <a:pt x="274" y="503"/>
                    <a:pt x="335" y="503"/>
                  </a:cubicBezTo>
                  <a:cubicBezTo>
                    <a:pt x="464" y="503"/>
                    <a:pt x="586" y="404"/>
                    <a:pt x="586" y="254"/>
                  </a:cubicBezTo>
                  <a:cubicBezTo>
                    <a:pt x="586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1326650" y="3338875"/>
              <a:ext cx="7125" cy="4875"/>
            </a:xfrm>
            <a:custGeom>
              <a:rect b="b" l="l" r="r" t="t"/>
              <a:pathLst>
                <a:path extrusionOk="0" h="195" w="285">
                  <a:moveTo>
                    <a:pt x="158" y="0"/>
                  </a:moveTo>
                  <a:cubicBezTo>
                    <a:pt x="1" y="0"/>
                    <a:pt x="158" y="194"/>
                    <a:pt x="240" y="194"/>
                  </a:cubicBezTo>
                  <a:cubicBezTo>
                    <a:pt x="266" y="194"/>
                    <a:pt x="285" y="176"/>
                    <a:pt x="285" y="127"/>
                  </a:cubicBezTo>
                  <a:cubicBezTo>
                    <a:pt x="285" y="48"/>
                    <a:pt x="221" y="0"/>
                    <a:pt x="15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697250" y="3310775"/>
              <a:ext cx="24950" cy="21675"/>
            </a:xfrm>
            <a:custGeom>
              <a:rect b="b" l="l" r="r" t="t"/>
              <a:pathLst>
                <a:path extrusionOk="0" h="867" w="998">
                  <a:moveTo>
                    <a:pt x="570" y="0"/>
                  </a:moveTo>
                  <a:cubicBezTo>
                    <a:pt x="190" y="0"/>
                    <a:pt x="0" y="459"/>
                    <a:pt x="269" y="744"/>
                  </a:cubicBezTo>
                  <a:cubicBezTo>
                    <a:pt x="354" y="829"/>
                    <a:pt x="458" y="867"/>
                    <a:pt x="560" y="867"/>
                  </a:cubicBezTo>
                  <a:cubicBezTo>
                    <a:pt x="782" y="867"/>
                    <a:pt x="998" y="688"/>
                    <a:pt x="998" y="428"/>
                  </a:cubicBezTo>
                  <a:cubicBezTo>
                    <a:pt x="998" y="190"/>
                    <a:pt x="808" y="0"/>
                    <a:pt x="570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1"/>
            <p:cNvSpPr/>
            <p:nvPr/>
          </p:nvSpPr>
          <p:spPr>
            <a:xfrm>
              <a:off x="1235575" y="3635350"/>
              <a:ext cx="32500" cy="27900"/>
            </a:xfrm>
            <a:custGeom>
              <a:rect b="b" l="l" r="r" t="t"/>
              <a:pathLst>
                <a:path extrusionOk="0" h="1116" w="1300">
                  <a:moveTo>
                    <a:pt x="745" y="1"/>
                  </a:moveTo>
                  <a:cubicBezTo>
                    <a:pt x="238" y="1"/>
                    <a:pt x="1" y="602"/>
                    <a:pt x="349" y="951"/>
                  </a:cubicBezTo>
                  <a:cubicBezTo>
                    <a:pt x="463" y="1064"/>
                    <a:pt x="603" y="1115"/>
                    <a:pt x="741" y="1115"/>
                  </a:cubicBezTo>
                  <a:cubicBezTo>
                    <a:pt x="1026" y="1115"/>
                    <a:pt x="1299" y="896"/>
                    <a:pt x="1299" y="555"/>
                  </a:cubicBezTo>
                  <a:cubicBezTo>
                    <a:pt x="1299" y="254"/>
                    <a:pt x="1046" y="1"/>
                    <a:pt x="745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843300" y="383445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81" y="1"/>
                  </a:moveTo>
                  <a:cubicBezTo>
                    <a:pt x="175" y="1"/>
                    <a:pt x="1" y="175"/>
                    <a:pt x="1" y="381"/>
                  </a:cubicBezTo>
                  <a:cubicBezTo>
                    <a:pt x="1" y="587"/>
                    <a:pt x="175" y="761"/>
                    <a:pt x="381" y="761"/>
                  </a:cubicBezTo>
                  <a:cubicBezTo>
                    <a:pt x="587" y="761"/>
                    <a:pt x="761" y="587"/>
                    <a:pt x="761" y="381"/>
                  </a:cubicBezTo>
                  <a:cubicBezTo>
                    <a:pt x="761" y="175"/>
                    <a:pt x="587" y="1"/>
                    <a:pt x="381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353650" y="331472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75" y="0"/>
                  </a:moveTo>
                  <a:cubicBezTo>
                    <a:pt x="80" y="0"/>
                    <a:pt x="1" y="80"/>
                    <a:pt x="1" y="175"/>
                  </a:cubicBezTo>
                  <a:cubicBezTo>
                    <a:pt x="1" y="285"/>
                    <a:pt x="80" y="365"/>
                    <a:pt x="175" y="365"/>
                  </a:cubicBezTo>
                  <a:cubicBezTo>
                    <a:pt x="286" y="365"/>
                    <a:pt x="365" y="285"/>
                    <a:pt x="365" y="175"/>
                  </a:cubicBezTo>
                  <a:cubicBezTo>
                    <a:pt x="365" y="80"/>
                    <a:pt x="286" y="0"/>
                    <a:pt x="175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666375" y="3505925"/>
              <a:ext cx="23375" cy="19775"/>
            </a:xfrm>
            <a:custGeom>
              <a:rect b="b" l="l" r="r" t="t"/>
              <a:pathLst>
                <a:path extrusionOk="0" h="791" w="935">
                  <a:moveTo>
                    <a:pt x="538" y="0"/>
                  </a:moveTo>
                  <a:cubicBezTo>
                    <a:pt x="174" y="0"/>
                    <a:pt x="0" y="428"/>
                    <a:pt x="253" y="681"/>
                  </a:cubicBezTo>
                  <a:cubicBezTo>
                    <a:pt x="334" y="756"/>
                    <a:pt x="432" y="790"/>
                    <a:pt x="528" y="790"/>
                  </a:cubicBezTo>
                  <a:cubicBezTo>
                    <a:pt x="735" y="790"/>
                    <a:pt x="934" y="634"/>
                    <a:pt x="934" y="396"/>
                  </a:cubicBezTo>
                  <a:cubicBezTo>
                    <a:pt x="934" y="174"/>
                    <a:pt x="760" y="0"/>
                    <a:pt x="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1305250" y="3635750"/>
              <a:ext cx="11900" cy="11900"/>
            </a:xfrm>
            <a:custGeom>
              <a:rect b="b" l="l" r="r" t="t"/>
              <a:pathLst>
                <a:path extrusionOk="0" h="476" w="476">
                  <a:moveTo>
                    <a:pt x="238" y="0"/>
                  </a:moveTo>
                  <a:cubicBezTo>
                    <a:pt x="96" y="0"/>
                    <a:pt x="1" y="111"/>
                    <a:pt x="1" y="238"/>
                  </a:cubicBezTo>
                  <a:cubicBezTo>
                    <a:pt x="1" y="380"/>
                    <a:pt x="96" y="475"/>
                    <a:pt x="238" y="475"/>
                  </a:cubicBezTo>
                  <a:cubicBezTo>
                    <a:pt x="365" y="475"/>
                    <a:pt x="476" y="380"/>
                    <a:pt x="476" y="238"/>
                  </a:cubicBezTo>
                  <a:cubicBezTo>
                    <a:pt x="476" y="111"/>
                    <a:pt x="365" y="0"/>
                    <a:pt x="23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1174875" y="3087500"/>
              <a:ext cx="6500" cy="4375"/>
            </a:xfrm>
            <a:custGeom>
              <a:rect b="b" l="l" r="r" t="t"/>
              <a:pathLst>
                <a:path extrusionOk="0" h="175" w="260">
                  <a:moveTo>
                    <a:pt x="133" y="1"/>
                  </a:moveTo>
                  <a:cubicBezTo>
                    <a:pt x="1" y="1"/>
                    <a:pt x="143" y="175"/>
                    <a:pt x="218" y="175"/>
                  </a:cubicBezTo>
                  <a:cubicBezTo>
                    <a:pt x="242" y="175"/>
                    <a:pt x="260" y="157"/>
                    <a:pt x="260" y="112"/>
                  </a:cubicBezTo>
                  <a:cubicBezTo>
                    <a:pt x="260" y="48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1"/>
            <p:cNvSpPr/>
            <p:nvPr/>
          </p:nvSpPr>
          <p:spPr>
            <a:xfrm>
              <a:off x="1045975" y="314095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22" y="0"/>
                  </a:moveTo>
                  <a:cubicBezTo>
                    <a:pt x="80" y="0"/>
                    <a:pt x="1" y="175"/>
                    <a:pt x="111" y="270"/>
                  </a:cubicBezTo>
                  <a:cubicBezTo>
                    <a:pt x="143" y="306"/>
                    <a:pt x="182" y="322"/>
                    <a:pt x="221" y="322"/>
                  </a:cubicBezTo>
                  <a:cubicBezTo>
                    <a:pt x="302" y="322"/>
                    <a:pt x="381" y="255"/>
                    <a:pt x="381" y="159"/>
                  </a:cubicBezTo>
                  <a:cubicBezTo>
                    <a:pt x="381" y="80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1046275" y="3019425"/>
              <a:ext cx="6850" cy="4700"/>
            </a:xfrm>
            <a:custGeom>
              <a:rect b="b" l="l" r="r" t="t"/>
              <a:pathLst>
                <a:path extrusionOk="0" h="188" w="274">
                  <a:moveTo>
                    <a:pt x="147" y="1"/>
                  </a:moveTo>
                  <a:cubicBezTo>
                    <a:pt x="1" y="1"/>
                    <a:pt x="154" y="188"/>
                    <a:pt x="233" y="188"/>
                  </a:cubicBezTo>
                  <a:cubicBezTo>
                    <a:pt x="257" y="188"/>
                    <a:pt x="274" y="171"/>
                    <a:pt x="274" y="127"/>
                  </a:cubicBezTo>
                  <a:cubicBezTo>
                    <a:pt x="274" y="48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1589475" y="3052675"/>
              <a:ext cx="7525" cy="7550"/>
            </a:xfrm>
            <a:custGeom>
              <a:rect b="b" l="l" r="r" t="t"/>
              <a:pathLst>
                <a:path extrusionOk="0" h="302" w="301">
                  <a:moveTo>
                    <a:pt x="143" y="1"/>
                  </a:moveTo>
                  <a:cubicBezTo>
                    <a:pt x="64" y="1"/>
                    <a:pt x="0" y="64"/>
                    <a:pt x="0" y="159"/>
                  </a:cubicBezTo>
                  <a:cubicBezTo>
                    <a:pt x="0" y="238"/>
                    <a:pt x="64" y="301"/>
                    <a:pt x="143" y="301"/>
                  </a:cubicBezTo>
                  <a:cubicBezTo>
                    <a:pt x="222" y="301"/>
                    <a:pt x="301" y="238"/>
                    <a:pt x="301" y="159"/>
                  </a:cubicBezTo>
                  <a:cubicBezTo>
                    <a:pt x="301" y="64"/>
                    <a:pt x="222" y="1"/>
                    <a:pt x="143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1495250" y="3490875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7" y="0"/>
                  </a:moveTo>
                  <a:cubicBezTo>
                    <a:pt x="96" y="0"/>
                    <a:pt x="1" y="80"/>
                    <a:pt x="1" y="190"/>
                  </a:cubicBezTo>
                  <a:cubicBezTo>
                    <a:pt x="1" y="301"/>
                    <a:pt x="96" y="396"/>
                    <a:pt x="207" y="396"/>
                  </a:cubicBezTo>
                  <a:cubicBezTo>
                    <a:pt x="317" y="396"/>
                    <a:pt x="397" y="301"/>
                    <a:pt x="397" y="190"/>
                  </a:cubicBezTo>
                  <a:cubicBezTo>
                    <a:pt x="397" y="80"/>
                    <a:pt x="317" y="0"/>
                    <a:pt x="207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1239150" y="3222975"/>
              <a:ext cx="9925" cy="9825"/>
            </a:xfrm>
            <a:custGeom>
              <a:rect b="b" l="l" r="r" t="t"/>
              <a:pathLst>
                <a:path extrusionOk="0" h="393" w="397">
                  <a:moveTo>
                    <a:pt x="198" y="1"/>
                  </a:moveTo>
                  <a:cubicBezTo>
                    <a:pt x="99" y="1"/>
                    <a:pt x="0" y="68"/>
                    <a:pt x="0" y="203"/>
                  </a:cubicBezTo>
                  <a:cubicBezTo>
                    <a:pt x="0" y="330"/>
                    <a:pt x="99" y="393"/>
                    <a:pt x="198" y="393"/>
                  </a:cubicBezTo>
                  <a:cubicBezTo>
                    <a:pt x="297" y="393"/>
                    <a:pt x="396" y="330"/>
                    <a:pt x="396" y="203"/>
                  </a:cubicBezTo>
                  <a:cubicBezTo>
                    <a:pt x="396" y="68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1084375" y="2854750"/>
              <a:ext cx="16250" cy="13925"/>
            </a:xfrm>
            <a:custGeom>
              <a:rect b="b" l="l" r="r" t="t"/>
              <a:pathLst>
                <a:path extrusionOk="0" h="557" w="650">
                  <a:moveTo>
                    <a:pt x="365" y="1"/>
                  </a:moveTo>
                  <a:cubicBezTo>
                    <a:pt x="127" y="1"/>
                    <a:pt x="0" y="302"/>
                    <a:pt x="175" y="476"/>
                  </a:cubicBezTo>
                  <a:cubicBezTo>
                    <a:pt x="231" y="532"/>
                    <a:pt x="300" y="557"/>
                    <a:pt x="368" y="557"/>
                  </a:cubicBezTo>
                  <a:cubicBezTo>
                    <a:pt x="511" y="557"/>
                    <a:pt x="650" y="447"/>
                    <a:pt x="650" y="286"/>
                  </a:cubicBezTo>
                  <a:cubicBezTo>
                    <a:pt x="650" y="127"/>
                    <a:pt x="523" y="1"/>
                    <a:pt x="365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1275575" y="3880375"/>
              <a:ext cx="11500" cy="9900"/>
            </a:xfrm>
            <a:custGeom>
              <a:rect b="b" l="l" r="r" t="t"/>
              <a:pathLst>
                <a:path extrusionOk="0" h="396" w="460">
                  <a:moveTo>
                    <a:pt x="253" y="1"/>
                  </a:moveTo>
                  <a:cubicBezTo>
                    <a:pt x="79" y="1"/>
                    <a:pt x="0" y="206"/>
                    <a:pt x="127" y="333"/>
                  </a:cubicBezTo>
                  <a:cubicBezTo>
                    <a:pt x="164" y="376"/>
                    <a:pt x="215" y="395"/>
                    <a:pt x="265" y="395"/>
                  </a:cubicBezTo>
                  <a:cubicBezTo>
                    <a:pt x="362" y="395"/>
                    <a:pt x="459" y="322"/>
                    <a:pt x="459" y="206"/>
                  </a:cubicBezTo>
                  <a:cubicBezTo>
                    <a:pt x="459" y="96"/>
                    <a:pt x="364" y="1"/>
                    <a:pt x="253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1188475" y="3117600"/>
              <a:ext cx="10725" cy="8825"/>
            </a:xfrm>
            <a:custGeom>
              <a:rect b="b" l="l" r="r" t="t"/>
              <a:pathLst>
                <a:path extrusionOk="0" h="353" w="429">
                  <a:moveTo>
                    <a:pt x="254" y="0"/>
                  </a:moveTo>
                  <a:cubicBezTo>
                    <a:pt x="80" y="0"/>
                    <a:pt x="1" y="190"/>
                    <a:pt x="127" y="301"/>
                  </a:cubicBezTo>
                  <a:cubicBezTo>
                    <a:pt x="163" y="337"/>
                    <a:pt x="207" y="353"/>
                    <a:pt x="250" y="353"/>
                  </a:cubicBezTo>
                  <a:cubicBezTo>
                    <a:pt x="341" y="353"/>
                    <a:pt x="428" y="282"/>
                    <a:pt x="428" y="174"/>
                  </a:cubicBezTo>
                  <a:cubicBezTo>
                    <a:pt x="428" y="79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845275" y="3203875"/>
              <a:ext cx="12300" cy="11900"/>
            </a:xfrm>
            <a:custGeom>
              <a:rect b="b" l="l" r="r" t="t"/>
              <a:pathLst>
                <a:path extrusionOk="0" h="476" w="492">
                  <a:moveTo>
                    <a:pt x="246" y="1"/>
                  </a:moveTo>
                  <a:cubicBezTo>
                    <a:pt x="124" y="1"/>
                    <a:pt x="1" y="80"/>
                    <a:pt x="1" y="238"/>
                  </a:cubicBezTo>
                  <a:cubicBezTo>
                    <a:pt x="1" y="397"/>
                    <a:pt x="124" y="476"/>
                    <a:pt x="246" y="476"/>
                  </a:cubicBezTo>
                  <a:cubicBezTo>
                    <a:pt x="369" y="476"/>
                    <a:pt x="492" y="397"/>
                    <a:pt x="492" y="238"/>
                  </a:cubicBezTo>
                  <a:cubicBezTo>
                    <a:pt x="492" y="80"/>
                    <a:pt x="369" y="1"/>
                    <a:pt x="246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1105500" y="2659200"/>
              <a:ext cx="3450" cy="2375"/>
            </a:xfrm>
            <a:custGeom>
              <a:rect b="b" l="l" r="r" t="t"/>
              <a:pathLst>
                <a:path extrusionOk="0" h="95" w="138">
                  <a:moveTo>
                    <a:pt x="74" y="1"/>
                  </a:moveTo>
                  <a:cubicBezTo>
                    <a:pt x="1" y="1"/>
                    <a:pt x="78" y="95"/>
                    <a:pt x="117" y="95"/>
                  </a:cubicBezTo>
                  <a:cubicBezTo>
                    <a:pt x="129" y="95"/>
                    <a:pt x="137" y="86"/>
                    <a:pt x="137" y="64"/>
                  </a:cubicBezTo>
                  <a:cubicBezTo>
                    <a:pt x="137" y="33"/>
                    <a:pt x="105" y="1"/>
                    <a:pt x="74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1053100" y="358905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1727225" y="2752625"/>
              <a:ext cx="2400" cy="2000"/>
            </a:xfrm>
            <a:custGeom>
              <a:rect b="b" l="l" r="r" t="t"/>
              <a:pathLst>
                <a:path extrusionOk="0" h="80" w="96">
                  <a:moveTo>
                    <a:pt x="48" y="1"/>
                  </a:moveTo>
                  <a:cubicBezTo>
                    <a:pt x="16" y="1"/>
                    <a:pt x="0" y="17"/>
                    <a:pt x="0" y="48"/>
                  </a:cubicBezTo>
                  <a:cubicBezTo>
                    <a:pt x="0" y="64"/>
                    <a:pt x="16" y="80"/>
                    <a:pt x="48" y="80"/>
                  </a:cubicBezTo>
                  <a:cubicBezTo>
                    <a:pt x="64" y="80"/>
                    <a:pt x="95" y="64"/>
                    <a:pt x="95" y="48"/>
                  </a:cubicBezTo>
                  <a:cubicBezTo>
                    <a:pt x="95" y="17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954925" y="3596550"/>
              <a:ext cx="9925" cy="8600"/>
            </a:xfrm>
            <a:custGeom>
              <a:rect b="b" l="l" r="r" t="t"/>
              <a:pathLst>
                <a:path extrusionOk="0" h="344" w="397">
                  <a:moveTo>
                    <a:pt x="222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45" y="330"/>
                    <a:pt x="184" y="343"/>
                    <a:pt x="223" y="343"/>
                  </a:cubicBezTo>
                  <a:cubicBezTo>
                    <a:pt x="312" y="343"/>
                    <a:pt x="397" y="275"/>
                    <a:pt x="397" y="175"/>
                  </a:cubicBezTo>
                  <a:cubicBezTo>
                    <a:pt x="397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1543950" y="2758175"/>
              <a:ext cx="5950" cy="4775"/>
            </a:xfrm>
            <a:custGeom>
              <a:rect b="b" l="l" r="r" t="t"/>
              <a:pathLst>
                <a:path extrusionOk="0" h="191" w="238">
                  <a:moveTo>
                    <a:pt x="127" y="0"/>
                  </a:moveTo>
                  <a:cubicBezTo>
                    <a:pt x="0" y="0"/>
                    <a:pt x="0" y="190"/>
                    <a:pt x="127" y="190"/>
                  </a:cubicBezTo>
                  <a:cubicBezTo>
                    <a:pt x="190" y="190"/>
                    <a:pt x="238" y="143"/>
                    <a:pt x="238" y="95"/>
                  </a:cubicBezTo>
                  <a:cubicBezTo>
                    <a:pt x="238" y="32"/>
                    <a:pt x="190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12875" y="3550650"/>
              <a:ext cx="6350" cy="5950"/>
            </a:xfrm>
            <a:custGeom>
              <a:rect b="b" l="l" r="r" t="t"/>
              <a:pathLst>
                <a:path extrusionOk="0" h="238" w="254">
                  <a:moveTo>
                    <a:pt x="127" y="0"/>
                  </a:moveTo>
                  <a:cubicBezTo>
                    <a:pt x="64" y="0"/>
                    <a:pt x="1" y="48"/>
                    <a:pt x="1" y="111"/>
                  </a:cubicBezTo>
                  <a:cubicBezTo>
                    <a:pt x="1" y="174"/>
                    <a:pt x="64" y="238"/>
                    <a:pt x="127" y="238"/>
                  </a:cubicBezTo>
                  <a:cubicBezTo>
                    <a:pt x="191" y="238"/>
                    <a:pt x="254" y="174"/>
                    <a:pt x="254" y="111"/>
                  </a:cubicBezTo>
                  <a:cubicBezTo>
                    <a:pt x="254" y="48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850825" y="3880775"/>
              <a:ext cx="9525" cy="7875"/>
            </a:xfrm>
            <a:custGeom>
              <a:rect b="b" l="l" r="r" t="t"/>
              <a:pathLst>
                <a:path extrusionOk="0" h="315" w="381">
                  <a:moveTo>
                    <a:pt x="222" y="0"/>
                  </a:moveTo>
                  <a:cubicBezTo>
                    <a:pt x="80" y="0"/>
                    <a:pt x="1" y="175"/>
                    <a:pt x="96" y="270"/>
                  </a:cubicBezTo>
                  <a:cubicBezTo>
                    <a:pt x="132" y="301"/>
                    <a:pt x="175" y="315"/>
                    <a:pt x="216" y="315"/>
                  </a:cubicBezTo>
                  <a:cubicBezTo>
                    <a:pt x="302" y="315"/>
                    <a:pt x="381" y="255"/>
                    <a:pt x="381" y="159"/>
                  </a:cubicBezTo>
                  <a:cubicBezTo>
                    <a:pt x="381" y="64"/>
                    <a:pt x="301" y="0"/>
                    <a:pt x="22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940675" y="3792475"/>
              <a:ext cx="24575" cy="21025"/>
            </a:xfrm>
            <a:custGeom>
              <a:rect b="b" l="l" r="r" t="t"/>
              <a:pathLst>
                <a:path extrusionOk="0" h="841" w="983">
                  <a:moveTo>
                    <a:pt x="595" y="1"/>
                  </a:moveTo>
                  <a:cubicBezTo>
                    <a:pt x="587" y="1"/>
                    <a:pt x="579" y="1"/>
                    <a:pt x="571" y="2"/>
                  </a:cubicBezTo>
                  <a:cubicBezTo>
                    <a:pt x="191" y="2"/>
                    <a:pt x="1" y="445"/>
                    <a:pt x="254" y="714"/>
                  </a:cubicBezTo>
                  <a:cubicBezTo>
                    <a:pt x="341" y="801"/>
                    <a:pt x="448" y="840"/>
                    <a:pt x="553" y="840"/>
                  </a:cubicBezTo>
                  <a:cubicBezTo>
                    <a:pt x="773" y="840"/>
                    <a:pt x="983" y="670"/>
                    <a:pt x="983" y="413"/>
                  </a:cubicBezTo>
                  <a:cubicBezTo>
                    <a:pt x="983" y="200"/>
                    <a:pt x="806" y="1"/>
                    <a:pt x="595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1004025" y="3669400"/>
              <a:ext cx="24550" cy="21300"/>
            </a:xfrm>
            <a:custGeom>
              <a:rect b="b" l="l" r="r" t="t"/>
              <a:pathLst>
                <a:path extrusionOk="0" h="852" w="982">
                  <a:moveTo>
                    <a:pt x="570" y="0"/>
                  </a:moveTo>
                  <a:cubicBezTo>
                    <a:pt x="190" y="0"/>
                    <a:pt x="0" y="459"/>
                    <a:pt x="269" y="729"/>
                  </a:cubicBezTo>
                  <a:cubicBezTo>
                    <a:pt x="355" y="814"/>
                    <a:pt x="457" y="851"/>
                    <a:pt x="558" y="851"/>
                  </a:cubicBezTo>
                  <a:cubicBezTo>
                    <a:pt x="775" y="851"/>
                    <a:pt x="982" y="677"/>
                    <a:pt x="982" y="428"/>
                  </a:cubicBezTo>
                  <a:cubicBezTo>
                    <a:pt x="982" y="190"/>
                    <a:pt x="792" y="0"/>
                    <a:pt x="57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1171450" y="3744175"/>
              <a:ext cx="11125" cy="9250"/>
            </a:xfrm>
            <a:custGeom>
              <a:rect b="b" l="l" r="r" t="t"/>
              <a:pathLst>
                <a:path extrusionOk="0" h="370" w="445">
                  <a:moveTo>
                    <a:pt x="278" y="0"/>
                  </a:moveTo>
                  <a:cubicBezTo>
                    <a:pt x="270" y="0"/>
                    <a:pt x="262" y="1"/>
                    <a:pt x="254" y="2"/>
                  </a:cubicBezTo>
                  <a:cubicBezTo>
                    <a:pt x="96" y="2"/>
                    <a:pt x="1" y="192"/>
                    <a:pt x="128" y="318"/>
                  </a:cubicBezTo>
                  <a:cubicBezTo>
                    <a:pt x="163" y="354"/>
                    <a:pt x="207" y="370"/>
                    <a:pt x="252" y="370"/>
                  </a:cubicBezTo>
                  <a:cubicBezTo>
                    <a:pt x="348" y="370"/>
                    <a:pt x="444" y="295"/>
                    <a:pt x="444" y="176"/>
                  </a:cubicBezTo>
                  <a:cubicBezTo>
                    <a:pt x="444" y="88"/>
                    <a:pt x="376" y="0"/>
                    <a:pt x="27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1050325" y="3649200"/>
              <a:ext cx="13100" cy="13500"/>
            </a:xfrm>
            <a:custGeom>
              <a:rect b="b" l="l" r="r" t="t"/>
              <a:pathLst>
                <a:path extrusionOk="0" h="540" w="524">
                  <a:moveTo>
                    <a:pt x="254" y="1"/>
                  </a:moveTo>
                  <a:cubicBezTo>
                    <a:pt x="112" y="1"/>
                    <a:pt x="1" y="112"/>
                    <a:pt x="1" y="270"/>
                  </a:cubicBezTo>
                  <a:cubicBezTo>
                    <a:pt x="1" y="412"/>
                    <a:pt x="112" y="539"/>
                    <a:pt x="254" y="539"/>
                  </a:cubicBezTo>
                  <a:cubicBezTo>
                    <a:pt x="412" y="539"/>
                    <a:pt x="523" y="412"/>
                    <a:pt x="523" y="270"/>
                  </a:cubicBezTo>
                  <a:cubicBezTo>
                    <a:pt x="523" y="112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1715950" y="3323225"/>
              <a:ext cx="4175" cy="3300"/>
            </a:xfrm>
            <a:custGeom>
              <a:rect b="b" l="l" r="r" t="t"/>
              <a:pathLst>
                <a:path extrusionOk="0" h="132" w="167">
                  <a:moveTo>
                    <a:pt x="81" y="1"/>
                  </a:moveTo>
                  <a:cubicBezTo>
                    <a:pt x="40" y="1"/>
                    <a:pt x="0" y="25"/>
                    <a:pt x="8" y="72"/>
                  </a:cubicBezTo>
                  <a:cubicBezTo>
                    <a:pt x="16" y="112"/>
                    <a:pt x="51" y="131"/>
                    <a:pt x="87" y="131"/>
                  </a:cubicBezTo>
                  <a:cubicBezTo>
                    <a:pt x="123" y="131"/>
                    <a:pt x="158" y="112"/>
                    <a:pt x="166" y="72"/>
                  </a:cubicBezTo>
                  <a:cubicBezTo>
                    <a:pt x="166" y="25"/>
                    <a:pt x="123" y="1"/>
                    <a:pt x="8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1102575" y="3114825"/>
              <a:ext cx="8750" cy="8725"/>
            </a:xfrm>
            <a:custGeom>
              <a:rect b="b" l="l" r="r" t="t"/>
              <a:pathLst>
                <a:path extrusionOk="0" h="349" w="350">
                  <a:moveTo>
                    <a:pt x="175" y="0"/>
                  </a:moveTo>
                  <a:cubicBezTo>
                    <a:pt x="80" y="0"/>
                    <a:pt x="1" y="80"/>
                    <a:pt x="1" y="175"/>
                  </a:cubicBezTo>
                  <a:cubicBezTo>
                    <a:pt x="1" y="270"/>
                    <a:pt x="80" y="349"/>
                    <a:pt x="175" y="349"/>
                  </a:cubicBezTo>
                  <a:cubicBezTo>
                    <a:pt x="270" y="349"/>
                    <a:pt x="349" y="270"/>
                    <a:pt x="349" y="175"/>
                  </a:cubicBezTo>
                  <a:cubicBezTo>
                    <a:pt x="349" y="80"/>
                    <a:pt x="270" y="0"/>
                    <a:pt x="17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938300" y="2947375"/>
              <a:ext cx="4375" cy="4375"/>
            </a:xfrm>
            <a:custGeom>
              <a:rect b="b" l="l" r="r" t="t"/>
              <a:pathLst>
                <a:path extrusionOk="0" h="175" w="175">
                  <a:moveTo>
                    <a:pt x="96" y="1"/>
                  </a:moveTo>
                  <a:cubicBezTo>
                    <a:pt x="32" y="1"/>
                    <a:pt x="1" y="32"/>
                    <a:pt x="1" y="80"/>
                  </a:cubicBezTo>
                  <a:cubicBezTo>
                    <a:pt x="1" y="127"/>
                    <a:pt x="32" y="175"/>
                    <a:pt x="96" y="175"/>
                  </a:cubicBezTo>
                  <a:cubicBezTo>
                    <a:pt x="143" y="175"/>
                    <a:pt x="175" y="127"/>
                    <a:pt x="175" y="80"/>
                  </a:cubicBezTo>
                  <a:cubicBezTo>
                    <a:pt x="175" y="32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985800" y="3791700"/>
              <a:ext cx="23000" cy="19775"/>
            </a:xfrm>
            <a:custGeom>
              <a:rect b="b" l="l" r="r" t="t"/>
              <a:pathLst>
                <a:path extrusionOk="0" h="791" w="920">
                  <a:moveTo>
                    <a:pt x="523" y="1"/>
                  </a:moveTo>
                  <a:cubicBezTo>
                    <a:pt x="175" y="1"/>
                    <a:pt x="1" y="413"/>
                    <a:pt x="238" y="666"/>
                  </a:cubicBezTo>
                  <a:cubicBezTo>
                    <a:pt x="319" y="752"/>
                    <a:pt x="421" y="790"/>
                    <a:pt x="522" y="790"/>
                  </a:cubicBezTo>
                  <a:cubicBezTo>
                    <a:pt x="718" y="790"/>
                    <a:pt x="909" y="643"/>
                    <a:pt x="919" y="413"/>
                  </a:cubicBezTo>
                  <a:cubicBezTo>
                    <a:pt x="919" y="175"/>
                    <a:pt x="745" y="1"/>
                    <a:pt x="523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1095850" y="3656725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1"/>
                  </a:moveTo>
                  <a:cubicBezTo>
                    <a:pt x="96" y="1"/>
                    <a:pt x="1" y="222"/>
                    <a:pt x="143" y="365"/>
                  </a:cubicBezTo>
                  <a:cubicBezTo>
                    <a:pt x="183" y="405"/>
                    <a:pt x="232" y="422"/>
                    <a:pt x="281" y="422"/>
                  </a:cubicBezTo>
                  <a:cubicBezTo>
                    <a:pt x="387" y="422"/>
                    <a:pt x="491" y="337"/>
                    <a:pt x="491" y="206"/>
                  </a:cubicBezTo>
                  <a:cubicBezTo>
                    <a:pt x="491" y="96"/>
                    <a:pt x="396" y="1"/>
                    <a:pt x="286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654175" y="3038000"/>
              <a:ext cx="4300" cy="4425"/>
            </a:xfrm>
            <a:custGeom>
              <a:rect b="b" l="l" r="r" t="t"/>
              <a:pathLst>
                <a:path extrusionOk="0" h="177" w="172">
                  <a:moveTo>
                    <a:pt x="82" y="1"/>
                  </a:moveTo>
                  <a:cubicBezTo>
                    <a:pt x="1" y="1"/>
                    <a:pt x="1" y="177"/>
                    <a:pt x="82" y="177"/>
                  </a:cubicBezTo>
                  <a:cubicBezTo>
                    <a:pt x="85" y="177"/>
                    <a:pt x="89" y="176"/>
                    <a:pt x="92" y="176"/>
                  </a:cubicBezTo>
                  <a:cubicBezTo>
                    <a:pt x="140" y="176"/>
                    <a:pt x="171" y="128"/>
                    <a:pt x="171" y="81"/>
                  </a:cubicBezTo>
                  <a:cubicBezTo>
                    <a:pt x="171" y="33"/>
                    <a:pt x="140" y="2"/>
                    <a:pt x="92" y="2"/>
                  </a:cubicBezTo>
                  <a:cubicBezTo>
                    <a:pt x="89" y="1"/>
                    <a:pt x="85" y="1"/>
                    <a:pt x="8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867450" y="3689175"/>
              <a:ext cx="23375" cy="20050"/>
            </a:xfrm>
            <a:custGeom>
              <a:rect b="b" l="l" r="r" t="t"/>
              <a:pathLst>
                <a:path extrusionOk="0" h="802" w="935">
                  <a:moveTo>
                    <a:pt x="539" y="1"/>
                  </a:moveTo>
                  <a:cubicBezTo>
                    <a:pt x="175" y="1"/>
                    <a:pt x="1" y="428"/>
                    <a:pt x="254" y="682"/>
                  </a:cubicBezTo>
                  <a:cubicBezTo>
                    <a:pt x="336" y="764"/>
                    <a:pt x="437" y="801"/>
                    <a:pt x="536" y="801"/>
                  </a:cubicBezTo>
                  <a:cubicBezTo>
                    <a:pt x="740" y="801"/>
                    <a:pt x="935" y="642"/>
                    <a:pt x="935" y="397"/>
                  </a:cubicBezTo>
                  <a:cubicBezTo>
                    <a:pt x="935" y="191"/>
                    <a:pt x="761" y="1"/>
                    <a:pt x="539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452800" y="3261175"/>
              <a:ext cx="4975" cy="3900"/>
            </a:xfrm>
            <a:custGeom>
              <a:rect b="b" l="l" r="r" t="t"/>
              <a:pathLst>
                <a:path extrusionOk="0" h="156" w="199">
                  <a:moveTo>
                    <a:pt x="98" y="1"/>
                  </a:moveTo>
                  <a:cubicBezTo>
                    <a:pt x="48" y="1"/>
                    <a:pt x="1" y="29"/>
                    <a:pt x="9" y="84"/>
                  </a:cubicBezTo>
                  <a:cubicBezTo>
                    <a:pt x="17" y="132"/>
                    <a:pt x="60" y="155"/>
                    <a:pt x="104" y="155"/>
                  </a:cubicBezTo>
                  <a:cubicBezTo>
                    <a:pt x="147" y="155"/>
                    <a:pt x="191" y="132"/>
                    <a:pt x="199" y="84"/>
                  </a:cubicBezTo>
                  <a:cubicBezTo>
                    <a:pt x="199" y="29"/>
                    <a:pt x="147" y="1"/>
                    <a:pt x="9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1289025" y="3696300"/>
              <a:ext cx="11900" cy="11525"/>
            </a:xfrm>
            <a:custGeom>
              <a:rect b="b" l="l" r="r" t="t"/>
              <a:pathLst>
                <a:path extrusionOk="0" h="461" w="476">
                  <a:moveTo>
                    <a:pt x="238" y="1"/>
                  </a:moveTo>
                  <a:cubicBezTo>
                    <a:pt x="111" y="1"/>
                    <a:pt x="0" y="96"/>
                    <a:pt x="0" y="223"/>
                  </a:cubicBezTo>
                  <a:cubicBezTo>
                    <a:pt x="0" y="349"/>
                    <a:pt x="111" y="460"/>
                    <a:pt x="238" y="460"/>
                  </a:cubicBezTo>
                  <a:cubicBezTo>
                    <a:pt x="365" y="460"/>
                    <a:pt x="475" y="349"/>
                    <a:pt x="475" y="223"/>
                  </a:cubicBezTo>
                  <a:cubicBezTo>
                    <a:pt x="475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829050" y="3107300"/>
              <a:ext cx="21000" cy="18225"/>
            </a:xfrm>
            <a:custGeom>
              <a:rect b="b" l="l" r="r" t="t"/>
              <a:pathLst>
                <a:path extrusionOk="0" h="729" w="840">
                  <a:moveTo>
                    <a:pt x="492" y="1"/>
                  </a:moveTo>
                  <a:cubicBezTo>
                    <a:pt x="159" y="1"/>
                    <a:pt x="1" y="396"/>
                    <a:pt x="222" y="618"/>
                  </a:cubicBezTo>
                  <a:cubicBezTo>
                    <a:pt x="299" y="695"/>
                    <a:pt x="390" y="728"/>
                    <a:pt x="479" y="728"/>
                  </a:cubicBezTo>
                  <a:cubicBezTo>
                    <a:pt x="665" y="728"/>
                    <a:pt x="840" y="579"/>
                    <a:pt x="840" y="365"/>
                  </a:cubicBezTo>
                  <a:cubicBezTo>
                    <a:pt x="840" y="159"/>
                    <a:pt x="682" y="1"/>
                    <a:pt x="49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1186800" y="2901850"/>
              <a:ext cx="6450" cy="4725"/>
            </a:xfrm>
            <a:custGeom>
              <a:rect b="b" l="l" r="r" t="t"/>
              <a:pathLst>
                <a:path extrusionOk="0" h="189" w="258">
                  <a:moveTo>
                    <a:pt x="147" y="1"/>
                  </a:moveTo>
                  <a:cubicBezTo>
                    <a:pt x="1" y="1"/>
                    <a:pt x="145" y="188"/>
                    <a:pt x="219" y="188"/>
                  </a:cubicBezTo>
                  <a:cubicBezTo>
                    <a:pt x="242" y="188"/>
                    <a:pt x="258" y="171"/>
                    <a:pt x="258" y="128"/>
                  </a:cubicBezTo>
                  <a:cubicBezTo>
                    <a:pt x="258" y="48"/>
                    <a:pt x="210" y="1"/>
                    <a:pt x="147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966425" y="3058625"/>
              <a:ext cx="5950" cy="5950"/>
            </a:xfrm>
            <a:custGeom>
              <a:rect b="b" l="l" r="r" t="t"/>
              <a:pathLst>
                <a:path extrusionOk="0" h="238" w="238">
                  <a:moveTo>
                    <a:pt x="111" y="0"/>
                  </a:moveTo>
                  <a:cubicBezTo>
                    <a:pt x="48" y="0"/>
                    <a:pt x="0" y="63"/>
                    <a:pt x="0" y="127"/>
                  </a:cubicBezTo>
                  <a:cubicBezTo>
                    <a:pt x="0" y="190"/>
                    <a:pt x="48" y="238"/>
                    <a:pt x="111" y="238"/>
                  </a:cubicBezTo>
                  <a:cubicBezTo>
                    <a:pt x="190" y="238"/>
                    <a:pt x="238" y="190"/>
                    <a:pt x="238" y="127"/>
                  </a:cubicBezTo>
                  <a:cubicBezTo>
                    <a:pt x="238" y="63"/>
                    <a:pt x="190" y="0"/>
                    <a:pt x="111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1328600" y="3721250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0"/>
                  </a:moveTo>
                  <a:cubicBezTo>
                    <a:pt x="80" y="0"/>
                    <a:pt x="1" y="64"/>
                    <a:pt x="1" y="159"/>
                  </a:cubicBezTo>
                  <a:cubicBezTo>
                    <a:pt x="1" y="238"/>
                    <a:pt x="80" y="317"/>
                    <a:pt x="159" y="317"/>
                  </a:cubicBezTo>
                  <a:cubicBezTo>
                    <a:pt x="238" y="317"/>
                    <a:pt x="317" y="238"/>
                    <a:pt x="317" y="159"/>
                  </a:cubicBezTo>
                  <a:cubicBezTo>
                    <a:pt x="317" y="64"/>
                    <a:pt x="238" y="0"/>
                    <a:pt x="15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1141775" y="3866125"/>
              <a:ext cx="20600" cy="17675"/>
            </a:xfrm>
            <a:custGeom>
              <a:rect b="b" l="l" r="r" t="t"/>
              <a:pathLst>
                <a:path extrusionOk="0" h="707" w="824">
                  <a:moveTo>
                    <a:pt x="475" y="1"/>
                  </a:moveTo>
                  <a:cubicBezTo>
                    <a:pt x="159" y="1"/>
                    <a:pt x="0" y="381"/>
                    <a:pt x="222" y="602"/>
                  </a:cubicBezTo>
                  <a:cubicBezTo>
                    <a:pt x="294" y="674"/>
                    <a:pt x="383" y="706"/>
                    <a:pt x="469" y="706"/>
                  </a:cubicBezTo>
                  <a:cubicBezTo>
                    <a:pt x="650" y="706"/>
                    <a:pt x="824" y="568"/>
                    <a:pt x="824" y="365"/>
                  </a:cubicBezTo>
                  <a:cubicBezTo>
                    <a:pt x="824" y="159"/>
                    <a:pt x="665" y="1"/>
                    <a:pt x="47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1599375" y="2961250"/>
              <a:ext cx="11900" cy="9875"/>
            </a:xfrm>
            <a:custGeom>
              <a:rect b="b" l="l" r="r" t="t"/>
              <a:pathLst>
                <a:path extrusionOk="0" h="395" w="476">
                  <a:moveTo>
                    <a:pt x="269" y="0"/>
                  </a:moveTo>
                  <a:cubicBezTo>
                    <a:pt x="95" y="0"/>
                    <a:pt x="0" y="206"/>
                    <a:pt x="127" y="333"/>
                  </a:cubicBezTo>
                  <a:cubicBezTo>
                    <a:pt x="169" y="375"/>
                    <a:pt x="222" y="394"/>
                    <a:pt x="273" y="394"/>
                  </a:cubicBezTo>
                  <a:cubicBezTo>
                    <a:pt x="377" y="394"/>
                    <a:pt x="475" y="317"/>
                    <a:pt x="475" y="190"/>
                  </a:cubicBezTo>
                  <a:cubicBezTo>
                    <a:pt x="475" y="79"/>
                    <a:pt x="380" y="0"/>
                    <a:pt x="26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835000" y="3407350"/>
              <a:ext cx="7925" cy="7150"/>
            </a:xfrm>
            <a:custGeom>
              <a:rect b="b" l="l" r="r" t="t"/>
              <a:pathLst>
                <a:path extrusionOk="0" h="286" w="317">
                  <a:moveTo>
                    <a:pt x="159" y="0"/>
                  </a:moveTo>
                  <a:cubicBezTo>
                    <a:pt x="83" y="0"/>
                    <a:pt x="8" y="48"/>
                    <a:pt x="0" y="143"/>
                  </a:cubicBezTo>
                  <a:cubicBezTo>
                    <a:pt x="8" y="238"/>
                    <a:pt x="83" y="285"/>
                    <a:pt x="159" y="285"/>
                  </a:cubicBezTo>
                  <a:cubicBezTo>
                    <a:pt x="234" y="285"/>
                    <a:pt x="309" y="238"/>
                    <a:pt x="317" y="143"/>
                  </a:cubicBezTo>
                  <a:cubicBezTo>
                    <a:pt x="309" y="48"/>
                    <a:pt x="234" y="0"/>
                    <a:pt x="159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870625" y="3307200"/>
              <a:ext cx="6750" cy="6350"/>
            </a:xfrm>
            <a:custGeom>
              <a:rect b="b" l="l" r="r" t="t"/>
              <a:pathLst>
                <a:path extrusionOk="0" h="254" w="27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cubicBezTo>
                    <a:pt x="0" y="206"/>
                    <a:pt x="64" y="254"/>
                    <a:pt x="127" y="254"/>
                  </a:cubicBezTo>
                  <a:cubicBezTo>
                    <a:pt x="206" y="254"/>
                    <a:pt x="269" y="206"/>
                    <a:pt x="269" y="127"/>
                  </a:cubicBezTo>
                  <a:cubicBezTo>
                    <a:pt x="269" y="64"/>
                    <a:pt x="206" y="1"/>
                    <a:pt x="12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914950" y="374580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32" y="306"/>
                    <a:pt x="175" y="322"/>
                    <a:pt x="217" y="322"/>
                  </a:cubicBezTo>
                  <a:cubicBezTo>
                    <a:pt x="302" y="322"/>
                    <a:pt x="381" y="254"/>
                    <a:pt x="381" y="158"/>
                  </a:cubicBezTo>
                  <a:cubicBezTo>
                    <a:pt x="381" y="63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1364225" y="3632975"/>
              <a:ext cx="13875" cy="13475"/>
            </a:xfrm>
            <a:custGeom>
              <a:rect b="b" l="l" r="r" t="t"/>
              <a:pathLst>
                <a:path extrusionOk="0" h="539" w="555">
                  <a:moveTo>
                    <a:pt x="270" y="1"/>
                  </a:moveTo>
                  <a:cubicBezTo>
                    <a:pt x="127" y="1"/>
                    <a:pt x="1" y="127"/>
                    <a:pt x="1" y="270"/>
                  </a:cubicBezTo>
                  <a:cubicBezTo>
                    <a:pt x="1" y="428"/>
                    <a:pt x="127" y="539"/>
                    <a:pt x="270" y="539"/>
                  </a:cubicBezTo>
                  <a:cubicBezTo>
                    <a:pt x="428" y="539"/>
                    <a:pt x="555" y="428"/>
                    <a:pt x="555" y="270"/>
                  </a:cubicBezTo>
                  <a:cubicBezTo>
                    <a:pt x="555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1583125" y="34085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1" y="480"/>
                    <a:pt x="274" y="503"/>
                    <a:pt x="336" y="503"/>
                  </a:cubicBezTo>
                  <a:cubicBezTo>
                    <a:pt x="464" y="503"/>
                    <a:pt x="587" y="404"/>
                    <a:pt x="587" y="254"/>
                  </a:cubicBezTo>
                  <a:cubicBezTo>
                    <a:pt x="587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1042800" y="3457625"/>
              <a:ext cx="15075" cy="12950"/>
            </a:xfrm>
            <a:custGeom>
              <a:rect b="b" l="l" r="r" t="t"/>
              <a:pathLst>
                <a:path extrusionOk="0" h="518" w="603">
                  <a:moveTo>
                    <a:pt x="349" y="0"/>
                  </a:moveTo>
                  <a:cubicBezTo>
                    <a:pt x="112" y="0"/>
                    <a:pt x="1" y="269"/>
                    <a:pt x="159" y="444"/>
                  </a:cubicBezTo>
                  <a:cubicBezTo>
                    <a:pt x="210" y="495"/>
                    <a:pt x="274" y="518"/>
                    <a:pt x="338" y="518"/>
                  </a:cubicBezTo>
                  <a:cubicBezTo>
                    <a:pt x="471" y="518"/>
                    <a:pt x="603" y="415"/>
                    <a:pt x="603" y="254"/>
                  </a:cubicBezTo>
                  <a:cubicBezTo>
                    <a:pt x="603" y="111"/>
                    <a:pt x="492" y="0"/>
                    <a:pt x="34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89825" y="3396275"/>
              <a:ext cx="11900" cy="9775"/>
            </a:xfrm>
            <a:custGeom>
              <a:rect b="b" l="l" r="r" t="t"/>
              <a:pathLst>
                <a:path extrusionOk="0" h="391" w="476">
                  <a:moveTo>
                    <a:pt x="269" y="0"/>
                  </a:moveTo>
                  <a:cubicBezTo>
                    <a:pt x="95" y="0"/>
                    <a:pt x="0" y="206"/>
                    <a:pt x="127" y="333"/>
                  </a:cubicBezTo>
                  <a:cubicBezTo>
                    <a:pt x="167" y="373"/>
                    <a:pt x="217" y="391"/>
                    <a:pt x="267" y="391"/>
                  </a:cubicBezTo>
                  <a:cubicBezTo>
                    <a:pt x="372" y="391"/>
                    <a:pt x="475" y="309"/>
                    <a:pt x="475" y="190"/>
                  </a:cubicBezTo>
                  <a:cubicBezTo>
                    <a:pt x="475" y="79"/>
                    <a:pt x="380" y="0"/>
                    <a:pt x="26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999675" y="3377650"/>
              <a:ext cx="15850" cy="15875"/>
            </a:xfrm>
            <a:custGeom>
              <a:rect b="b" l="l" r="r" t="t"/>
              <a:pathLst>
                <a:path extrusionOk="0" h="635" w="634">
                  <a:moveTo>
                    <a:pt x="317" y="1"/>
                  </a:moveTo>
                  <a:cubicBezTo>
                    <a:pt x="143" y="1"/>
                    <a:pt x="0" y="143"/>
                    <a:pt x="0" y="318"/>
                  </a:cubicBezTo>
                  <a:cubicBezTo>
                    <a:pt x="0" y="492"/>
                    <a:pt x="143" y="634"/>
                    <a:pt x="317" y="634"/>
                  </a:cubicBezTo>
                  <a:cubicBezTo>
                    <a:pt x="491" y="634"/>
                    <a:pt x="633" y="492"/>
                    <a:pt x="633" y="318"/>
                  </a:cubicBezTo>
                  <a:cubicBezTo>
                    <a:pt x="633" y="143"/>
                    <a:pt x="491" y="1"/>
                    <a:pt x="317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1339025" y="3007950"/>
              <a:ext cx="5450" cy="3525"/>
            </a:xfrm>
            <a:custGeom>
              <a:rect b="b" l="l" r="r" t="t"/>
              <a:pathLst>
                <a:path extrusionOk="0" h="141" w="218">
                  <a:moveTo>
                    <a:pt x="122" y="0"/>
                  </a:moveTo>
                  <a:cubicBezTo>
                    <a:pt x="0" y="0"/>
                    <a:pt x="113" y="141"/>
                    <a:pt x="178" y="141"/>
                  </a:cubicBezTo>
                  <a:cubicBezTo>
                    <a:pt x="198" y="141"/>
                    <a:pt x="213" y="128"/>
                    <a:pt x="217" y="95"/>
                  </a:cubicBezTo>
                  <a:cubicBezTo>
                    <a:pt x="217" y="32"/>
                    <a:pt x="170" y="0"/>
                    <a:pt x="12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1810750" y="3407450"/>
              <a:ext cx="4775" cy="5075"/>
            </a:xfrm>
            <a:custGeom>
              <a:rect b="b" l="l" r="r" t="t"/>
              <a:pathLst>
                <a:path extrusionOk="0" h="203" w="191">
                  <a:moveTo>
                    <a:pt x="95" y="0"/>
                  </a:moveTo>
                  <a:cubicBezTo>
                    <a:pt x="48" y="0"/>
                    <a:pt x="0" y="36"/>
                    <a:pt x="0" y="107"/>
                  </a:cubicBezTo>
                  <a:cubicBezTo>
                    <a:pt x="0" y="171"/>
                    <a:pt x="48" y="202"/>
                    <a:pt x="95" y="202"/>
                  </a:cubicBezTo>
                  <a:cubicBezTo>
                    <a:pt x="143" y="202"/>
                    <a:pt x="190" y="171"/>
                    <a:pt x="190" y="107"/>
                  </a:cubicBezTo>
                  <a:cubicBezTo>
                    <a:pt x="190" y="36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1534850" y="31947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1"/>
                  </a:moveTo>
                  <a:cubicBezTo>
                    <a:pt x="79" y="1"/>
                    <a:pt x="0" y="80"/>
                    <a:pt x="0" y="191"/>
                  </a:cubicBezTo>
                  <a:cubicBezTo>
                    <a:pt x="0" y="302"/>
                    <a:pt x="79" y="381"/>
                    <a:pt x="190" y="381"/>
                  </a:cubicBezTo>
                  <a:cubicBezTo>
                    <a:pt x="301" y="381"/>
                    <a:pt x="380" y="302"/>
                    <a:pt x="380" y="191"/>
                  </a:cubicBezTo>
                  <a:cubicBezTo>
                    <a:pt x="380" y="80"/>
                    <a:pt x="301" y="1"/>
                    <a:pt x="19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32825" y="3437825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70"/>
                    <a:pt x="79" y="349"/>
                    <a:pt x="174" y="349"/>
                  </a:cubicBezTo>
                  <a:cubicBezTo>
                    <a:pt x="269" y="349"/>
                    <a:pt x="349" y="270"/>
                    <a:pt x="349" y="175"/>
                  </a:cubicBezTo>
                  <a:cubicBezTo>
                    <a:pt x="349" y="80"/>
                    <a:pt x="269" y="1"/>
                    <a:pt x="174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1180050" y="3948075"/>
              <a:ext cx="6875" cy="4550"/>
            </a:xfrm>
            <a:custGeom>
              <a:rect b="b" l="l" r="r" t="t"/>
              <a:pathLst>
                <a:path extrusionOk="0" h="182" w="275">
                  <a:moveTo>
                    <a:pt x="148" y="0"/>
                  </a:moveTo>
                  <a:cubicBezTo>
                    <a:pt x="0" y="0"/>
                    <a:pt x="158" y="181"/>
                    <a:pt x="236" y="181"/>
                  </a:cubicBezTo>
                  <a:cubicBezTo>
                    <a:pt x="258" y="181"/>
                    <a:pt x="274" y="166"/>
                    <a:pt x="274" y="127"/>
                  </a:cubicBezTo>
                  <a:cubicBezTo>
                    <a:pt x="274" y="48"/>
                    <a:pt x="211" y="0"/>
                    <a:pt x="14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505250" y="3032875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1"/>
                  </a:moveTo>
                  <a:cubicBezTo>
                    <a:pt x="80" y="1"/>
                    <a:pt x="1" y="64"/>
                    <a:pt x="1" y="159"/>
                  </a:cubicBezTo>
                  <a:cubicBezTo>
                    <a:pt x="1" y="238"/>
                    <a:pt x="80" y="318"/>
                    <a:pt x="159" y="318"/>
                  </a:cubicBezTo>
                  <a:cubicBezTo>
                    <a:pt x="254" y="318"/>
                    <a:pt x="317" y="238"/>
                    <a:pt x="317" y="159"/>
                  </a:cubicBez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650125" y="2956875"/>
              <a:ext cx="9150" cy="7550"/>
            </a:xfrm>
            <a:custGeom>
              <a:rect b="b" l="l" r="r" t="t"/>
              <a:pathLst>
                <a:path extrusionOk="0" h="302" w="366">
                  <a:moveTo>
                    <a:pt x="207" y="1"/>
                  </a:moveTo>
                  <a:cubicBezTo>
                    <a:pt x="1" y="1"/>
                    <a:pt x="1" y="302"/>
                    <a:pt x="207" y="302"/>
                  </a:cubicBezTo>
                  <a:cubicBezTo>
                    <a:pt x="302" y="302"/>
                    <a:pt x="365" y="238"/>
                    <a:pt x="365" y="159"/>
                  </a:cubicBezTo>
                  <a:cubicBezTo>
                    <a:pt x="365" y="64"/>
                    <a:pt x="302" y="1"/>
                    <a:pt x="20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470450" y="2746300"/>
              <a:ext cx="4750" cy="3525"/>
            </a:xfrm>
            <a:custGeom>
              <a:rect b="b" l="l" r="r" t="t"/>
              <a:pathLst>
                <a:path extrusionOk="0" h="141" w="190">
                  <a:moveTo>
                    <a:pt x="110" y="0"/>
                  </a:moveTo>
                  <a:cubicBezTo>
                    <a:pt x="1" y="0"/>
                    <a:pt x="107" y="141"/>
                    <a:pt x="161" y="141"/>
                  </a:cubicBezTo>
                  <a:cubicBezTo>
                    <a:pt x="178" y="141"/>
                    <a:pt x="189" y="128"/>
                    <a:pt x="189" y="95"/>
                  </a:cubicBezTo>
                  <a:cubicBezTo>
                    <a:pt x="189" y="48"/>
                    <a:pt x="158" y="0"/>
                    <a:pt x="110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679025" y="3225750"/>
              <a:ext cx="9925" cy="9825"/>
            </a:xfrm>
            <a:custGeom>
              <a:rect b="b" l="l" r="r" t="t"/>
              <a:pathLst>
                <a:path extrusionOk="0" h="393" w="397">
                  <a:moveTo>
                    <a:pt x="199" y="1"/>
                  </a:moveTo>
                  <a:cubicBezTo>
                    <a:pt x="100" y="1"/>
                    <a:pt x="1" y="68"/>
                    <a:pt x="1" y="203"/>
                  </a:cubicBezTo>
                  <a:cubicBezTo>
                    <a:pt x="1" y="329"/>
                    <a:pt x="100" y="393"/>
                    <a:pt x="199" y="393"/>
                  </a:cubicBezTo>
                  <a:cubicBezTo>
                    <a:pt x="298" y="393"/>
                    <a:pt x="397" y="329"/>
                    <a:pt x="397" y="203"/>
                  </a:cubicBezTo>
                  <a:cubicBezTo>
                    <a:pt x="397" y="68"/>
                    <a:pt x="298" y="1"/>
                    <a:pt x="19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861900" y="2962425"/>
              <a:ext cx="14275" cy="12175"/>
            </a:xfrm>
            <a:custGeom>
              <a:rect b="b" l="l" r="r" t="t"/>
              <a:pathLst>
                <a:path extrusionOk="0" h="487" w="571">
                  <a:moveTo>
                    <a:pt x="333" y="1"/>
                  </a:moveTo>
                  <a:cubicBezTo>
                    <a:pt x="112" y="1"/>
                    <a:pt x="1" y="270"/>
                    <a:pt x="143" y="412"/>
                  </a:cubicBezTo>
                  <a:cubicBezTo>
                    <a:pt x="195" y="464"/>
                    <a:pt x="258" y="487"/>
                    <a:pt x="320" y="487"/>
                  </a:cubicBezTo>
                  <a:cubicBezTo>
                    <a:pt x="448" y="487"/>
                    <a:pt x="571" y="388"/>
                    <a:pt x="571" y="238"/>
                  </a:cubicBezTo>
                  <a:cubicBezTo>
                    <a:pt x="571" y="111"/>
                    <a:pt x="460" y="1"/>
                    <a:pt x="333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1093075" y="3212600"/>
              <a:ext cx="27750" cy="23900"/>
            </a:xfrm>
            <a:custGeom>
              <a:rect b="b" l="l" r="r" t="t"/>
              <a:pathLst>
                <a:path extrusionOk="0" h="956" w="1110">
                  <a:moveTo>
                    <a:pt x="634" y="0"/>
                  </a:moveTo>
                  <a:cubicBezTo>
                    <a:pt x="222" y="0"/>
                    <a:pt x="1" y="523"/>
                    <a:pt x="302" y="824"/>
                  </a:cubicBezTo>
                  <a:cubicBezTo>
                    <a:pt x="397" y="914"/>
                    <a:pt x="514" y="955"/>
                    <a:pt x="628" y="955"/>
                  </a:cubicBezTo>
                  <a:cubicBezTo>
                    <a:pt x="874" y="955"/>
                    <a:pt x="1109" y="767"/>
                    <a:pt x="1109" y="475"/>
                  </a:cubicBezTo>
                  <a:cubicBezTo>
                    <a:pt x="1109" y="222"/>
                    <a:pt x="903" y="0"/>
                    <a:pt x="634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1585900" y="3762825"/>
              <a:ext cx="10325" cy="10300"/>
            </a:xfrm>
            <a:custGeom>
              <a:rect b="b" l="l" r="r" t="t"/>
              <a:pathLst>
                <a:path extrusionOk="0" h="412" w="413">
                  <a:moveTo>
                    <a:pt x="207" y="0"/>
                  </a:moveTo>
                  <a:cubicBezTo>
                    <a:pt x="80" y="0"/>
                    <a:pt x="1" y="95"/>
                    <a:pt x="1" y="206"/>
                  </a:cubicBezTo>
                  <a:cubicBezTo>
                    <a:pt x="1" y="333"/>
                    <a:pt x="80" y="412"/>
                    <a:pt x="207" y="412"/>
                  </a:cubicBezTo>
                  <a:cubicBezTo>
                    <a:pt x="317" y="412"/>
                    <a:pt x="412" y="333"/>
                    <a:pt x="412" y="206"/>
                  </a:cubicBezTo>
                  <a:cubicBezTo>
                    <a:pt x="412" y="95"/>
                    <a:pt x="317" y="0"/>
                    <a:pt x="207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377000" y="3650800"/>
              <a:ext cx="3600" cy="3575"/>
            </a:xfrm>
            <a:custGeom>
              <a:rect b="b" l="l" r="r" t="t"/>
              <a:pathLst>
                <a:path extrusionOk="0" h="143" w="144">
                  <a:moveTo>
                    <a:pt x="80" y="0"/>
                  </a:moveTo>
                  <a:cubicBezTo>
                    <a:pt x="32" y="0"/>
                    <a:pt x="1" y="32"/>
                    <a:pt x="1" y="63"/>
                  </a:cubicBezTo>
                  <a:cubicBezTo>
                    <a:pt x="1" y="111"/>
                    <a:pt x="32" y="143"/>
                    <a:pt x="80" y="143"/>
                  </a:cubicBezTo>
                  <a:cubicBezTo>
                    <a:pt x="112" y="143"/>
                    <a:pt x="143" y="111"/>
                    <a:pt x="143" y="63"/>
                  </a:cubicBezTo>
                  <a:cubicBezTo>
                    <a:pt x="143" y="32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1484175" y="3236750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17"/>
                    <a:pt x="95" y="396"/>
                    <a:pt x="206" y="396"/>
                  </a:cubicBezTo>
                  <a:cubicBezTo>
                    <a:pt x="317" y="396"/>
                    <a:pt x="396" y="317"/>
                    <a:pt x="396" y="206"/>
                  </a:cubicBezTo>
                  <a:cubicBezTo>
                    <a:pt x="396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1078825" y="2913350"/>
              <a:ext cx="19025" cy="16300"/>
            </a:xfrm>
            <a:custGeom>
              <a:rect b="b" l="l" r="r" t="t"/>
              <a:pathLst>
                <a:path extrusionOk="0" h="652" w="761">
                  <a:moveTo>
                    <a:pt x="428" y="0"/>
                  </a:moveTo>
                  <a:cubicBezTo>
                    <a:pt x="143" y="0"/>
                    <a:pt x="1" y="348"/>
                    <a:pt x="207" y="554"/>
                  </a:cubicBezTo>
                  <a:cubicBezTo>
                    <a:pt x="273" y="621"/>
                    <a:pt x="355" y="651"/>
                    <a:pt x="435" y="651"/>
                  </a:cubicBezTo>
                  <a:cubicBezTo>
                    <a:pt x="602" y="651"/>
                    <a:pt x="761" y="520"/>
                    <a:pt x="761" y="317"/>
                  </a:cubicBezTo>
                  <a:cubicBezTo>
                    <a:pt x="761" y="143"/>
                    <a:pt x="618" y="0"/>
                    <a:pt x="42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1273975" y="3539950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1" y="1"/>
                  </a:moveTo>
                  <a:cubicBezTo>
                    <a:pt x="80" y="1"/>
                    <a:pt x="1" y="80"/>
                    <a:pt x="1" y="191"/>
                  </a:cubicBezTo>
                  <a:cubicBezTo>
                    <a:pt x="1" y="286"/>
                    <a:pt x="80" y="381"/>
                    <a:pt x="191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80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1582350" y="2840100"/>
              <a:ext cx="8325" cy="7125"/>
            </a:xfrm>
            <a:custGeom>
              <a:rect b="b" l="l" r="r" t="t"/>
              <a:pathLst>
                <a:path extrusionOk="0" h="285" w="333">
                  <a:moveTo>
                    <a:pt x="190" y="1"/>
                  </a:moveTo>
                  <a:cubicBezTo>
                    <a:pt x="64" y="1"/>
                    <a:pt x="0" y="159"/>
                    <a:pt x="95" y="238"/>
                  </a:cubicBezTo>
                  <a:cubicBezTo>
                    <a:pt x="122" y="270"/>
                    <a:pt x="157" y="284"/>
                    <a:pt x="192" y="284"/>
                  </a:cubicBezTo>
                  <a:cubicBezTo>
                    <a:pt x="262" y="284"/>
                    <a:pt x="333" y="228"/>
                    <a:pt x="333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909025" y="3104525"/>
              <a:ext cx="21775" cy="19000"/>
            </a:xfrm>
            <a:custGeom>
              <a:rect b="b" l="l" r="r" t="t"/>
              <a:pathLst>
                <a:path extrusionOk="0" h="760" w="871">
                  <a:moveTo>
                    <a:pt x="491" y="1"/>
                  </a:moveTo>
                  <a:cubicBezTo>
                    <a:pt x="158" y="1"/>
                    <a:pt x="0" y="412"/>
                    <a:pt x="238" y="650"/>
                  </a:cubicBezTo>
                  <a:cubicBezTo>
                    <a:pt x="314" y="726"/>
                    <a:pt x="406" y="760"/>
                    <a:pt x="496" y="760"/>
                  </a:cubicBezTo>
                  <a:cubicBezTo>
                    <a:pt x="688" y="760"/>
                    <a:pt x="871" y="607"/>
                    <a:pt x="871" y="381"/>
                  </a:cubicBezTo>
                  <a:cubicBezTo>
                    <a:pt x="871" y="175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598675" y="3704625"/>
              <a:ext cx="19825" cy="17000"/>
            </a:xfrm>
            <a:custGeom>
              <a:rect b="b" l="l" r="r" t="t"/>
              <a:pathLst>
                <a:path extrusionOk="0" h="680" w="793">
                  <a:moveTo>
                    <a:pt x="444" y="0"/>
                  </a:moveTo>
                  <a:cubicBezTo>
                    <a:pt x="159" y="0"/>
                    <a:pt x="1" y="365"/>
                    <a:pt x="222" y="586"/>
                  </a:cubicBezTo>
                  <a:cubicBezTo>
                    <a:pt x="287" y="651"/>
                    <a:pt x="368" y="680"/>
                    <a:pt x="447" y="680"/>
                  </a:cubicBezTo>
                  <a:cubicBezTo>
                    <a:pt x="621" y="680"/>
                    <a:pt x="792" y="544"/>
                    <a:pt x="792" y="349"/>
                  </a:cubicBezTo>
                  <a:cubicBezTo>
                    <a:pt x="792" y="159"/>
                    <a:pt x="634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1402625" y="3840400"/>
              <a:ext cx="7150" cy="7550"/>
            </a:xfrm>
            <a:custGeom>
              <a:rect b="b" l="l" r="r" t="t"/>
              <a:pathLst>
                <a:path extrusionOk="0" h="302" w="286">
                  <a:moveTo>
                    <a:pt x="143" y="0"/>
                  </a:moveTo>
                  <a:cubicBezTo>
                    <a:pt x="64" y="0"/>
                    <a:pt x="1" y="64"/>
                    <a:pt x="1" y="143"/>
                  </a:cubicBezTo>
                  <a:cubicBezTo>
                    <a:pt x="1" y="222"/>
                    <a:pt x="64" y="301"/>
                    <a:pt x="143" y="301"/>
                  </a:cubicBezTo>
                  <a:cubicBezTo>
                    <a:pt x="222" y="285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1184525" y="3534425"/>
              <a:ext cx="11500" cy="11100"/>
            </a:xfrm>
            <a:custGeom>
              <a:rect b="b" l="l" r="r" t="t"/>
              <a:pathLst>
                <a:path extrusionOk="0" h="444" w="460">
                  <a:moveTo>
                    <a:pt x="238" y="0"/>
                  </a:moveTo>
                  <a:cubicBezTo>
                    <a:pt x="111" y="0"/>
                    <a:pt x="0" y="95"/>
                    <a:pt x="0" y="222"/>
                  </a:cubicBezTo>
                  <a:cubicBezTo>
                    <a:pt x="0" y="348"/>
                    <a:pt x="111" y="443"/>
                    <a:pt x="238" y="443"/>
                  </a:cubicBezTo>
                  <a:cubicBezTo>
                    <a:pt x="349" y="443"/>
                    <a:pt x="460" y="348"/>
                    <a:pt x="460" y="222"/>
                  </a:cubicBezTo>
                  <a:cubicBezTo>
                    <a:pt x="460" y="95"/>
                    <a:pt x="349" y="0"/>
                    <a:pt x="23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533750" y="3415650"/>
              <a:ext cx="11125" cy="9500"/>
            </a:xfrm>
            <a:custGeom>
              <a:rect b="b" l="l" r="r" t="t"/>
              <a:pathLst>
                <a:path extrusionOk="0" h="380" w="445">
                  <a:moveTo>
                    <a:pt x="254" y="1"/>
                  </a:moveTo>
                  <a:cubicBezTo>
                    <a:pt x="96" y="1"/>
                    <a:pt x="1" y="207"/>
                    <a:pt x="127" y="318"/>
                  </a:cubicBezTo>
                  <a:cubicBezTo>
                    <a:pt x="165" y="361"/>
                    <a:pt x="213" y="380"/>
                    <a:pt x="261" y="380"/>
                  </a:cubicBezTo>
                  <a:cubicBezTo>
                    <a:pt x="354" y="380"/>
                    <a:pt x="444" y="306"/>
                    <a:pt x="444" y="191"/>
                  </a:cubicBezTo>
                  <a:cubicBezTo>
                    <a:pt x="444" y="96"/>
                    <a:pt x="365" y="1"/>
                    <a:pt x="25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1061425" y="3356675"/>
              <a:ext cx="24150" cy="20825"/>
            </a:xfrm>
            <a:custGeom>
              <a:rect b="b" l="l" r="r" t="t"/>
              <a:pathLst>
                <a:path extrusionOk="0" h="833" w="966">
                  <a:moveTo>
                    <a:pt x="554" y="1"/>
                  </a:moveTo>
                  <a:cubicBezTo>
                    <a:pt x="190" y="1"/>
                    <a:pt x="0" y="444"/>
                    <a:pt x="253" y="713"/>
                  </a:cubicBezTo>
                  <a:cubicBezTo>
                    <a:pt x="340" y="795"/>
                    <a:pt x="446" y="832"/>
                    <a:pt x="548" y="832"/>
                  </a:cubicBezTo>
                  <a:cubicBezTo>
                    <a:pt x="763" y="832"/>
                    <a:pt x="966" y="670"/>
                    <a:pt x="966" y="412"/>
                  </a:cubicBezTo>
                  <a:cubicBezTo>
                    <a:pt x="966" y="191"/>
                    <a:pt x="776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1219750" y="3343625"/>
              <a:ext cx="26550" cy="22425"/>
            </a:xfrm>
            <a:custGeom>
              <a:rect b="b" l="l" r="r" t="t"/>
              <a:pathLst>
                <a:path extrusionOk="0" h="897" w="1062">
                  <a:moveTo>
                    <a:pt x="602" y="0"/>
                  </a:moveTo>
                  <a:cubicBezTo>
                    <a:pt x="206" y="0"/>
                    <a:pt x="1" y="475"/>
                    <a:pt x="286" y="760"/>
                  </a:cubicBezTo>
                  <a:cubicBezTo>
                    <a:pt x="379" y="854"/>
                    <a:pt x="495" y="896"/>
                    <a:pt x="609" y="896"/>
                  </a:cubicBezTo>
                  <a:cubicBezTo>
                    <a:pt x="840" y="896"/>
                    <a:pt x="1061" y="720"/>
                    <a:pt x="1061" y="444"/>
                  </a:cubicBezTo>
                  <a:cubicBezTo>
                    <a:pt x="1061" y="206"/>
                    <a:pt x="856" y="0"/>
                    <a:pt x="602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590375" y="385742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01"/>
                    <a:pt x="95" y="396"/>
                    <a:pt x="206" y="396"/>
                  </a:cubicBezTo>
                  <a:cubicBezTo>
                    <a:pt x="301" y="396"/>
                    <a:pt x="396" y="301"/>
                    <a:pt x="396" y="206"/>
                  </a:cubicBezTo>
                  <a:cubicBezTo>
                    <a:pt x="396" y="95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733650" y="3299675"/>
              <a:ext cx="24175" cy="21000"/>
            </a:xfrm>
            <a:custGeom>
              <a:rect b="b" l="l" r="r" t="t"/>
              <a:pathLst>
                <a:path extrusionOk="0" h="840" w="967">
                  <a:moveTo>
                    <a:pt x="555" y="1"/>
                  </a:moveTo>
                  <a:cubicBezTo>
                    <a:pt x="175" y="17"/>
                    <a:pt x="1" y="460"/>
                    <a:pt x="254" y="713"/>
                  </a:cubicBezTo>
                  <a:cubicBezTo>
                    <a:pt x="342" y="801"/>
                    <a:pt x="448" y="840"/>
                    <a:pt x="552" y="840"/>
                  </a:cubicBezTo>
                  <a:cubicBezTo>
                    <a:pt x="765" y="840"/>
                    <a:pt x="967" y="674"/>
                    <a:pt x="967" y="428"/>
                  </a:cubicBezTo>
                  <a:cubicBezTo>
                    <a:pt x="967" y="191"/>
                    <a:pt x="777" y="1"/>
                    <a:pt x="55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642225" y="3925200"/>
              <a:ext cx="9325" cy="8925"/>
            </a:xfrm>
            <a:custGeom>
              <a:rect b="b" l="l" r="r" t="t"/>
              <a:pathLst>
                <a:path extrusionOk="0" h="357" w="373">
                  <a:moveTo>
                    <a:pt x="184" y="1"/>
                  </a:moveTo>
                  <a:cubicBezTo>
                    <a:pt x="103" y="1"/>
                    <a:pt x="24" y="52"/>
                    <a:pt x="16" y="155"/>
                  </a:cubicBezTo>
                  <a:cubicBezTo>
                    <a:pt x="0" y="290"/>
                    <a:pt x="91" y="357"/>
                    <a:pt x="184" y="357"/>
                  </a:cubicBezTo>
                  <a:cubicBezTo>
                    <a:pt x="277" y="357"/>
                    <a:pt x="372" y="290"/>
                    <a:pt x="364" y="155"/>
                  </a:cubicBezTo>
                  <a:cubicBezTo>
                    <a:pt x="349" y="52"/>
                    <a:pt x="265" y="1"/>
                    <a:pt x="18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1184125" y="2779550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27" y="0"/>
                  </a:moveTo>
                  <a:cubicBezTo>
                    <a:pt x="64" y="0"/>
                    <a:pt x="1" y="64"/>
                    <a:pt x="1" y="143"/>
                  </a:cubicBezTo>
                  <a:cubicBezTo>
                    <a:pt x="1" y="222"/>
                    <a:pt x="64" y="285"/>
                    <a:pt x="127" y="285"/>
                  </a:cubicBezTo>
                  <a:cubicBezTo>
                    <a:pt x="206" y="285"/>
                    <a:pt x="270" y="222"/>
                    <a:pt x="270" y="143"/>
                  </a:cubicBezTo>
                  <a:cubicBezTo>
                    <a:pt x="270" y="64"/>
                    <a:pt x="206" y="0"/>
                    <a:pt x="127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647750" y="3121550"/>
              <a:ext cx="20625" cy="17650"/>
            </a:xfrm>
            <a:custGeom>
              <a:rect b="b" l="l" r="r" t="t"/>
              <a:pathLst>
                <a:path extrusionOk="0" h="706" w="825">
                  <a:moveTo>
                    <a:pt x="476" y="1"/>
                  </a:moveTo>
                  <a:cubicBezTo>
                    <a:pt x="159" y="1"/>
                    <a:pt x="1" y="381"/>
                    <a:pt x="223" y="602"/>
                  </a:cubicBezTo>
                  <a:cubicBezTo>
                    <a:pt x="294" y="674"/>
                    <a:pt x="382" y="706"/>
                    <a:pt x="468" y="706"/>
                  </a:cubicBezTo>
                  <a:cubicBezTo>
                    <a:pt x="650" y="706"/>
                    <a:pt x="824" y="564"/>
                    <a:pt x="824" y="349"/>
                  </a:cubicBezTo>
                  <a:cubicBezTo>
                    <a:pt x="824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1249450" y="3503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174" y="0"/>
                  </a:moveTo>
                  <a:cubicBezTo>
                    <a:pt x="79" y="0"/>
                    <a:pt x="0" y="79"/>
                    <a:pt x="0" y="174"/>
                  </a:cubicBezTo>
                  <a:cubicBezTo>
                    <a:pt x="0" y="269"/>
                    <a:pt x="79" y="349"/>
                    <a:pt x="174" y="349"/>
                  </a:cubicBezTo>
                  <a:cubicBezTo>
                    <a:pt x="269" y="349"/>
                    <a:pt x="348" y="269"/>
                    <a:pt x="348" y="174"/>
                  </a:cubicBezTo>
                  <a:cubicBezTo>
                    <a:pt x="348" y="79"/>
                    <a:pt x="269" y="0"/>
                    <a:pt x="174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666375" y="334282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54"/>
                    <a:pt x="79" y="333"/>
                    <a:pt x="174" y="333"/>
                  </a:cubicBezTo>
                  <a:cubicBezTo>
                    <a:pt x="253" y="333"/>
                    <a:pt x="333" y="254"/>
                    <a:pt x="333" y="175"/>
                  </a:cubicBezTo>
                  <a:cubicBezTo>
                    <a:pt x="333" y="80"/>
                    <a:pt x="253" y="1"/>
                    <a:pt x="174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764150" y="3195175"/>
              <a:ext cx="21775" cy="18700"/>
            </a:xfrm>
            <a:custGeom>
              <a:rect b="b" l="l" r="r" t="t"/>
              <a:pathLst>
                <a:path extrusionOk="0" h="748" w="871">
                  <a:moveTo>
                    <a:pt x="507" y="1"/>
                  </a:moveTo>
                  <a:cubicBezTo>
                    <a:pt x="174" y="1"/>
                    <a:pt x="0" y="412"/>
                    <a:pt x="238" y="634"/>
                  </a:cubicBezTo>
                  <a:cubicBezTo>
                    <a:pt x="316" y="713"/>
                    <a:pt x="412" y="748"/>
                    <a:pt x="505" y="748"/>
                  </a:cubicBezTo>
                  <a:cubicBezTo>
                    <a:pt x="693" y="748"/>
                    <a:pt x="871" y="603"/>
                    <a:pt x="871" y="381"/>
                  </a:cubicBezTo>
                  <a:cubicBezTo>
                    <a:pt x="871" y="175"/>
                    <a:pt x="713" y="1"/>
                    <a:pt x="507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772150" y="3948075"/>
              <a:ext cx="5475" cy="4025"/>
            </a:xfrm>
            <a:custGeom>
              <a:rect b="b" l="l" r="r" t="t"/>
              <a:pathLst>
                <a:path extrusionOk="0" h="161" w="219">
                  <a:moveTo>
                    <a:pt x="123" y="0"/>
                  </a:moveTo>
                  <a:cubicBezTo>
                    <a:pt x="1" y="0"/>
                    <a:pt x="124" y="161"/>
                    <a:pt x="187" y="161"/>
                  </a:cubicBezTo>
                  <a:cubicBezTo>
                    <a:pt x="205" y="161"/>
                    <a:pt x="218" y="147"/>
                    <a:pt x="218" y="111"/>
                  </a:cubicBezTo>
                  <a:cubicBezTo>
                    <a:pt x="218" y="48"/>
                    <a:pt x="171" y="0"/>
                    <a:pt x="12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697250" y="3092650"/>
              <a:ext cx="12275" cy="10450"/>
            </a:xfrm>
            <a:custGeom>
              <a:rect b="b" l="l" r="r" t="t"/>
              <a:pathLst>
                <a:path extrusionOk="0" h="418" w="491">
                  <a:moveTo>
                    <a:pt x="285" y="1"/>
                  </a:moveTo>
                  <a:cubicBezTo>
                    <a:pt x="111" y="1"/>
                    <a:pt x="0" y="222"/>
                    <a:pt x="127" y="349"/>
                  </a:cubicBezTo>
                  <a:cubicBezTo>
                    <a:pt x="169" y="397"/>
                    <a:pt x="224" y="418"/>
                    <a:pt x="277" y="418"/>
                  </a:cubicBezTo>
                  <a:cubicBezTo>
                    <a:pt x="385" y="418"/>
                    <a:pt x="491" y="333"/>
                    <a:pt x="491" y="207"/>
                  </a:cubicBezTo>
                  <a:cubicBezTo>
                    <a:pt x="491" y="96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1128300" y="306137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1" y="480"/>
                    <a:pt x="274" y="503"/>
                    <a:pt x="336" y="503"/>
                  </a:cubicBezTo>
                  <a:cubicBezTo>
                    <a:pt x="464" y="503"/>
                    <a:pt x="587" y="404"/>
                    <a:pt x="587" y="254"/>
                  </a:cubicBezTo>
                  <a:cubicBezTo>
                    <a:pt x="587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1270025" y="3739450"/>
              <a:ext cx="29700" cy="25700"/>
            </a:xfrm>
            <a:custGeom>
              <a:rect b="b" l="l" r="r" t="t"/>
              <a:pathLst>
                <a:path extrusionOk="0" h="1028" w="1188">
                  <a:moveTo>
                    <a:pt x="681" y="1"/>
                  </a:moveTo>
                  <a:cubicBezTo>
                    <a:pt x="222" y="1"/>
                    <a:pt x="0" y="555"/>
                    <a:pt x="317" y="872"/>
                  </a:cubicBezTo>
                  <a:cubicBezTo>
                    <a:pt x="420" y="980"/>
                    <a:pt x="548" y="1028"/>
                    <a:pt x="675" y="1028"/>
                  </a:cubicBezTo>
                  <a:cubicBezTo>
                    <a:pt x="936" y="1028"/>
                    <a:pt x="1188" y="822"/>
                    <a:pt x="1188" y="523"/>
                  </a:cubicBezTo>
                  <a:cubicBezTo>
                    <a:pt x="1188" y="238"/>
                    <a:pt x="966" y="1"/>
                    <a:pt x="681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1602125" y="3197550"/>
              <a:ext cx="5575" cy="5575"/>
            </a:xfrm>
            <a:custGeom>
              <a:rect b="b" l="l" r="r" t="t"/>
              <a:pathLst>
                <a:path extrusionOk="0" h="223" w="223">
                  <a:moveTo>
                    <a:pt x="112" y="1"/>
                  </a:moveTo>
                  <a:cubicBezTo>
                    <a:pt x="48" y="1"/>
                    <a:pt x="1" y="64"/>
                    <a:pt x="1" y="111"/>
                  </a:cubicBezTo>
                  <a:cubicBezTo>
                    <a:pt x="1" y="175"/>
                    <a:pt x="48" y="222"/>
                    <a:pt x="112" y="222"/>
                  </a:cubicBezTo>
                  <a:cubicBezTo>
                    <a:pt x="159" y="222"/>
                    <a:pt x="223" y="175"/>
                    <a:pt x="223" y="111"/>
                  </a:cubicBezTo>
                  <a:cubicBezTo>
                    <a:pt x="223" y="64"/>
                    <a:pt x="159" y="1"/>
                    <a:pt x="11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967600" y="345642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59" y="1"/>
                  </a:moveTo>
                  <a:cubicBezTo>
                    <a:pt x="64" y="1"/>
                    <a:pt x="1" y="80"/>
                    <a:pt x="1" y="175"/>
                  </a:cubicBezTo>
                  <a:cubicBezTo>
                    <a:pt x="1" y="270"/>
                    <a:pt x="64" y="333"/>
                    <a:pt x="159" y="333"/>
                  </a:cubicBezTo>
                  <a:cubicBezTo>
                    <a:pt x="254" y="333"/>
                    <a:pt x="333" y="270"/>
                    <a:pt x="333" y="175"/>
                  </a:cubicBezTo>
                  <a:cubicBezTo>
                    <a:pt x="333" y="80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569000" y="3438625"/>
              <a:ext cx="8325" cy="7100"/>
            </a:xfrm>
            <a:custGeom>
              <a:rect b="b" l="l" r="r" t="t"/>
              <a:pathLst>
                <a:path extrusionOk="0" h="284" w="333">
                  <a:moveTo>
                    <a:pt x="190" y="0"/>
                  </a:moveTo>
                  <a:cubicBezTo>
                    <a:pt x="63" y="0"/>
                    <a:pt x="0" y="159"/>
                    <a:pt x="95" y="238"/>
                  </a:cubicBezTo>
                  <a:cubicBezTo>
                    <a:pt x="121" y="269"/>
                    <a:pt x="157" y="284"/>
                    <a:pt x="192" y="284"/>
                  </a:cubicBezTo>
                  <a:cubicBezTo>
                    <a:pt x="262" y="284"/>
                    <a:pt x="333" y="227"/>
                    <a:pt x="333" y="143"/>
                  </a:cubicBezTo>
                  <a:cubicBezTo>
                    <a:pt x="333" y="64"/>
                    <a:pt x="269" y="0"/>
                    <a:pt x="190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1003225" y="3739850"/>
              <a:ext cx="24575" cy="20625"/>
            </a:xfrm>
            <a:custGeom>
              <a:rect b="b" l="l" r="r" t="t"/>
              <a:pathLst>
                <a:path extrusionOk="0" h="825" w="983">
                  <a:moveTo>
                    <a:pt x="555" y="1"/>
                  </a:moveTo>
                  <a:cubicBezTo>
                    <a:pt x="191" y="1"/>
                    <a:pt x="1" y="444"/>
                    <a:pt x="270" y="697"/>
                  </a:cubicBezTo>
                  <a:cubicBezTo>
                    <a:pt x="352" y="785"/>
                    <a:pt x="457" y="824"/>
                    <a:pt x="560" y="824"/>
                  </a:cubicBezTo>
                  <a:cubicBezTo>
                    <a:pt x="774" y="824"/>
                    <a:pt x="982" y="658"/>
                    <a:pt x="982" y="412"/>
                  </a:cubicBezTo>
                  <a:cubicBezTo>
                    <a:pt x="982" y="175"/>
                    <a:pt x="792" y="1"/>
                    <a:pt x="555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766525" y="2803300"/>
              <a:ext cx="10300" cy="8450"/>
            </a:xfrm>
            <a:custGeom>
              <a:rect b="b" l="l" r="r" t="t"/>
              <a:pathLst>
                <a:path extrusionOk="0" h="338" w="412">
                  <a:moveTo>
                    <a:pt x="238" y="0"/>
                  </a:moveTo>
                  <a:cubicBezTo>
                    <a:pt x="79" y="0"/>
                    <a:pt x="0" y="175"/>
                    <a:pt x="111" y="285"/>
                  </a:cubicBezTo>
                  <a:cubicBezTo>
                    <a:pt x="147" y="322"/>
                    <a:pt x="192" y="338"/>
                    <a:pt x="236" y="338"/>
                  </a:cubicBezTo>
                  <a:cubicBezTo>
                    <a:pt x="326" y="338"/>
                    <a:pt x="412" y="270"/>
                    <a:pt x="412" y="175"/>
                  </a:cubicBezTo>
                  <a:cubicBezTo>
                    <a:pt x="412" y="80"/>
                    <a:pt x="333" y="0"/>
                    <a:pt x="23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1408175" y="2755400"/>
              <a:ext cx="6350" cy="6350"/>
            </a:xfrm>
            <a:custGeom>
              <a:rect b="b" l="l" r="r" t="t"/>
              <a:pathLst>
                <a:path extrusionOk="0" h="254" w="254">
                  <a:moveTo>
                    <a:pt x="127" y="1"/>
                  </a:moveTo>
                  <a:cubicBezTo>
                    <a:pt x="64" y="1"/>
                    <a:pt x="0" y="48"/>
                    <a:pt x="0" y="127"/>
                  </a:cubicBezTo>
                  <a:cubicBezTo>
                    <a:pt x="0" y="191"/>
                    <a:pt x="64" y="254"/>
                    <a:pt x="127" y="254"/>
                  </a:cubicBezTo>
                  <a:cubicBezTo>
                    <a:pt x="206" y="254"/>
                    <a:pt x="254" y="191"/>
                    <a:pt x="254" y="127"/>
                  </a:cubicBezTo>
                  <a:cubicBezTo>
                    <a:pt x="254" y="48"/>
                    <a:pt x="206" y="1"/>
                    <a:pt x="12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1555025" y="2666325"/>
              <a:ext cx="1600" cy="1225"/>
            </a:xfrm>
            <a:custGeom>
              <a:rect b="b" l="l" r="r" t="t"/>
              <a:pathLst>
                <a:path extrusionOk="0" h="49" w="64">
                  <a:moveTo>
                    <a:pt x="32" y="1"/>
                  </a:moveTo>
                  <a:cubicBezTo>
                    <a:pt x="16" y="1"/>
                    <a:pt x="1" y="17"/>
                    <a:pt x="1" y="17"/>
                  </a:cubicBezTo>
                  <a:cubicBezTo>
                    <a:pt x="1" y="33"/>
                    <a:pt x="16" y="48"/>
                    <a:pt x="32" y="48"/>
                  </a:cubicBezTo>
                  <a:cubicBezTo>
                    <a:pt x="48" y="48"/>
                    <a:pt x="64" y="33"/>
                    <a:pt x="64" y="17"/>
                  </a:cubicBezTo>
                  <a:cubicBezTo>
                    <a:pt x="64" y="17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902275" y="3326600"/>
              <a:ext cx="18650" cy="19025"/>
            </a:xfrm>
            <a:custGeom>
              <a:rect b="b" l="l" r="r" t="t"/>
              <a:pathLst>
                <a:path extrusionOk="0" h="761" w="746">
                  <a:moveTo>
                    <a:pt x="381" y="0"/>
                  </a:moveTo>
                  <a:cubicBezTo>
                    <a:pt x="159" y="0"/>
                    <a:pt x="1" y="175"/>
                    <a:pt x="1" y="380"/>
                  </a:cubicBezTo>
                  <a:cubicBezTo>
                    <a:pt x="1" y="586"/>
                    <a:pt x="159" y="760"/>
                    <a:pt x="381" y="760"/>
                  </a:cubicBezTo>
                  <a:cubicBezTo>
                    <a:pt x="587" y="760"/>
                    <a:pt x="745" y="586"/>
                    <a:pt x="745" y="380"/>
                  </a:cubicBezTo>
                  <a:cubicBezTo>
                    <a:pt x="745" y="175"/>
                    <a:pt x="587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958100" y="3495625"/>
              <a:ext cx="9525" cy="9925"/>
            </a:xfrm>
            <a:custGeom>
              <a:rect b="b" l="l" r="r" t="t"/>
              <a:pathLst>
                <a:path extrusionOk="0" h="397" w="381">
                  <a:moveTo>
                    <a:pt x="190" y="0"/>
                  </a:moveTo>
                  <a:cubicBezTo>
                    <a:pt x="80" y="0"/>
                    <a:pt x="0" y="95"/>
                    <a:pt x="0" y="190"/>
                  </a:cubicBezTo>
                  <a:cubicBezTo>
                    <a:pt x="0" y="301"/>
                    <a:pt x="80" y="396"/>
                    <a:pt x="190" y="396"/>
                  </a:cubicBezTo>
                  <a:cubicBezTo>
                    <a:pt x="301" y="396"/>
                    <a:pt x="381" y="301"/>
                    <a:pt x="381" y="190"/>
                  </a:cubicBezTo>
                  <a:cubicBezTo>
                    <a:pt x="381" y="95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1296150" y="2721750"/>
              <a:ext cx="2800" cy="2050"/>
            </a:xfrm>
            <a:custGeom>
              <a:rect b="b" l="l" r="r" t="t"/>
              <a:pathLst>
                <a:path extrusionOk="0" h="82" w="112">
                  <a:moveTo>
                    <a:pt x="64" y="1"/>
                  </a:moveTo>
                  <a:cubicBezTo>
                    <a:pt x="0" y="1"/>
                    <a:pt x="69" y="82"/>
                    <a:pt x="99" y="82"/>
                  </a:cubicBezTo>
                  <a:cubicBezTo>
                    <a:pt x="106" y="82"/>
                    <a:pt x="111" y="77"/>
                    <a:pt x="111" y="64"/>
                  </a:cubicBezTo>
                  <a:cubicBezTo>
                    <a:pt x="111" y="32"/>
                    <a:pt x="80" y="1"/>
                    <a:pt x="64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1016675" y="2722550"/>
              <a:ext cx="3600" cy="3300"/>
            </a:xfrm>
            <a:custGeom>
              <a:rect b="b" l="l" r="r" t="t"/>
              <a:pathLst>
                <a:path extrusionOk="0" h="132" w="144">
                  <a:moveTo>
                    <a:pt x="80" y="0"/>
                  </a:moveTo>
                  <a:cubicBezTo>
                    <a:pt x="1" y="0"/>
                    <a:pt x="1" y="127"/>
                    <a:pt x="80" y="127"/>
                  </a:cubicBezTo>
                  <a:cubicBezTo>
                    <a:pt x="88" y="130"/>
                    <a:pt x="96" y="131"/>
                    <a:pt x="102" y="131"/>
                  </a:cubicBezTo>
                  <a:cubicBezTo>
                    <a:pt x="133" y="131"/>
                    <a:pt x="143" y="103"/>
                    <a:pt x="143" y="64"/>
                  </a:cubicBezTo>
                  <a:cubicBezTo>
                    <a:pt x="143" y="32"/>
                    <a:pt x="128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1730775" y="2933525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43" y="191"/>
                    <a:pt x="191" y="143"/>
                    <a:pt x="191" y="96"/>
                  </a:cubicBezTo>
                  <a:cubicBezTo>
                    <a:pt x="191" y="48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1373975" y="2675450"/>
              <a:ext cx="4125" cy="2875"/>
            </a:xfrm>
            <a:custGeom>
              <a:rect b="b" l="l" r="r" t="t"/>
              <a:pathLst>
                <a:path extrusionOk="0" h="115" w="165">
                  <a:moveTo>
                    <a:pt x="86" y="0"/>
                  </a:moveTo>
                  <a:cubicBezTo>
                    <a:pt x="0" y="0"/>
                    <a:pt x="95" y="114"/>
                    <a:pt x="142" y="114"/>
                  </a:cubicBezTo>
                  <a:cubicBezTo>
                    <a:pt x="155" y="114"/>
                    <a:pt x="165" y="104"/>
                    <a:pt x="165" y="79"/>
                  </a:cubicBezTo>
                  <a:cubicBezTo>
                    <a:pt x="165" y="32"/>
                    <a:pt x="133" y="0"/>
                    <a:pt x="86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859925" y="3642875"/>
              <a:ext cx="21400" cy="18425"/>
            </a:xfrm>
            <a:custGeom>
              <a:rect b="b" l="l" r="r" t="t"/>
              <a:pathLst>
                <a:path extrusionOk="0" h="737" w="856">
                  <a:moveTo>
                    <a:pt x="492" y="0"/>
                  </a:moveTo>
                  <a:cubicBezTo>
                    <a:pt x="175" y="0"/>
                    <a:pt x="1" y="396"/>
                    <a:pt x="238" y="634"/>
                  </a:cubicBezTo>
                  <a:cubicBezTo>
                    <a:pt x="309" y="705"/>
                    <a:pt x="398" y="737"/>
                    <a:pt x="485" y="737"/>
                  </a:cubicBezTo>
                  <a:cubicBezTo>
                    <a:pt x="672" y="737"/>
                    <a:pt x="856" y="591"/>
                    <a:pt x="856" y="365"/>
                  </a:cubicBezTo>
                  <a:cubicBezTo>
                    <a:pt x="856" y="175"/>
                    <a:pt x="697" y="0"/>
                    <a:pt x="492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1014700" y="3243475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7" y="0"/>
                  </a:moveTo>
                  <a:cubicBezTo>
                    <a:pt x="96" y="0"/>
                    <a:pt x="1" y="95"/>
                    <a:pt x="1" y="206"/>
                  </a:cubicBezTo>
                  <a:cubicBezTo>
                    <a:pt x="1" y="301"/>
                    <a:pt x="96" y="396"/>
                    <a:pt x="207" y="396"/>
                  </a:cubicBezTo>
                  <a:cubicBezTo>
                    <a:pt x="317" y="396"/>
                    <a:pt x="397" y="301"/>
                    <a:pt x="397" y="206"/>
                  </a:cubicBezTo>
                  <a:cubicBezTo>
                    <a:pt x="397" y="95"/>
                    <a:pt x="317" y="0"/>
                    <a:pt x="207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1217775" y="3858200"/>
              <a:ext cx="10325" cy="10725"/>
            </a:xfrm>
            <a:custGeom>
              <a:rect b="b" l="l" r="r" t="t"/>
              <a:pathLst>
                <a:path extrusionOk="0" h="429" w="413">
                  <a:moveTo>
                    <a:pt x="206" y="1"/>
                  </a:moveTo>
                  <a:cubicBezTo>
                    <a:pt x="95" y="1"/>
                    <a:pt x="0" y="96"/>
                    <a:pt x="0" y="223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33" y="428"/>
                    <a:pt x="412" y="333"/>
                    <a:pt x="412" y="223"/>
                  </a:cubicBezTo>
                  <a:cubicBezTo>
                    <a:pt x="412" y="96"/>
                    <a:pt x="333" y="1"/>
                    <a:pt x="206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504475" y="3324625"/>
              <a:ext cx="10700" cy="9225"/>
            </a:xfrm>
            <a:custGeom>
              <a:rect b="b" l="l" r="r" t="t"/>
              <a:pathLst>
                <a:path extrusionOk="0" h="369" w="428">
                  <a:moveTo>
                    <a:pt x="238" y="0"/>
                  </a:moveTo>
                  <a:cubicBezTo>
                    <a:pt x="79" y="0"/>
                    <a:pt x="0" y="190"/>
                    <a:pt x="111" y="317"/>
                  </a:cubicBezTo>
                  <a:cubicBezTo>
                    <a:pt x="147" y="353"/>
                    <a:pt x="192" y="369"/>
                    <a:pt x="237" y="369"/>
                  </a:cubicBezTo>
                  <a:cubicBezTo>
                    <a:pt x="333" y="369"/>
                    <a:pt x="428" y="298"/>
                    <a:pt x="428" y="190"/>
                  </a:cubicBezTo>
                  <a:cubicBezTo>
                    <a:pt x="428" y="79"/>
                    <a:pt x="348" y="0"/>
                    <a:pt x="23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1657350" y="2901175"/>
              <a:ext cx="3800" cy="3000"/>
            </a:xfrm>
            <a:custGeom>
              <a:rect b="b" l="l" r="r" t="t"/>
              <a:pathLst>
                <a:path extrusionOk="0" h="120" w="152">
                  <a:moveTo>
                    <a:pt x="80" y="0"/>
                  </a:moveTo>
                  <a:cubicBezTo>
                    <a:pt x="48" y="0"/>
                    <a:pt x="16" y="20"/>
                    <a:pt x="9" y="60"/>
                  </a:cubicBezTo>
                  <a:cubicBezTo>
                    <a:pt x="1" y="99"/>
                    <a:pt x="36" y="119"/>
                    <a:pt x="74" y="119"/>
                  </a:cubicBezTo>
                  <a:cubicBezTo>
                    <a:pt x="111" y="119"/>
                    <a:pt x="151" y="99"/>
                    <a:pt x="151" y="60"/>
                  </a:cubicBezTo>
                  <a:cubicBezTo>
                    <a:pt x="143" y="20"/>
                    <a:pt x="111" y="0"/>
                    <a:pt x="80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1635775" y="3244650"/>
              <a:ext cx="10725" cy="10725"/>
            </a:xfrm>
            <a:custGeom>
              <a:rect b="b" l="l" r="r" t="t"/>
              <a:pathLst>
                <a:path extrusionOk="0" h="429" w="429">
                  <a:moveTo>
                    <a:pt x="207" y="1"/>
                  </a:moveTo>
                  <a:cubicBezTo>
                    <a:pt x="96" y="1"/>
                    <a:pt x="1" y="96"/>
                    <a:pt x="1" y="207"/>
                  </a:cubicBezTo>
                  <a:cubicBezTo>
                    <a:pt x="1" y="333"/>
                    <a:pt x="96" y="428"/>
                    <a:pt x="207" y="428"/>
                  </a:cubicBezTo>
                  <a:cubicBezTo>
                    <a:pt x="333" y="428"/>
                    <a:pt x="428" y="333"/>
                    <a:pt x="428" y="207"/>
                  </a:cubicBezTo>
                  <a:cubicBezTo>
                    <a:pt x="428" y="96"/>
                    <a:pt x="333" y="1"/>
                    <a:pt x="207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896350" y="3800825"/>
              <a:ext cx="22575" cy="19075"/>
            </a:xfrm>
            <a:custGeom>
              <a:rect b="b" l="l" r="r" t="t"/>
              <a:pathLst>
                <a:path extrusionOk="0" h="763" w="903">
                  <a:moveTo>
                    <a:pt x="507" y="0"/>
                  </a:moveTo>
                  <a:cubicBezTo>
                    <a:pt x="175" y="0"/>
                    <a:pt x="0" y="412"/>
                    <a:pt x="238" y="649"/>
                  </a:cubicBezTo>
                  <a:cubicBezTo>
                    <a:pt x="316" y="727"/>
                    <a:pt x="414" y="762"/>
                    <a:pt x="511" y="762"/>
                  </a:cubicBezTo>
                  <a:cubicBezTo>
                    <a:pt x="710" y="762"/>
                    <a:pt x="903" y="614"/>
                    <a:pt x="903" y="380"/>
                  </a:cubicBezTo>
                  <a:cubicBezTo>
                    <a:pt x="903" y="174"/>
                    <a:pt x="729" y="0"/>
                    <a:pt x="507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1"/>
            <p:cNvSpPr/>
            <p:nvPr/>
          </p:nvSpPr>
          <p:spPr>
            <a:xfrm>
              <a:off x="793025" y="3294925"/>
              <a:ext cx="16650" cy="14200"/>
            </a:xfrm>
            <a:custGeom>
              <a:rect b="b" l="l" r="r" t="t"/>
              <a:pathLst>
                <a:path extrusionOk="0" h="568" w="666">
                  <a:moveTo>
                    <a:pt x="381" y="1"/>
                  </a:moveTo>
                  <a:cubicBezTo>
                    <a:pt x="128" y="1"/>
                    <a:pt x="1" y="302"/>
                    <a:pt x="191" y="476"/>
                  </a:cubicBezTo>
                  <a:cubicBezTo>
                    <a:pt x="249" y="539"/>
                    <a:pt x="321" y="567"/>
                    <a:pt x="391" y="567"/>
                  </a:cubicBezTo>
                  <a:cubicBezTo>
                    <a:pt x="532" y="567"/>
                    <a:pt x="666" y="455"/>
                    <a:pt x="666" y="286"/>
                  </a:cubicBezTo>
                  <a:cubicBezTo>
                    <a:pt x="666" y="127"/>
                    <a:pt x="539" y="1"/>
                    <a:pt x="38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1169475" y="349840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302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4"/>
                    <a:pt x="127" y="586"/>
                    <a:pt x="302" y="586"/>
                  </a:cubicBezTo>
                  <a:cubicBezTo>
                    <a:pt x="460" y="586"/>
                    <a:pt x="587" y="444"/>
                    <a:pt x="587" y="285"/>
                  </a:cubicBezTo>
                  <a:cubicBezTo>
                    <a:pt x="587" y="127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1233725" y="3708175"/>
              <a:ext cx="26825" cy="23000"/>
            </a:xfrm>
            <a:custGeom>
              <a:rect b="b" l="l" r="r" t="t"/>
              <a:pathLst>
                <a:path extrusionOk="0" h="920" w="1073">
                  <a:moveTo>
                    <a:pt x="639" y="0"/>
                  </a:moveTo>
                  <a:cubicBezTo>
                    <a:pt x="630" y="0"/>
                    <a:pt x="622" y="0"/>
                    <a:pt x="613" y="1"/>
                  </a:cubicBezTo>
                  <a:cubicBezTo>
                    <a:pt x="607" y="1"/>
                    <a:pt x="601" y="1"/>
                    <a:pt x="594" y="1"/>
                  </a:cubicBezTo>
                  <a:cubicBezTo>
                    <a:pt x="195" y="1"/>
                    <a:pt x="0" y="496"/>
                    <a:pt x="281" y="777"/>
                  </a:cubicBezTo>
                  <a:cubicBezTo>
                    <a:pt x="380" y="876"/>
                    <a:pt x="499" y="920"/>
                    <a:pt x="615" y="920"/>
                  </a:cubicBezTo>
                  <a:cubicBezTo>
                    <a:pt x="851" y="920"/>
                    <a:pt x="1072" y="736"/>
                    <a:pt x="1072" y="460"/>
                  </a:cubicBezTo>
                  <a:cubicBezTo>
                    <a:pt x="1072" y="215"/>
                    <a:pt x="880" y="0"/>
                    <a:pt x="63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381750" y="3213100"/>
              <a:ext cx="12700" cy="11600"/>
            </a:xfrm>
            <a:custGeom>
              <a:rect b="b" l="l" r="r" t="t"/>
              <a:pathLst>
                <a:path extrusionOk="0" h="464" w="508">
                  <a:moveTo>
                    <a:pt x="254" y="0"/>
                  </a:moveTo>
                  <a:cubicBezTo>
                    <a:pt x="127" y="0"/>
                    <a:pt x="1" y="83"/>
                    <a:pt x="17" y="249"/>
                  </a:cubicBezTo>
                  <a:cubicBezTo>
                    <a:pt x="32" y="392"/>
                    <a:pt x="143" y="463"/>
                    <a:pt x="254" y="463"/>
                  </a:cubicBezTo>
                  <a:cubicBezTo>
                    <a:pt x="365" y="463"/>
                    <a:pt x="476" y="392"/>
                    <a:pt x="492" y="249"/>
                  </a:cubicBezTo>
                  <a:cubicBezTo>
                    <a:pt x="507" y="83"/>
                    <a:pt x="381" y="0"/>
                    <a:pt x="254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1180175" y="3820200"/>
              <a:ext cx="10700" cy="9250"/>
            </a:xfrm>
            <a:custGeom>
              <a:rect b="b" l="l" r="r" t="t"/>
              <a:pathLst>
                <a:path extrusionOk="0" h="370" w="428">
                  <a:moveTo>
                    <a:pt x="238" y="1"/>
                  </a:moveTo>
                  <a:cubicBezTo>
                    <a:pt x="79" y="1"/>
                    <a:pt x="0" y="207"/>
                    <a:pt x="111" y="318"/>
                  </a:cubicBezTo>
                  <a:cubicBezTo>
                    <a:pt x="147" y="353"/>
                    <a:pt x="192" y="369"/>
                    <a:pt x="238" y="369"/>
                  </a:cubicBezTo>
                  <a:cubicBezTo>
                    <a:pt x="333" y="369"/>
                    <a:pt x="428" y="298"/>
                    <a:pt x="428" y="191"/>
                  </a:cubicBezTo>
                  <a:cubicBezTo>
                    <a:pt x="428" y="80"/>
                    <a:pt x="349" y="1"/>
                    <a:pt x="238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580875" y="3082750"/>
              <a:ext cx="12675" cy="10975"/>
            </a:xfrm>
            <a:custGeom>
              <a:rect b="b" l="l" r="r" t="t"/>
              <a:pathLst>
                <a:path extrusionOk="0" h="439" w="507">
                  <a:moveTo>
                    <a:pt x="285" y="1"/>
                  </a:moveTo>
                  <a:cubicBezTo>
                    <a:pt x="95" y="1"/>
                    <a:pt x="0" y="238"/>
                    <a:pt x="127" y="381"/>
                  </a:cubicBezTo>
                  <a:cubicBezTo>
                    <a:pt x="171" y="421"/>
                    <a:pt x="225" y="439"/>
                    <a:pt x="279" y="439"/>
                  </a:cubicBezTo>
                  <a:cubicBezTo>
                    <a:pt x="395" y="439"/>
                    <a:pt x="507" y="353"/>
                    <a:pt x="507" y="223"/>
                  </a:cubicBezTo>
                  <a:cubicBezTo>
                    <a:pt x="507" y="96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935525" y="3373300"/>
              <a:ext cx="26950" cy="23125"/>
            </a:xfrm>
            <a:custGeom>
              <a:rect b="b" l="l" r="r" t="t"/>
              <a:pathLst>
                <a:path extrusionOk="0" h="925" w="1078">
                  <a:moveTo>
                    <a:pt x="618" y="1"/>
                  </a:moveTo>
                  <a:cubicBezTo>
                    <a:pt x="207" y="1"/>
                    <a:pt x="1" y="492"/>
                    <a:pt x="302" y="792"/>
                  </a:cubicBezTo>
                  <a:cubicBezTo>
                    <a:pt x="393" y="884"/>
                    <a:pt x="505" y="925"/>
                    <a:pt x="616" y="925"/>
                  </a:cubicBezTo>
                  <a:cubicBezTo>
                    <a:pt x="851" y="925"/>
                    <a:pt x="1078" y="740"/>
                    <a:pt x="1078" y="460"/>
                  </a:cubicBezTo>
                  <a:cubicBezTo>
                    <a:pt x="1078" y="207"/>
                    <a:pt x="872" y="1"/>
                    <a:pt x="618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953350" y="36432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80" y="0"/>
                    <a:pt x="0" y="95"/>
                    <a:pt x="0" y="190"/>
                  </a:cubicBezTo>
                  <a:cubicBezTo>
                    <a:pt x="0" y="301"/>
                    <a:pt x="80" y="380"/>
                    <a:pt x="190" y="380"/>
                  </a:cubicBezTo>
                  <a:cubicBezTo>
                    <a:pt x="301" y="380"/>
                    <a:pt x="380" y="301"/>
                    <a:pt x="380" y="190"/>
                  </a:cubicBezTo>
                  <a:cubicBezTo>
                    <a:pt x="380" y="95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748700" y="3100575"/>
              <a:ext cx="7550" cy="7150"/>
            </a:xfrm>
            <a:custGeom>
              <a:rect b="b" l="l" r="r" t="t"/>
              <a:pathLst>
                <a:path extrusionOk="0" h="286" w="302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80" y="285"/>
                    <a:pt x="143" y="285"/>
                  </a:cubicBezTo>
                  <a:cubicBezTo>
                    <a:pt x="222" y="285"/>
                    <a:pt x="285" y="222"/>
                    <a:pt x="285" y="143"/>
                  </a:cubicBezTo>
                  <a:cubicBezTo>
                    <a:pt x="301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1"/>
            <p:cNvSpPr/>
            <p:nvPr/>
          </p:nvSpPr>
          <p:spPr>
            <a:xfrm>
              <a:off x="863500" y="336617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70"/>
                    <a:pt x="79" y="333"/>
                    <a:pt x="174" y="333"/>
                  </a:cubicBezTo>
                  <a:cubicBezTo>
                    <a:pt x="254" y="333"/>
                    <a:pt x="333" y="270"/>
                    <a:pt x="333" y="175"/>
                  </a:cubicBezTo>
                  <a:cubicBezTo>
                    <a:pt x="333" y="80"/>
                    <a:pt x="254" y="1"/>
                    <a:pt x="174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>
              <a:off x="1293775" y="3337275"/>
              <a:ext cx="11100" cy="9250"/>
            </a:xfrm>
            <a:custGeom>
              <a:rect b="b" l="l" r="r" t="t"/>
              <a:pathLst>
                <a:path extrusionOk="0" h="370" w="444">
                  <a:moveTo>
                    <a:pt x="254" y="1"/>
                  </a:moveTo>
                  <a:cubicBezTo>
                    <a:pt x="95" y="1"/>
                    <a:pt x="0" y="207"/>
                    <a:pt x="127" y="318"/>
                  </a:cubicBezTo>
                  <a:cubicBezTo>
                    <a:pt x="163" y="353"/>
                    <a:pt x="208" y="369"/>
                    <a:pt x="254" y="369"/>
                  </a:cubicBezTo>
                  <a:cubicBezTo>
                    <a:pt x="349" y="369"/>
                    <a:pt x="444" y="298"/>
                    <a:pt x="444" y="191"/>
                  </a:cubicBezTo>
                  <a:cubicBezTo>
                    <a:pt x="428" y="80"/>
                    <a:pt x="349" y="1"/>
                    <a:pt x="254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1074075" y="3763200"/>
              <a:ext cx="13100" cy="11225"/>
            </a:xfrm>
            <a:custGeom>
              <a:rect b="b" l="l" r="r" t="t"/>
              <a:pathLst>
                <a:path extrusionOk="0" h="449" w="524">
                  <a:moveTo>
                    <a:pt x="302" y="1"/>
                  </a:moveTo>
                  <a:cubicBezTo>
                    <a:pt x="96" y="1"/>
                    <a:pt x="1" y="238"/>
                    <a:pt x="143" y="381"/>
                  </a:cubicBezTo>
                  <a:cubicBezTo>
                    <a:pt x="190" y="428"/>
                    <a:pt x="247" y="449"/>
                    <a:pt x="303" y="449"/>
                  </a:cubicBezTo>
                  <a:cubicBezTo>
                    <a:pt x="416" y="449"/>
                    <a:pt x="523" y="361"/>
                    <a:pt x="523" y="223"/>
                  </a:cubicBezTo>
                  <a:cubicBezTo>
                    <a:pt x="523" y="112"/>
                    <a:pt x="412" y="1"/>
                    <a:pt x="302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802925" y="3041600"/>
              <a:ext cx="13100" cy="11125"/>
            </a:xfrm>
            <a:custGeom>
              <a:rect b="b" l="l" r="r" t="t"/>
              <a:pathLst>
                <a:path extrusionOk="0" h="445" w="524">
                  <a:moveTo>
                    <a:pt x="302" y="0"/>
                  </a:moveTo>
                  <a:cubicBezTo>
                    <a:pt x="96" y="0"/>
                    <a:pt x="1" y="238"/>
                    <a:pt x="143" y="380"/>
                  </a:cubicBezTo>
                  <a:cubicBezTo>
                    <a:pt x="188" y="425"/>
                    <a:pt x="243" y="445"/>
                    <a:pt x="296" y="445"/>
                  </a:cubicBezTo>
                  <a:cubicBezTo>
                    <a:pt x="412" y="445"/>
                    <a:pt x="523" y="352"/>
                    <a:pt x="523" y="222"/>
                  </a:cubicBezTo>
                  <a:cubicBezTo>
                    <a:pt x="523" y="95"/>
                    <a:pt x="412" y="0"/>
                    <a:pt x="302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1158000" y="3555800"/>
              <a:ext cx="31300" cy="26850"/>
            </a:xfrm>
            <a:custGeom>
              <a:rect b="b" l="l" r="r" t="t"/>
              <a:pathLst>
                <a:path extrusionOk="0" h="1074" w="1252">
                  <a:moveTo>
                    <a:pt x="713" y="0"/>
                  </a:moveTo>
                  <a:cubicBezTo>
                    <a:pt x="238" y="0"/>
                    <a:pt x="0" y="586"/>
                    <a:pt x="349" y="918"/>
                  </a:cubicBezTo>
                  <a:cubicBezTo>
                    <a:pt x="456" y="1025"/>
                    <a:pt x="587" y="1073"/>
                    <a:pt x="717" y="1073"/>
                  </a:cubicBezTo>
                  <a:cubicBezTo>
                    <a:pt x="989" y="1073"/>
                    <a:pt x="1251" y="860"/>
                    <a:pt x="1251" y="538"/>
                  </a:cubicBezTo>
                  <a:cubicBezTo>
                    <a:pt x="1251" y="238"/>
                    <a:pt x="1014" y="0"/>
                    <a:pt x="71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837375" y="3065750"/>
              <a:ext cx="10300" cy="9100"/>
            </a:xfrm>
            <a:custGeom>
              <a:rect b="b" l="l" r="r" t="t"/>
              <a:pathLst>
                <a:path extrusionOk="0" h="364" w="412">
                  <a:moveTo>
                    <a:pt x="238" y="0"/>
                  </a:moveTo>
                  <a:cubicBezTo>
                    <a:pt x="79" y="0"/>
                    <a:pt x="0" y="190"/>
                    <a:pt x="111" y="301"/>
                  </a:cubicBezTo>
                  <a:cubicBezTo>
                    <a:pt x="149" y="344"/>
                    <a:pt x="197" y="364"/>
                    <a:pt x="243" y="364"/>
                  </a:cubicBezTo>
                  <a:cubicBezTo>
                    <a:pt x="330" y="364"/>
                    <a:pt x="412" y="294"/>
                    <a:pt x="412" y="190"/>
                  </a:cubicBezTo>
                  <a:cubicBezTo>
                    <a:pt x="412" y="79"/>
                    <a:pt x="333" y="0"/>
                    <a:pt x="238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1659725" y="3643950"/>
              <a:ext cx="6950" cy="6875"/>
            </a:xfrm>
            <a:custGeom>
              <a:rect b="b" l="l" r="r" t="t"/>
              <a:pathLst>
                <a:path extrusionOk="0" h="275" w="278">
                  <a:moveTo>
                    <a:pt x="137" y="1"/>
                  </a:moveTo>
                  <a:cubicBezTo>
                    <a:pt x="68" y="1"/>
                    <a:pt x="1" y="45"/>
                    <a:pt x="9" y="132"/>
                  </a:cubicBezTo>
                  <a:cubicBezTo>
                    <a:pt x="1" y="227"/>
                    <a:pt x="68" y="274"/>
                    <a:pt x="137" y="274"/>
                  </a:cubicBezTo>
                  <a:cubicBezTo>
                    <a:pt x="206" y="274"/>
                    <a:pt x="278" y="227"/>
                    <a:pt x="278" y="132"/>
                  </a:cubicBezTo>
                  <a:cubicBezTo>
                    <a:pt x="278" y="45"/>
                    <a:pt x="206" y="1"/>
                    <a:pt x="137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>
              <a:off x="847650" y="3725200"/>
              <a:ext cx="27750" cy="23775"/>
            </a:xfrm>
            <a:custGeom>
              <a:rect b="b" l="l" r="r" t="t"/>
              <a:pathLst>
                <a:path extrusionOk="0" h="951" w="1110">
                  <a:moveTo>
                    <a:pt x="634" y="1"/>
                  </a:moveTo>
                  <a:cubicBezTo>
                    <a:pt x="223" y="1"/>
                    <a:pt x="1" y="523"/>
                    <a:pt x="302" y="808"/>
                  </a:cubicBezTo>
                  <a:cubicBezTo>
                    <a:pt x="400" y="907"/>
                    <a:pt x="520" y="951"/>
                    <a:pt x="638" y="951"/>
                  </a:cubicBezTo>
                  <a:cubicBezTo>
                    <a:pt x="880" y="951"/>
                    <a:pt x="1109" y="764"/>
                    <a:pt x="1109" y="476"/>
                  </a:cubicBezTo>
                  <a:cubicBezTo>
                    <a:pt x="1109" y="222"/>
                    <a:pt x="903" y="1"/>
                    <a:pt x="634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1"/>
            <p:cNvSpPr/>
            <p:nvPr/>
          </p:nvSpPr>
          <p:spPr>
            <a:xfrm>
              <a:off x="1637900" y="3569250"/>
              <a:ext cx="5825" cy="4200"/>
            </a:xfrm>
            <a:custGeom>
              <a:rect b="b" l="l" r="r" t="t"/>
              <a:pathLst>
                <a:path extrusionOk="0" h="168" w="233">
                  <a:moveTo>
                    <a:pt x="122" y="0"/>
                  </a:moveTo>
                  <a:cubicBezTo>
                    <a:pt x="0" y="0"/>
                    <a:pt x="130" y="168"/>
                    <a:pt x="197" y="168"/>
                  </a:cubicBezTo>
                  <a:cubicBezTo>
                    <a:pt x="218" y="168"/>
                    <a:pt x="232" y="152"/>
                    <a:pt x="232" y="111"/>
                  </a:cubicBezTo>
                  <a:cubicBezTo>
                    <a:pt x="232" y="48"/>
                    <a:pt x="185" y="0"/>
                    <a:pt x="1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1"/>
            <p:cNvSpPr/>
            <p:nvPr/>
          </p:nvSpPr>
          <p:spPr>
            <a:xfrm>
              <a:off x="388475" y="3807550"/>
              <a:ext cx="5575" cy="5175"/>
            </a:xfrm>
            <a:custGeom>
              <a:rect b="b" l="l" r="r" t="t"/>
              <a:pathLst>
                <a:path extrusionOk="0" h="207" w="223">
                  <a:moveTo>
                    <a:pt x="112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59"/>
                    <a:pt x="48" y="206"/>
                    <a:pt x="112" y="206"/>
                  </a:cubicBezTo>
                  <a:cubicBezTo>
                    <a:pt x="175" y="206"/>
                    <a:pt x="223" y="159"/>
                    <a:pt x="223" y="111"/>
                  </a:cubicBezTo>
                  <a:cubicBezTo>
                    <a:pt x="223" y="48"/>
                    <a:pt x="175" y="0"/>
                    <a:pt x="112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1"/>
            <p:cNvSpPr/>
            <p:nvPr/>
          </p:nvSpPr>
          <p:spPr>
            <a:xfrm>
              <a:off x="431925" y="2902650"/>
              <a:ext cx="6850" cy="4725"/>
            </a:xfrm>
            <a:custGeom>
              <a:rect b="b" l="l" r="r" t="t"/>
              <a:pathLst>
                <a:path extrusionOk="0" h="189" w="274">
                  <a:moveTo>
                    <a:pt x="147" y="1"/>
                  </a:moveTo>
                  <a:cubicBezTo>
                    <a:pt x="1" y="1"/>
                    <a:pt x="155" y="188"/>
                    <a:pt x="233" y="188"/>
                  </a:cubicBezTo>
                  <a:cubicBezTo>
                    <a:pt x="257" y="188"/>
                    <a:pt x="274" y="171"/>
                    <a:pt x="274" y="127"/>
                  </a:cubicBezTo>
                  <a:cubicBezTo>
                    <a:pt x="274" y="64"/>
                    <a:pt x="210" y="1"/>
                    <a:pt x="14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1"/>
            <p:cNvSpPr/>
            <p:nvPr/>
          </p:nvSpPr>
          <p:spPr>
            <a:xfrm>
              <a:off x="800150" y="3718475"/>
              <a:ext cx="9150" cy="8275"/>
            </a:xfrm>
            <a:custGeom>
              <a:rect b="b" l="l" r="r" t="t"/>
              <a:pathLst>
                <a:path extrusionOk="0" h="331" w="366">
                  <a:moveTo>
                    <a:pt x="207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27" y="317"/>
                    <a:pt x="166" y="331"/>
                    <a:pt x="205" y="331"/>
                  </a:cubicBezTo>
                  <a:cubicBezTo>
                    <a:pt x="286" y="331"/>
                    <a:pt x="365" y="271"/>
                    <a:pt x="365" y="175"/>
                  </a:cubicBezTo>
                  <a:cubicBezTo>
                    <a:pt x="365" y="80"/>
                    <a:pt x="302" y="1"/>
                    <a:pt x="207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1"/>
            <p:cNvSpPr/>
            <p:nvPr/>
          </p:nvSpPr>
          <p:spPr>
            <a:xfrm>
              <a:off x="1436675" y="3437825"/>
              <a:ext cx="13475" cy="13875"/>
            </a:xfrm>
            <a:custGeom>
              <a:rect b="b" l="l" r="r" t="t"/>
              <a:pathLst>
                <a:path extrusionOk="0" h="555" w="539">
                  <a:moveTo>
                    <a:pt x="270" y="1"/>
                  </a:moveTo>
                  <a:cubicBezTo>
                    <a:pt x="127" y="1"/>
                    <a:pt x="0" y="127"/>
                    <a:pt x="0" y="270"/>
                  </a:cubicBezTo>
                  <a:cubicBezTo>
                    <a:pt x="0" y="428"/>
                    <a:pt x="127" y="555"/>
                    <a:pt x="270" y="555"/>
                  </a:cubicBezTo>
                  <a:cubicBezTo>
                    <a:pt x="428" y="555"/>
                    <a:pt x="539" y="428"/>
                    <a:pt x="539" y="270"/>
                  </a:cubicBezTo>
                  <a:cubicBezTo>
                    <a:pt x="539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604625" y="2996875"/>
              <a:ext cx="12675" cy="10825"/>
            </a:xfrm>
            <a:custGeom>
              <a:rect b="b" l="l" r="r" t="t"/>
              <a:pathLst>
                <a:path extrusionOk="0" h="433" w="507">
                  <a:moveTo>
                    <a:pt x="285" y="0"/>
                  </a:moveTo>
                  <a:cubicBezTo>
                    <a:pt x="95" y="0"/>
                    <a:pt x="0" y="238"/>
                    <a:pt x="143" y="364"/>
                  </a:cubicBezTo>
                  <a:cubicBezTo>
                    <a:pt x="185" y="412"/>
                    <a:pt x="239" y="433"/>
                    <a:pt x="293" y="433"/>
                  </a:cubicBezTo>
                  <a:cubicBezTo>
                    <a:pt x="401" y="433"/>
                    <a:pt x="507" y="348"/>
                    <a:pt x="507" y="222"/>
                  </a:cubicBezTo>
                  <a:cubicBezTo>
                    <a:pt x="507" y="95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475175" y="3663450"/>
              <a:ext cx="14275" cy="14275"/>
            </a:xfrm>
            <a:custGeom>
              <a:rect b="b" l="l" r="r" t="t"/>
              <a:pathLst>
                <a:path extrusionOk="0" h="571" w="571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cubicBezTo>
                    <a:pt x="444" y="571"/>
                    <a:pt x="570" y="444"/>
                    <a:pt x="570" y="286"/>
                  </a:cubicBezTo>
                  <a:cubicBezTo>
                    <a:pt x="570" y="127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1901950" y="3442975"/>
              <a:ext cx="3425" cy="2375"/>
            </a:xfrm>
            <a:custGeom>
              <a:rect b="b" l="l" r="r" t="t"/>
              <a:pathLst>
                <a:path extrusionOk="0" h="95" w="137">
                  <a:moveTo>
                    <a:pt x="73" y="0"/>
                  </a:moveTo>
                  <a:cubicBezTo>
                    <a:pt x="0" y="0"/>
                    <a:pt x="77" y="94"/>
                    <a:pt x="116" y="94"/>
                  </a:cubicBezTo>
                  <a:cubicBezTo>
                    <a:pt x="128" y="94"/>
                    <a:pt x="136" y="86"/>
                    <a:pt x="136" y="64"/>
                  </a:cubicBezTo>
                  <a:cubicBezTo>
                    <a:pt x="136" y="32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1"/>
            <p:cNvSpPr/>
            <p:nvPr/>
          </p:nvSpPr>
          <p:spPr>
            <a:xfrm>
              <a:off x="757400" y="3611600"/>
              <a:ext cx="20625" cy="17650"/>
            </a:xfrm>
            <a:custGeom>
              <a:rect b="b" l="l" r="r" t="t"/>
              <a:pathLst>
                <a:path extrusionOk="0" h="706" w="825">
                  <a:moveTo>
                    <a:pt x="476" y="1"/>
                  </a:moveTo>
                  <a:cubicBezTo>
                    <a:pt x="159" y="1"/>
                    <a:pt x="1" y="381"/>
                    <a:pt x="223" y="602"/>
                  </a:cubicBezTo>
                  <a:cubicBezTo>
                    <a:pt x="294" y="674"/>
                    <a:pt x="382" y="706"/>
                    <a:pt x="468" y="706"/>
                  </a:cubicBezTo>
                  <a:cubicBezTo>
                    <a:pt x="649" y="706"/>
                    <a:pt x="824" y="564"/>
                    <a:pt x="824" y="349"/>
                  </a:cubicBezTo>
                  <a:cubicBezTo>
                    <a:pt x="824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895950" y="3071675"/>
              <a:ext cx="8350" cy="7500"/>
            </a:xfrm>
            <a:custGeom>
              <a:rect b="b" l="l" r="r" t="t"/>
              <a:pathLst>
                <a:path extrusionOk="0" h="300" w="334">
                  <a:moveTo>
                    <a:pt x="191" y="1"/>
                  </a:moveTo>
                  <a:cubicBezTo>
                    <a:pt x="64" y="1"/>
                    <a:pt x="1" y="159"/>
                    <a:pt x="96" y="254"/>
                  </a:cubicBezTo>
                  <a:cubicBezTo>
                    <a:pt x="127" y="285"/>
                    <a:pt x="163" y="299"/>
                    <a:pt x="197" y="299"/>
                  </a:cubicBezTo>
                  <a:cubicBezTo>
                    <a:pt x="269" y="299"/>
                    <a:pt x="333" y="239"/>
                    <a:pt x="333" y="143"/>
                  </a:cubicBezTo>
                  <a:cubicBezTo>
                    <a:pt x="333" y="80"/>
                    <a:pt x="270" y="1"/>
                    <a:pt x="19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768700" y="2989050"/>
              <a:ext cx="5750" cy="5650"/>
            </a:xfrm>
            <a:custGeom>
              <a:rect b="b" l="l" r="r" t="t"/>
              <a:pathLst>
                <a:path extrusionOk="0" h="226" w="230">
                  <a:moveTo>
                    <a:pt x="107" y="0"/>
                  </a:moveTo>
                  <a:cubicBezTo>
                    <a:pt x="52" y="0"/>
                    <a:pt x="0" y="36"/>
                    <a:pt x="8" y="107"/>
                  </a:cubicBezTo>
                  <a:cubicBezTo>
                    <a:pt x="8" y="186"/>
                    <a:pt x="63" y="226"/>
                    <a:pt x="119" y="226"/>
                  </a:cubicBezTo>
                  <a:cubicBezTo>
                    <a:pt x="174" y="226"/>
                    <a:pt x="230" y="186"/>
                    <a:pt x="230" y="107"/>
                  </a:cubicBezTo>
                  <a:cubicBezTo>
                    <a:pt x="222" y="36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515975" y="3276725"/>
              <a:ext cx="5150" cy="3525"/>
            </a:xfrm>
            <a:custGeom>
              <a:rect b="b" l="l" r="r" t="t"/>
              <a:pathLst>
                <a:path extrusionOk="0" h="141" w="206">
                  <a:moveTo>
                    <a:pt x="110" y="0"/>
                  </a:moveTo>
                  <a:cubicBezTo>
                    <a:pt x="1" y="0"/>
                    <a:pt x="116" y="141"/>
                    <a:pt x="175" y="141"/>
                  </a:cubicBezTo>
                  <a:cubicBezTo>
                    <a:pt x="192" y="141"/>
                    <a:pt x="205" y="128"/>
                    <a:pt x="205" y="95"/>
                  </a:cubicBezTo>
                  <a:cubicBezTo>
                    <a:pt x="205" y="48"/>
                    <a:pt x="15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1348000" y="3667425"/>
              <a:ext cx="26950" cy="22825"/>
            </a:xfrm>
            <a:custGeom>
              <a:rect b="b" l="l" r="r" t="t"/>
              <a:pathLst>
                <a:path extrusionOk="0" h="913" w="1078">
                  <a:moveTo>
                    <a:pt x="618" y="0"/>
                  </a:moveTo>
                  <a:cubicBezTo>
                    <a:pt x="206" y="0"/>
                    <a:pt x="1" y="491"/>
                    <a:pt x="301" y="776"/>
                  </a:cubicBezTo>
                  <a:cubicBezTo>
                    <a:pt x="395" y="870"/>
                    <a:pt x="511" y="912"/>
                    <a:pt x="625" y="912"/>
                  </a:cubicBezTo>
                  <a:cubicBezTo>
                    <a:pt x="856" y="912"/>
                    <a:pt x="1077" y="736"/>
                    <a:pt x="1077" y="459"/>
                  </a:cubicBezTo>
                  <a:cubicBezTo>
                    <a:pt x="1077" y="206"/>
                    <a:pt x="871" y="0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1488925" y="36333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80" y="0"/>
                    <a:pt x="0" y="80"/>
                    <a:pt x="0" y="190"/>
                  </a:cubicBezTo>
                  <a:cubicBezTo>
                    <a:pt x="0" y="301"/>
                    <a:pt x="80" y="380"/>
                    <a:pt x="190" y="380"/>
                  </a:cubicBezTo>
                  <a:cubicBezTo>
                    <a:pt x="301" y="380"/>
                    <a:pt x="380" y="301"/>
                    <a:pt x="380" y="190"/>
                  </a:cubicBezTo>
                  <a:cubicBezTo>
                    <a:pt x="380" y="80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872600" y="3013500"/>
              <a:ext cx="18625" cy="15725"/>
            </a:xfrm>
            <a:custGeom>
              <a:rect b="b" l="l" r="r" t="t"/>
              <a:pathLst>
                <a:path extrusionOk="0" h="629" w="745">
                  <a:moveTo>
                    <a:pt x="428" y="0"/>
                  </a:moveTo>
                  <a:cubicBezTo>
                    <a:pt x="143" y="0"/>
                    <a:pt x="0" y="333"/>
                    <a:pt x="206" y="538"/>
                  </a:cubicBezTo>
                  <a:cubicBezTo>
                    <a:pt x="274" y="600"/>
                    <a:pt x="354" y="629"/>
                    <a:pt x="433" y="629"/>
                  </a:cubicBezTo>
                  <a:cubicBezTo>
                    <a:pt x="594" y="629"/>
                    <a:pt x="745" y="509"/>
                    <a:pt x="745" y="317"/>
                  </a:cubicBezTo>
                  <a:cubicBezTo>
                    <a:pt x="745" y="143"/>
                    <a:pt x="602" y="0"/>
                    <a:pt x="42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1014700" y="3617150"/>
              <a:ext cx="18625" cy="18625"/>
            </a:xfrm>
            <a:custGeom>
              <a:rect b="b" l="l" r="r" t="t"/>
              <a:pathLst>
                <a:path extrusionOk="0" h="745" w="745">
                  <a:moveTo>
                    <a:pt x="381" y="0"/>
                  </a:moveTo>
                  <a:cubicBezTo>
                    <a:pt x="175" y="0"/>
                    <a:pt x="1" y="159"/>
                    <a:pt x="1" y="364"/>
                  </a:cubicBezTo>
                  <a:cubicBezTo>
                    <a:pt x="1" y="586"/>
                    <a:pt x="175" y="744"/>
                    <a:pt x="381" y="744"/>
                  </a:cubicBezTo>
                  <a:cubicBezTo>
                    <a:pt x="587" y="744"/>
                    <a:pt x="745" y="586"/>
                    <a:pt x="745" y="364"/>
                  </a:cubicBezTo>
                  <a:cubicBezTo>
                    <a:pt x="745" y="159"/>
                    <a:pt x="587" y="0"/>
                    <a:pt x="381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1539200" y="3070100"/>
              <a:ext cx="9925" cy="9525"/>
            </a:xfrm>
            <a:custGeom>
              <a:rect b="b" l="l" r="r" t="t"/>
              <a:pathLst>
                <a:path extrusionOk="0" h="381" w="397">
                  <a:moveTo>
                    <a:pt x="206" y="0"/>
                  </a:moveTo>
                  <a:cubicBezTo>
                    <a:pt x="95" y="0"/>
                    <a:pt x="0" y="79"/>
                    <a:pt x="0" y="190"/>
                  </a:cubicBezTo>
                  <a:cubicBezTo>
                    <a:pt x="0" y="301"/>
                    <a:pt x="95" y="380"/>
                    <a:pt x="206" y="380"/>
                  </a:cubicBezTo>
                  <a:cubicBezTo>
                    <a:pt x="301" y="380"/>
                    <a:pt x="396" y="301"/>
                    <a:pt x="396" y="190"/>
                  </a:cubicBezTo>
                  <a:cubicBezTo>
                    <a:pt x="396" y="79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1657150" y="2676625"/>
              <a:ext cx="1625" cy="1600"/>
            </a:xfrm>
            <a:custGeom>
              <a:rect b="b" l="l" r="r" t="t"/>
              <a:pathLst>
                <a:path extrusionOk="0" h="64" w="65">
                  <a:moveTo>
                    <a:pt x="32" y="1"/>
                  </a:moveTo>
                  <a:cubicBezTo>
                    <a:pt x="17" y="1"/>
                    <a:pt x="1" y="16"/>
                    <a:pt x="1" y="32"/>
                  </a:cubicBezTo>
                  <a:cubicBezTo>
                    <a:pt x="1" y="48"/>
                    <a:pt x="17" y="64"/>
                    <a:pt x="32" y="64"/>
                  </a:cubicBezTo>
                  <a:cubicBezTo>
                    <a:pt x="48" y="64"/>
                    <a:pt x="64" y="48"/>
                    <a:pt x="64" y="32"/>
                  </a:cubicBezTo>
                  <a:cubicBezTo>
                    <a:pt x="64" y="16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1382450" y="3316300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60"/>
                    <a:pt x="222" y="460"/>
                  </a:cubicBezTo>
                  <a:cubicBezTo>
                    <a:pt x="349" y="460"/>
                    <a:pt x="459" y="349"/>
                    <a:pt x="459" y="222"/>
                  </a:cubicBezTo>
                  <a:cubicBezTo>
                    <a:pt x="459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562250" y="3550250"/>
              <a:ext cx="21800" cy="18425"/>
            </a:xfrm>
            <a:custGeom>
              <a:rect b="b" l="l" r="r" t="t"/>
              <a:pathLst>
                <a:path extrusionOk="0" h="737" w="872">
                  <a:moveTo>
                    <a:pt x="508" y="0"/>
                  </a:moveTo>
                  <a:cubicBezTo>
                    <a:pt x="175" y="0"/>
                    <a:pt x="1" y="396"/>
                    <a:pt x="238" y="634"/>
                  </a:cubicBezTo>
                  <a:cubicBezTo>
                    <a:pt x="314" y="704"/>
                    <a:pt x="406" y="737"/>
                    <a:pt x="496" y="737"/>
                  </a:cubicBezTo>
                  <a:cubicBezTo>
                    <a:pt x="688" y="737"/>
                    <a:pt x="872" y="591"/>
                    <a:pt x="872" y="365"/>
                  </a:cubicBezTo>
                  <a:cubicBezTo>
                    <a:pt x="872" y="159"/>
                    <a:pt x="713" y="0"/>
                    <a:pt x="508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1129900" y="3498800"/>
              <a:ext cx="14675" cy="14650"/>
            </a:xfrm>
            <a:custGeom>
              <a:rect b="b" l="l" r="r" t="t"/>
              <a:pathLst>
                <a:path extrusionOk="0" h="586" w="587">
                  <a:moveTo>
                    <a:pt x="301" y="0"/>
                  </a:moveTo>
                  <a:cubicBezTo>
                    <a:pt x="143" y="0"/>
                    <a:pt x="0" y="143"/>
                    <a:pt x="0" y="301"/>
                  </a:cubicBezTo>
                  <a:cubicBezTo>
                    <a:pt x="0" y="459"/>
                    <a:pt x="143" y="586"/>
                    <a:pt x="301" y="586"/>
                  </a:cubicBezTo>
                  <a:cubicBezTo>
                    <a:pt x="459" y="586"/>
                    <a:pt x="586" y="459"/>
                    <a:pt x="586" y="301"/>
                  </a:cubicBezTo>
                  <a:cubicBezTo>
                    <a:pt x="586" y="143"/>
                    <a:pt x="459" y="0"/>
                    <a:pt x="301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814025" y="3641675"/>
              <a:ext cx="11100" cy="9250"/>
            </a:xfrm>
            <a:custGeom>
              <a:rect b="b" l="l" r="r" t="t"/>
              <a:pathLst>
                <a:path extrusionOk="0" h="370" w="444">
                  <a:moveTo>
                    <a:pt x="253" y="1"/>
                  </a:moveTo>
                  <a:cubicBezTo>
                    <a:pt x="95" y="1"/>
                    <a:pt x="0" y="191"/>
                    <a:pt x="127" y="318"/>
                  </a:cubicBezTo>
                  <a:cubicBezTo>
                    <a:pt x="162" y="353"/>
                    <a:pt x="208" y="369"/>
                    <a:pt x="253" y="369"/>
                  </a:cubicBezTo>
                  <a:cubicBezTo>
                    <a:pt x="349" y="369"/>
                    <a:pt x="443" y="298"/>
                    <a:pt x="443" y="191"/>
                  </a:cubicBezTo>
                  <a:cubicBezTo>
                    <a:pt x="443" y="80"/>
                    <a:pt x="364" y="1"/>
                    <a:pt x="253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693275" y="2890375"/>
              <a:ext cx="9925" cy="8850"/>
            </a:xfrm>
            <a:custGeom>
              <a:rect b="b" l="l" r="r" t="t"/>
              <a:pathLst>
                <a:path extrusionOk="0" h="354" w="397">
                  <a:moveTo>
                    <a:pt x="238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47" y="337"/>
                    <a:pt x="190" y="353"/>
                    <a:pt x="230" y="353"/>
                  </a:cubicBezTo>
                  <a:cubicBezTo>
                    <a:pt x="317" y="353"/>
                    <a:pt x="397" y="282"/>
                    <a:pt x="397" y="175"/>
                  </a:cubicBezTo>
                  <a:cubicBezTo>
                    <a:pt x="397" y="80"/>
                    <a:pt x="333" y="1"/>
                    <a:pt x="238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1501050" y="2845250"/>
              <a:ext cx="3725" cy="2375"/>
            </a:xfrm>
            <a:custGeom>
              <a:rect b="b" l="l" r="r" t="t"/>
              <a:pathLst>
                <a:path extrusionOk="0" h="95" w="149">
                  <a:moveTo>
                    <a:pt x="85" y="1"/>
                  </a:moveTo>
                  <a:cubicBezTo>
                    <a:pt x="0" y="1"/>
                    <a:pt x="84" y="94"/>
                    <a:pt x="127" y="94"/>
                  </a:cubicBezTo>
                  <a:cubicBezTo>
                    <a:pt x="140" y="94"/>
                    <a:pt x="149" y="86"/>
                    <a:pt x="149" y="64"/>
                  </a:cubicBezTo>
                  <a:cubicBezTo>
                    <a:pt x="149" y="32"/>
                    <a:pt x="117" y="1"/>
                    <a:pt x="85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1285450" y="3368850"/>
              <a:ext cx="8750" cy="8650"/>
            </a:xfrm>
            <a:custGeom>
              <a:rect b="b" l="l" r="r" t="t"/>
              <a:pathLst>
                <a:path extrusionOk="0" h="346" w="350">
                  <a:moveTo>
                    <a:pt x="175" y="1"/>
                  </a:moveTo>
                  <a:cubicBezTo>
                    <a:pt x="88" y="1"/>
                    <a:pt x="1" y="60"/>
                    <a:pt x="1" y="179"/>
                  </a:cubicBezTo>
                  <a:cubicBezTo>
                    <a:pt x="1" y="290"/>
                    <a:pt x="88" y="345"/>
                    <a:pt x="175" y="345"/>
                  </a:cubicBezTo>
                  <a:cubicBezTo>
                    <a:pt x="262" y="345"/>
                    <a:pt x="349" y="290"/>
                    <a:pt x="349" y="179"/>
                  </a:cubicBezTo>
                  <a:cubicBezTo>
                    <a:pt x="349" y="60"/>
                    <a:pt x="262" y="1"/>
                    <a:pt x="17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1"/>
            <p:cNvSpPr/>
            <p:nvPr/>
          </p:nvSpPr>
          <p:spPr>
            <a:xfrm>
              <a:off x="871800" y="3497600"/>
              <a:ext cx="11900" cy="10200"/>
            </a:xfrm>
            <a:custGeom>
              <a:rect b="b" l="l" r="r" t="t"/>
              <a:pathLst>
                <a:path extrusionOk="0" h="408" w="476">
                  <a:moveTo>
                    <a:pt x="270" y="1"/>
                  </a:moveTo>
                  <a:cubicBezTo>
                    <a:pt x="96" y="1"/>
                    <a:pt x="1" y="222"/>
                    <a:pt x="127" y="349"/>
                  </a:cubicBezTo>
                  <a:cubicBezTo>
                    <a:pt x="168" y="389"/>
                    <a:pt x="218" y="407"/>
                    <a:pt x="267" y="407"/>
                  </a:cubicBezTo>
                  <a:cubicBezTo>
                    <a:pt x="373" y="407"/>
                    <a:pt x="476" y="325"/>
                    <a:pt x="476" y="206"/>
                  </a:cubicBezTo>
                  <a:cubicBezTo>
                    <a:pt x="476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1"/>
            <p:cNvSpPr/>
            <p:nvPr/>
          </p:nvSpPr>
          <p:spPr>
            <a:xfrm>
              <a:off x="1338225" y="2819525"/>
              <a:ext cx="5850" cy="4050"/>
            </a:xfrm>
            <a:custGeom>
              <a:rect b="b" l="l" r="r" t="t"/>
              <a:pathLst>
                <a:path extrusionOk="0" h="162" w="234">
                  <a:moveTo>
                    <a:pt x="122" y="1"/>
                  </a:moveTo>
                  <a:cubicBezTo>
                    <a:pt x="0" y="1"/>
                    <a:pt x="133" y="161"/>
                    <a:pt x="200" y="161"/>
                  </a:cubicBezTo>
                  <a:cubicBezTo>
                    <a:pt x="219" y="161"/>
                    <a:pt x="233" y="147"/>
                    <a:pt x="233" y="111"/>
                  </a:cubicBezTo>
                  <a:cubicBezTo>
                    <a:pt x="233" y="48"/>
                    <a:pt x="186" y="1"/>
                    <a:pt x="12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1266450" y="3291375"/>
              <a:ext cx="18650" cy="15525"/>
            </a:xfrm>
            <a:custGeom>
              <a:rect b="b" l="l" r="r" t="t"/>
              <a:pathLst>
                <a:path extrusionOk="0" h="621" w="746">
                  <a:moveTo>
                    <a:pt x="428" y="0"/>
                  </a:moveTo>
                  <a:cubicBezTo>
                    <a:pt x="143" y="0"/>
                    <a:pt x="1" y="333"/>
                    <a:pt x="207" y="523"/>
                  </a:cubicBezTo>
                  <a:cubicBezTo>
                    <a:pt x="269" y="591"/>
                    <a:pt x="349" y="621"/>
                    <a:pt x="428" y="621"/>
                  </a:cubicBezTo>
                  <a:cubicBezTo>
                    <a:pt x="589" y="621"/>
                    <a:pt x="745" y="497"/>
                    <a:pt x="745" y="317"/>
                  </a:cubicBezTo>
                  <a:cubicBezTo>
                    <a:pt x="745" y="143"/>
                    <a:pt x="603" y="0"/>
                    <a:pt x="42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893175" y="2875350"/>
              <a:ext cx="11500" cy="11100"/>
            </a:xfrm>
            <a:custGeom>
              <a:rect b="b" l="l" r="r" t="t"/>
              <a:pathLst>
                <a:path extrusionOk="0" h="444" w="46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8"/>
                    <a:pt x="96" y="443"/>
                    <a:pt x="222" y="443"/>
                  </a:cubicBezTo>
                  <a:cubicBezTo>
                    <a:pt x="349" y="443"/>
                    <a:pt x="460" y="348"/>
                    <a:pt x="460" y="222"/>
                  </a:cubicBezTo>
                  <a:cubicBezTo>
                    <a:pt x="460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282800" y="3310950"/>
              <a:ext cx="3575" cy="3300"/>
            </a:xfrm>
            <a:custGeom>
              <a:rect b="b" l="l" r="r" t="t"/>
              <a:pathLst>
                <a:path extrusionOk="0" h="132" w="143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12"/>
                    <a:pt x="36" y="132"/>
                    <a:pt x="72" y="132"/>
                  </a:cubicBezTo>
                  <a:cubicBezTo>
                    <a:pt x="107" y="132"/>
                    <a:pt x="143" y="112"/>
                    <a:pt x="143" y="72"/>
                  </a:cubicBezTo>
                  <a:cubicBezTo>
                    <a:pt x="143" y="25"/>
                    <a:pt x="107" y="1"/>
                    <a:pt x="7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993325" y="3477025"/>
              <a:ext cx="18625" cy="16300"/>
            </a:xfrm>
            <a:custGeom>
              <a:rect b="b" l="l" r="r" t="t"/>
              <a:pathLst>
                <a:path extrusionOk="0" h="652" w="745">
                  <a:moveTo>
                    <a:pt x="428" y="0"/>
                  </a:moveTo>
                  <a:cubicBezTo>
                    <a:pt x="143" y="0"/>
                    <a:pt x="1" y="348"/>
                    <a:pt x="207" y="554"/>
                  </a:cubicBezTo>
                  <a:cubicBezTo>
                    <a:pt x="269" y="622"/>
                    <a:pt x="348" y="652"/>
                    <a:pt x="426" y="652"/>
                  </a:cubicBezTo>
                  <a:cubicBezTo>
                    <a:pt x="587" y="652"/>
                    <a:pt x="745" y="524"/>
                    <a:pt x="745" y="333"/>
                  </a:cubicBezTo>
                  <a:cubicBezTo>
                    <a:pt x="745" y="143"/>
                    <a:pt x="602" y="0"/>
                    <a:pt x="428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1755325" y="3227650"/>
              <a:ext cx="8325" cy="7100"/>
            </a:xfrm>
            <a:custGeom>
              <a:rect b="b" l="l" r="r" t="t"/>
              <a:pathLst>
                <a:path extrusionOk="0" h="284" w="333">
                  <a:moveTo>
                    <a:pt x="190" y="0"/>
                  </a:moveTo>
                  <a:cubicBezTo>
                    <a:pt x="64" y="0"/>
                    <a:pt x="0" y="158"/>
                    <a:pt x="95" y="238"/>
                  </a:cubicBezTo>
                  <a:cubicBezTo>
                    <a:pt x="122" y="269"/>
                    <a:pt x="157" y="283"/>
                    <a:pt x="192" y="283"/>
                  </a:cubicBezTo>
                  <a:cubicBezTo>
                    <a:pt x="263" y="283"/>
                    <a:pt x="333" y="227"/>
                    <a:pt x="333" y="143"/>
                  </a:cubicBezTo>
                  <a:cubicBezTo>
                    <a:pt x="333" y="63"/>
                    <a:pt x="270" y="0"/>
                    <a:pt x="190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1135825" y="3740250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0"/>
                  </a:moveTo>
                  <a:cubicBezTo>
                    <a:pt x="112" y="0"/>
                    <a:pt x="1" y="111"/>
                    <a:pt x="1" y="254"/>
                  </a:cubicBezTo>
                  <a:cubicBezTo>
                    <a:pt x="1" y="396"/>
                    <a:pt x="112" y="507"/>
                    <a:pt x="254" y="507"/>
                  </a:cubicBezTo>
                  <a:cubicBezTo>
                    <a:pt x="397" y="507"/>
                    <a:pt x="507" y="396"/>
                    <a:pt x="507" y="254"/>
                  </a:cubicBezTo>
                  <a:cubicBezTo>
                    <a:pt x="507" y="111"/>
                    <a:pt x="397" y="0"/>
                    <a:pt x="254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750275" y="3657525"/>
              <a:ext cx="19025" cy="19425"/>
            </a:xfrm>
            <a:custGeom>
              <a:rect b="b" l="l" r="r" t="t"/>
              <a:pathLst>
                <a:path extrusionOk="0" h="777" w="761">
                  <a:moveTo>
                    <a:pt x="381" y="0"/>
                  </a:moveTo>
                  <a:cubicBezTo>
                    <a:pt x="175" y="0"/>
                    <a:pt x="1" y="174"/>
                    <a:pt x="1" y="380"/>
                  </a:cubicBezTo>
                  <a:cubicBezTo>
                    <a:pt x="1" y="602"/>
                    <a:pt x="175" y="776"/>
                    <a:pt x="381" y="776"/>
                  </a:cubicBezTo>
                  <a:cubicBezTo>
                    <a:pt x="587" y="776"/>
                    <a:pt x="761" y="602"/>
                    <a:pt x="761" y="380"/>
                  </a:cubicBezTo>
                  <a:cubicBezTo>
                    <a:pt x="761" y="174"/>
                    <a:pt x="587" y="0"/>
                    <a:pt x="381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1249825" y="3396650"/>
              <a:ext cx="11525" cy="9900"/>
            </a:xfrm>
            <a:custGeom>
              <a:rect b="b" l="l" r="r" t="t"/>
              <a:pathLst>
                <a:path extrusionOk="0" h="396" w="461">
                  <a:moveTo>
                    <a:pt x="270" y="1"/>
                  </a:moveTo>
                  <a:cubicBezTo>
                    <a:pt x="96" y="1"/>
                    <a:pt x="1" y="207"/>
                    <a:pt x="128" y="333"/>
                  </a:cubicBezTo>
                  <a:cubicBezTo>
                    <a:pt x="170" y="376"/>
                    <a:pt x="222" y="396"/>
                    <a:pt x="272" y="396"/>
                  </a:cubicBezTo>
                  <a:cubicBezTo>
                    <a:pt x="370" y="396"/>
                    <a:pt x="460" y="322"/>
                    <a:pt x="460" y="207"/>
                  </a:cubicBezTo>
                  <a:cubicBezTo>
                    <a:pt x="460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838550" y="3292950"/>
              <a:ext cx="20625" cy="20600"/>
            </a:xfrm>
            <a:custGeom>
              <a:rect b="b" l="l" r="r" t="t"/>
              <a:pathLst>
                <a:path extrusionOk="0" h="824" w="825">
                  <a:moveTo>
                    <a:pt x="412" y="1"/>
                  </a:moveTo>
                  <a:cubicBezTo>
                    <a:pt x="191" y="1"/>
                    <a:pt x="1" y="17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cubicBezTo>
                    <a:pt x="650" y="824"/>
                    <a:pt x="824" y="634"/>
                    <a:pt x="824" y="412"/>
                  </a:cubicBezTo>
                  <a:cubicBezTo>
                    <a:pt x="824" y="175"/>
                    <a:pt x="650" y="1"/>
                    <a:pt x="41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901500" y="3437425"/>
              <a:ext cx="11900" cy="11900"/>
            </a:xfrm>
            <a:custGeom>
              <a:rect b="b" l="l" r="r" t="t"/>
              <a:pathLst>
                <a:path extrusionOk="0" h="476" w="476">
                  <a:moveTo>
                    <a:pt x="238" y="1"/>
                  </a:moveTo>
                  <a:cubicBezTo>
                    <a:pt x="111" y="1"/>
                    <a:pt x="0" y="96"/>
                    <a:pt x="0" y="238"/>
                  </a:cubicBezTo>
                  <a:cubicBezTo>
                    <a:pt x="0" y="365"/>
                    <a:pt x="111" y="476"/>
                    <a:pt x="238" y="476"/>
                  </a:cubicBezTo>
                  <a:cubicBezTo>
                    <a:pt x="380" y="476"/>
                    <a:pt x="475" y="365"/>
                    <a:pt x="475" y="238"/>
                  </a:cubicBezTo>
                  <a:cubicBezTo>
                    <a:pt x="475" y="96"/>
                    <a:pt x="380" y="1"/>
                    <a:pt x="238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678625" y="3462775"/>
              <a:ext cx="8750" cy="7525"/>
            </a:xfrm>
            <a:custGeom>
              <a:rect b="b" l="l" r="r" t="t"/>
              <a:pathLst>
                <a:path extrusionOk="0" h="301" w="350">
                  <a:moveTo>
                    <a:pt x="207" y="0"/>
                  </a:moveTo>
                  <a:cubicBezTo>
                    <a:pt x="1" y="0"/>
                    <a:pt x="1" y="301"/>
                    <a:pt x="207" y="301"/>
                  </a:cubicBezTo>
                  <a:cubicBezTo>
                    <a:pt x="286" y="301"/>
                    <a:pt x="349" y="222"/>
                    <a:pt x="349" y="143"/>
                  </a:cubicBezTo>
                  <a:cubicBezTo>
                    <a:pt x="349" y="63"/>
                    <a:pt x="286" y="0"/>
                    <a:pt x="207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565825" y="2902650"/>
              <a:ext cx="10700" cy="10725"/>
            </a:xfrm>
            <a:custGeom>
              <a:rect b="b" l="l" r="r" t="t"/>
              <a:pathLst>
                <a:path extrusionOk="0" h="429" w="428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33"/>
                    <a:pt x="95" y="428"/>
                    <a:pt x="222" y="428"/>
                  </a:cubicBezTo>
                  <a:cubicBezTo>
                    <a:pt x="333" y="428"/>
                    <a:pt x="428" y="333"/>
                    <a:pt x="428" y="222"/>
                  </a:cubicBezTo>
                  <a:cubicBezTo>
                    <a:pt x="428" y="96"/>
                    <a:pt x="333" y="1"/>
                    <a:pt x="22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1133450" y="3781025"/>
              <a:ext cx="9125" cy="9525"/>
            </a:xfrm>
            <a:custGeom>
              <a:rect b="b" l="l" r="r" t="t"/>
              <a:pathLst>
                <a:path extrusionOk="0" h="381" w="365">
                  <a:moveTo>
                    <a:pt x="175" y="0"/>
                  </a:moveTo>
                  <a:cubicBezTo>
                    <a:pt x="80" y="0"/>
                    <a:pt x="1" y="95"/>
                    <a:pt x="1" y="190"/>
                  </a:cubicBezTo>
                  <a:cubicBezTo>
                    <a:pt x="1" y="301"/>
                    <a:pt x="80" y="380"/>
                    <a:pt x="175" y="380"/>
                  </a:cubicBezTo>
                  <a:cubicBezTo>
                    <a:pt x="286" y="380"/>
                    <a:pt x="365" y="301"/>
                    <a:pt x="365" y="190"/>
                  </a:cubicBezTo>
                  <a:cubicBezTo>
                    <a:pt x="365" y="95"/>
                    <a:pt x="286" y="0"/>
                    <a:pt x="17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1313175" y="3178550"/>
              <a:ext cx="16250" cy="14300"/>
            </a:xfrm>
            <a:custGeom>
              <a:rect b="b" l="l" r="r" t="t"/>
              <a:pathLst>
                <a:path extrusionOk="0" h="572" w="650">
                  <a:moveTo>
                    <a:pt x="364" y="1"/>
                  </a:moveTo>
                  <a:cubicBezTo>
                    <a:pt x="111" y="1"/>
                    <a:pt x="0" y="301"/>
                    <a:pt x="174" y="491"/>
                  </a:cubicBezTo>
                  <a:cubicBezTo>
                    <a:pt x="230" y="547"/>
                    <a:pt x="298" y="572"/>
                    <a:pt x="366" y="572"/>
                  </a:cubicBezTo>
                  <a:cubicBezTo>
                    <a:pt x="510" y="572"/>
                    <a:pt x="649" y="458"/>
                    <a:pt x="649" y="286"/>
                  </a:cubicBezTo>
                  <a:cubicBezTo>
                    <a:pt x="649" y="127"/>
                    <a:pt x="523" y="1"/>
                    <a:pt x="364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492000" y="2896025"/>
              <a:ext cx="3575" cy="2700"/>
            </a:xfrm>
            <a:custGeom>
              <a:rect b="b" l="l" r="r" t="t"/>
              <a:pathLst>
                <a:path extrusionOk="0" h="108" w="143">
                  <a:moveTo>
                    <a:pt x="72" y="0"/>
                  </a:moveTo>
                  <a:cubicBezTo>
                    <a:pt x="36" y="0"/>
                    <a:pt x="0" y="20"/>
                    <a:pt x="8" y="60"/>
                  </a:cubicBezTo>
                  <a:cubicBezTo>
                    <a:pt x="16" y="91"/>
                    <a:pt x="44" y="107"/>
                    <a:pt x="72" y="107"/>
                  </a:cubicBezTo>
                  <a:cubicBezTo>
                    <a:pt x="99" y="107"/>
                    <a:pt x="127" y="91"/>
                    <a:pt x="135" y="60"/>
                  </a:cubicBezTo>
                  <a:cubicBezTo>
                    <a:pt x="143" y="20"/>
                    <a:pt x="107" y="0"/>
                    <a:pt x="7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>
              <a:off x="1367000" y="3152025"/>
              <a:ext cx="6750" cy="6375"/>
            </a:xfrm>
            <a:custGeom>
              <a:rect b="b" l="l" r="r" t="t"/>
              <a:pathLst>
                <a:path extrusionOk="0" h="255" w="270">
                  <a:moveTo>
                    <a:pt x="143" y="1"/>
                  </a:moveTo>
                  <a:cubicBezTo>
                    <a:pt x="64" y="1"/>
                    <a:pt x="1" y="48"/>
                    <a:pt x="1" y="127"/>
                  </a:cubicBezTo>
                  <a:cubicBezTo>
                    <a:pt x="1" y="191"/>
                    <a:pt x="64" y="254"/>
                    <a:pt x="143" y="254"/>
                  </a:cubicBezTo>
                  <a:cubicBezTo>
                    <a:pt x="207" y="254"/>
                    <a:pt x="270" y="191"/>
                    <a:pt x="270" y="127"/>
                  </a:cubicBezTo>
                  <a:cubicBezTo>
                    <a:pt x="270" y="4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963250" y="3620700"/>
              <a:ext cx="39200" cy="33550"/>
            </a:xfrm>
            <a:custGeom>
              <a:rect b="b" l="l" r="r" t="t"/>
              <a:pathLst>
                <a:path extrusionOk="0" h="1342" w="1568">
                  <a:moveTo>
                    <a:pt x="887" y="1"/>
                  </a:moveTo>
                  <a:cubicBezTo>
                    <a:pt x="301" y="1"/>
                    <a:pt x="0" y="729"/>
                    <a:pt x="428" y="1141"/>
                  </a:cubicBezTo>
                  <a:cubicBezTo>
                    <a:pt x="561" y="1279"/>
                    <a:pt x="728" y="1341"/>
                    <a:pt x="893" y="1341"/>
                  </a:cubicBezTo>
                  <a:cubicBezTo>
                    <a:pt x="1235" y="1341"/>
                    <a:pt x="1568" y="1072"/>
                    <a:pt x="1568" y="666"/>
                  </a:cubicBezTo>
                  <a:cubicBezTo>
                    <a:pt x="1568" y="302"/>
                    <a:pt x="1267" y="1"/>
                    <a:pt x="88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>
              <a:off x="814800" y="3749750"/>
              <a:ext cx="9925" cy="8825"/>
            </a:xfrm>
            <a:custGeom>
              <a:rect b="b" l="l" r="r" t="t"/>
              <a:pathLst>
                <a:path extrusionOk="0" h="353" w="397">
                  <a:moveTo>
                    <a:pt x="222" y="0"/>
                  </a:moveTo>
                  <a:cubicBezTo>
                    <a:pt x="80" y="0"/>
                    <a:pt x="1" y="190"/>
                    <a:pt x="96" y="301"/>
                  </a:cubicBezTo>
                  <a:cubicBezTo>
                    <a:pt x="131" y="337"/>
                    <a:pt x="175" y="353"/>
                    <a:pt x="218" y="353"/>
                  </a:cubicBezTo>
                  <a:cubicBezTo>
                    <a:pt x="309" y="353"/>
                    <a:pt x="397" y="282"/>
                    <a:pt x="397" y="175"/>
                  </a:cubicBezTo>
                  <a:cubicBezTo>
                    <a:pt x="397" y="80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1534050" y="3605675"/>
              <a:ext cx="8325" cy="7925"/>
            </a:xfrm>
            <a:custGeom>
              <a:rect b="b" l="l" r="r" t="t"/>
              <a:pathLst>
                <a:path extrusionOk="0" h="317" w="333">
                  <a:moveTo>
                    <a:pt x="159" y="0"/>
                  </a:moveTo>
                  <a:cubicBezTo>
                    <a:pt x="80" y="0"/>
                    <a:pt x="0" y="63"/>
                    <a:pt x="0" y="158"/>
                  </a:cubicBezTo>
                  <a:cubicBezTo>
                    <a:pt x="0" y="253"/>
                    <a:pt x="80" y="317"/>
                    <a:pt x="159" y="317"/>
                  </a:cubicBezTo>
                  <a:cubicBezTo>
                    <a:pt x="254" y="317"/>
                    <a:pt x="333" y="253"/>
                    <a:pt x="333" y="158"/>
                  </a:cubicBezTo>
                  <a:cubicBezTo>
                    <a:pt x="333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1589075" y="3625850"/>
              <a:ext cx="15850" cy="13525"/>
            </a:xfrm>
            <a:custGeom>
              <a:rect b="b" l="l" r="r" t="t"/>
              <a:pathLst>
                <a:path extrusionOk="0" h="541" w="634">
                  <a:moveTo>
                    <a:pt x="365" y="1"/>
                  </a:moveTo>
                  <a:cubicBezTo>
                    <a:pt x="111" y="1"/>
                    <a:pt x="0" y="286"/>
                    <a:pt x="175" y="460"/>
                  </a:cubicBezTo>
                  <a:cubicBezTo>
                    <a:pt x="226" y="516"/>
                    <a:pt x="291" y="541"/>
                    <a:pt x="357" y="541"/>
                  </a:cubicBezTo>
                  <a:cubicBezTo>
                    <a:pt x="496" y="541"/>
                    <a:pt x="634" y="431"/>
                    <a:pt x="634" y="270"/>
                  </a:cubicBezTo>
                  <a:cubicBezTo>
                    <a:pt x="634" y="111"/>
                    <a:pt x="507" y="1"/>
                    <a:pt x="36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574125" y="3678500"/>
              <a:ext cx="9150" cy="7800"/>
            </a:xfrm>
            <a:custGeom>
              <a:rect b="b" l="l" r="r" t="t"/>
              <a:pathLst>
                <a:path extrusionOk="0" h="312" w="366">
                  <a:moveTo>
                    <a:pt x="207" y="0"/>
                  </a:moveTo>
                  <a:cubicBezTo>
                    <a:pt x="64" y="0"/>
                    <a:pt x="1" y="159"/>
                    <a:pt x="96" y="270"/>
                  </a:cubicBezTo>
                  <a:cubicBezTo>
                    <a:pt x="125" y="299"/>
                    <a:pt x="162" y="312"/>
                    <a:pt x="198" y="312"/>
                  </a:cubicBezTo>
                  <a:cubicBezTo>
                    <a:pt x="281" y="312"/>
                    <a:pt x="365" y="247"/>
                    <a:pt x="365" y="159"/>
                  </a:cubicBezTo>
                  <a:cubicBezTo>
                    <a:pt x="365" y="64"/>
                    <a:pt x="286" y="0"/>
                    <a:pt x="207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868075" y="2734825"/>
              <a:ext cx="4150" cy="2875"/>
            </a:xfrm>
            <a:custGeom>
              <a:rect b="b" l="l" r="r" t="t"/>
              <a:pathLst>
                <a:path extrusionOk="0" h="115" w="166">
                  <a:moveTo>
                    <a:pt x="86" y="0"/>
                  </a:moveTo>
                  <a:cubicBezTo>
                    <a:pt x="1" y="0"/>
                    <a:pt x="95" y="114"/>
                    <a:pt x="142" y="114"/>
                  </a:cubicBezTo>
                  <a:cubicBezTo>
                    <a:pt x="156" y="114"/>
                    <a:pt x="166" y="104"/>
                    <a:pt x="166" y="79"/>
                  </a:cubicBezTo>
                  <a:cubicBezTo>
                    <a:pt x="166" y="32"/>
                    <a:pt x="134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945025" y="3423975"/>
              <a:ext cx="22600" cy="22575"/>
            </a:xfrm>
            <a:custGeom>
              <a:rect b="b" l="l" r="r" t="t"/>
              <a:pathLst>
                <a:path extrusionOk="0" h="903" w="904">
                  <a:moveTo>
                    <a:pt x="460" y="0"/>
                  </a:moveTo>
                  <a:cubicBezTo>
                    <a:pt x="207" y="0"/>
                    <a:pt x="1" y="206"/>
                    <a:pt x="1" y="444"/>
                  </a:cubicBezTo>
                  <a:cubicBezTo>
                    <a:pt x="1" y="697"/>
                    <a:pt x="207" y="903"/>
                    <a:pt x="460" y="903"/>
                  </a:cubicBezTo>
                  <a:cubicBezTo>
                    <a:pt x="713" y="903"/>
                    <a:pt x="904" y="697"/>
                    <a:pt x="904" y="444"/>
                  </a:cubicBezTo>
                  <a:cubicBezTo>
                    <a:pt x="904" y="206"/>
                    <a:pt x="713" y="0"/>
                    <a:pt x="460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687350" y="3779825"/>
              <a:ext cx="13075" cy="11225"/>
            </a:xfrm>
            <a:custGeom>
              <a:rect b="b" l="l" r="r" t="t"/>
              <a:pathLst>
                <a:path extrusionOk="0" h="449" w="523">
                  <a:moveTo>
                    <a:pt x="301" y="1"/>
                  </a:moveTo>
                  <a:cubicBezTo>
                    <a:pt x="95" y="1"/>
                    <a:pt x="0" y="238"/>
                    <a:pt x="143" y="381"/>
                  </a:cubicBezTo>
                  <a:cubicBezTo>
                    <a:pt x="190" y="428"/>
                    <a:pt x="247" y="449"/>
                    <a:pt x="302" y="449"/>
                  </a:cubicBezTo>
                  <a:cubicBezTo>
                    <a:pt x="416" y="449"/>
                    <a:pt x="523" y="361"/>
                    <a:pt x="523" y="223"/>
                  </a:cubicBezTo>
                  <a:cubicBezTo>
                    <a:pt x="523" y="96"/>
                    <a:pt x="428" y="1"/>
                    <a:pt x="30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1080025" y="3909675"/>
              <a:ext cx="9925" cy="8450"/>
            </a:xfrm>
            <a:custGeom>
              <a:rect b="b" l="l" r="r" t="t"/>
              <a:pathLst>
                <a:path extrusionOk="0" h="338" w="397">
                  <a:moveTo>
                    <a:pt x="222" y="0"/>
                  </a:moveTo>
                  <a:cubicBezTo>
                    <a:pt x="79" y="0"/>
                    <a:pt x="0" y="190"/>
                    <a:pt x="111" y="285"/>
                  </a:cubicBezTo>
                  <a:cubicBezTo>
                    <a:pt x="147" y="322"/>
                    <a:pt x="190" y="337"/>
                    <a:pt x="232" y="337"/>
                  </a:cubicBezTo>
                  <a:cubicBezTo>
                    <a:pt x="317" y="337"/>
                    <a:pt x="396" y="270"/>
                    <a:pt x="396" y="174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564625" y="3363025"/>
              <a:ext cx="5975" cy="5950"/>
            </a:xfrm>
            <a:custGeom>
              <a:rect b="b" l="l" r="r" t="t"/>
              <a:pathLst>
                <a:path extrusionOk="0" h="238" w="239">
                  <a:moveTo>
                    <a:pt x="112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74"/>
                    <a:pt x="48" y="238"/>
                    <a:pt x="112" y="238"/>
                  </a:cubicBezTo>
                  <a:cubicBezTo>
                    <a:pt x="175" y="238"/>
                    <a:pt x="238" y="174"/>
                    <a:pt x="238" y="111"/>
                  </a:cubicBezTo>
                  <a:cubicBezTo>
                    <a:pt x="238" y="48"/>
                    <a:pt x="175" y="0"/>
                    <a:pt x="112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693675" y="3563700"/>
              <a:ext cx="13100" cy="12700"/>
            </a:xfrm>
            <a:custGeom>
              <a:rect b="b" l="l" r="r" t="t"/>
              <a:pathLst>
                <a:path extrusionOk="0" h="508" w="524">
                  <a:moveTo>
                    <a:pt x="270" y="1"/>
                  </a:moveTo>
                  <a:cubicBezTo>
                    <a:pt x="127" y="1"/>
                    <a:pt x="1" y="112"/>
                    <a:pt x="1" y="254"/>
                  </a:cubicBezTo>
                  <a:cubicBezTo>
                    <a:pt x="1" y="397"/>
                    <a:pt x="127" y="507"/>
                    <a:pt x="270" y="507"/>
                  </a:cubicBezTo>
                  <a:cubicBezTo>
                    <a:pt x="412" y="507"/>
                    <a:pt x="523" y="397"/>
                    <a:pt x="523" y="254"/>
                  </a:cubicBezTo>
                  <a:cubicBezTo>
                    <a:pt x="523" y="112"/>
                    <a:pt x="412" y="1"/>
                    <a:pt x="270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1597000" y="3114825"/>
              <a:ext cx="14650" cy="14675"/>
            </a:xfrm>
            <a:custGeom>
              <a:rect b="b" l="l" r="r" t="t"/>
              <a:pathLst>
                <a:path extrusionOk="0" h="587" w="586">
                  <a:moveTo>
                    <a:pt x="301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86"/>
                    <a:pt x="301" y="586"/>
                  </a:cubicBezTo>
                  <a:cubicBezTo>
                    <a:pt x="459" y="586"/>
                    <a:pt x="586" y="444"/>
                    <a:pt x="586" y="285"/>
                  </a:cubicBezTo>
                  <a:cubicBezTo>
                    <a:pt x="586" y="127"/>
                    <a:pt x="45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1217775" y="3939350"/>
              <a:ext cx="6750" cy="5975"/>
            </a:xfrm>
            <a:custGeom>
              <a:rect b="b" l="l" r="r" t="t"/>
              <a:pathLst>
                <a:path extrusionOk="0" h="239" w="270">
                  <a:moveTo>
                    <a:pt x="143" y="1"/>
                  </a:moveTo>
                  <a:cubicBezTo>
                    <a:pt x="0" y="17"/>
                    <a:pt x="0" y="222"/>
                    <a:pt x="143" y="238"/>
                  </a:cubicBezTo>
                  <a:cubicBezTo>
                    <a:pt x="206" y="238"/>
                    <a:pt x="270" y="191"/>
                    <a:pt x="270" y="112"/>
                  </a:cubicBezTo>
                  <a:cubicBezTo>
                    <a:pt x="270" y="48"/>
                    <a:pt x="206" y="1"/>
                    <a:pt x="143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1448950" y="3395075"/>
              <a:ext cx="15050" cy="15475"/>
            </a:xfrm>
            <a:custGeom>
              <a:rect b="b" l="l" r="r" t="t"/>
              <a:pathLst>
                <a:path extrusionOk="0" h="619" w="602">
                  <a:moveTo>
                    <a:pt x="301" y="1"/>
                  </a:moveTo>
                  <a:cubicBezTo>
                    <a:pt x="127" y="1"/>
                    <a:pt x="0" y="143"/>
                    <a:pt x="0" y="317"/>
                  </a:cubicBezTo>
                  <a:cubicBezTo>
                    <a:pt x="0" y="476"/>
                    <a:pt x="127" y="618"/>
                    <a:pt x="301" y="618"/>
                  </a:cubicBezTo>
                  <a:cubicBezTo>
                    <a:pt x="475" y="618"/>
                    <a:pt x="602" y="476"/>
                    <a:pt x="602" y="317"/>
                  </a:cubicBezTo>
                  <a:cubicBezTo>
                    <a:pt x="602" y="143"/>
                    <a:pt x="475" y="1"/>
                    <a:pt x="301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983050" y="3264850"/>
              <a:ext cx="8725" cy="7150"/>
            </a:xfrm>
            <a:custGeom>
              <a:rect b="b" l="l" r="r" t="t"/>
              <a:pathLst>
                <a:path extrusionOk="0" h="286" w="349">
                  <a:moveTo>
                    <a:pt x="206" y="0"/>
                  </a:moveTo>
                  <a:cubicBezTo>
                    <a:pt x="0" y="0"/>
                    <a:pt x="0" y="285"/>
                    <a:pt x="206" y="285"/>
                  </a:cubicBezTo>
                  <a:cubicBezTo>
                    <a:pt x="285" y="285"/>
                    <a:pt x="348" y="222"/>
                    <a:pt x="348" y="143"/>
                  </a:cubicBezTo>
                  <a:cubicBezTo>
                    <a:pt x="348" y="64"/>
                    <a:pt x="285" y="0"/>
                    <a:pt x="206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621250" y="3266025"/>
              <a:ext cx="7925" cy="7950"/>
            </a:xfrm>
            <a:custGeom>
              <a:rect b="b" l="l" r="r" t="t"/>
              <a:pathLst>
                <a:path extrusionOk="0" h="318" w="317">
                  <a:moveTo>
                    <a:pt x="158" y="1"/>
                  </a:moveTo>
                  <a:cubicBezTo>
                    <a:pt x="79" y="1"/>
                    <a:pt x="0" y="80"/>
                    <a:pt x="0" y="159"/>
                  </a:cubicBezTo>
                  <a:cubicBezTo>
                    <a:pt x="0" y="254"/>
                    <a:pt x="79" y="318"/>
                    <a:pt x="158" y="318"/>
                  </a:cubicBezTo>
                  <a:cubicBezTo>
                    <a:pt x="253" y="318"/>
                    <a:pt x="317" y="254"/>
                    <a:pt x="317" y="159"/>
                  </a:cubicBezTo>
                  <a:cubicBezTo>
                    <a:pt x="317" y="80"/>
                    <a:pt x="253" y="1"/>
                    <a:pt x="15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1020650" y="3311550"/>
              <a:ext cx="13075" cy="10850"/>
            </a:xfrm>
            <a:custGeom>
              <a:rect b="b" l="l" r="r" t="t"/>
              <a:pathLst>
                <a:path extrusionOk="0" h="434" w="523">
                  <a:moveTo>
                    <a:pt x="301" y="1"/>
                  </a:moveTo>
                  <a:cubicBezTo>
                    <a:pt x="95" y="1"/>
                    <a:pt x="0" y="238"/>
                    <a:pt x="143" y="365"/>
                  </a:cubicBezTo>
                  <a:cubicBezTo>
                    <a:pt x="190" y="412"/>
                    <a:pt x="248" y="434"/>
                    <a:pt x="305" y="434"/>
                  </a:cubicBezTo>
                  <a:cubicBezTo>
                    <a:pt x="417" y="434"/>
                    <a:pt x="523" y="349"/>
                    <a:pt x="523" y="222"/>
                  </a:cubicBezTo>
                  <a:cubicBezTo>
                    <a:pt x="523" y="96"/>
                    <a:pt x="412" y="1"/>
                    <a:pt x="301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994925" y="3108875"/>
              <a:ext cx="21775" cy="18625"/>
            </a:xfrm>
            <a:custGeom>
              <a:rect b="b" l="l" r="r" t="t"/>
              <a:pathLst>
                <a:path extrusionOk="0" h="745" w="871">
                  <a:moveTo>
                    <a:pt x="491" y="1"/>
                  </a:moveTo>
                  <a:cubicBezTo>
                    <a:pt x="158" y="1"/>
                    <a:pt x="0" y="397"/>
                    <a:pt x="238" y="634"/>
                  </a:cubicBezTo>
                  <a:cubicBezTo>
                    <a:pt x="308" y="710"/>
                    <a:pt x="399" y="744"/>
                    <a:pt x="489" y="744"/>
                  </a:cubicBezTo>
                  <a:cubicBezTo>
                    <a:pt x="680" y="744"/>
                    <a:pt x="871" y="591"/>
                    <a:pt x="871" y="365"/>
                  </a:cubicBezTo>
                  <a:cubicBezTo>
                    <a:pt x="871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514400" y="3732325"/>
              <a:ext cx="5125" cy="3550"/>
            </a:xfrm>
            <a:custGeom>
              <a:rect b="b" l="l" r="r" t="t"/>
              <a:pathLst>
                <a:path extrusionOk="0" h="142" w="205">
                  <a:moveTo>
                    <a:pt x="110" y="1"/>
                  </a:moveTo>
                  <a:cubicBezTo>
                    <a:pt x="0" y="1"/>
                    <a:pt x="115" y="141"/>
                    <a:pt x="174" y="141"/>
                  </a:cubicBezTo>
                  <a:cubicBezTo>
                    <a:pt x="192" y="141"/>
                    <a:pt x="205" y="129"/>
                    <a:pt x="205" y="96"/>
                  </a:cubicBezTo>
                  <a:cubicBezTo>
                    <a:pt x="205" y="48"/>
                    <a:pt x="173" y="1"/>
                    <a:pt x="110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1623125" y="2777575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79" y="0"/>
                  </a:moveTo>
                  <a:cubicBezTo>
                    <a:pt x="48" y="0"/>
                    <a:pt x="0" y="32"/>
                    <a:pt x="0" y="79"/>
                  </a:cubicBezTo>
                  <a:cubicBezTo>
                    <a:pt x="0" y="127"/>
                    <a:pt x="48" y="159"/>
                    <a:pt x="79" y="159"/>
                  </a:cubicBezTo>
                  <a:cubicBezTo>
                    <a:pt x="127" y="159"/>
                    <a:pt x="158" y="127"/>
                    <a:pt x="158" y="79"/>
                  </a:cubicBezTo>
                  <a:cubicBezTo>
                    <a:pt x="158" y="32"/>
                    <a:pt x="127" y="0"/>
                    <a:pt x="7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241225" y="346237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48" y="0"/>
                  </a:moveTo>
                  <a:cubicBezTo>
                    <a:pt x="1" y="0"/>
                    <a:pt x="1" y="64"/>
                    <a:pt x="48" y="79"/>
                  </a:cubicBezTo>
                  <a:cubicBezTo>
                    <a:pt x="64" y="64"/>
                    <a:pt x="80" y="48"/>
                    <a:pt x="80" y="32"/>
                  </a:cubicBezTo>
                  <a:cubicBezTo>
                    <a:pt x="80" y="16"/>
                    <a:pt x="64" y="0"/>
                    <a:pt x="4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842125" y="2888000"/>
              <a:ext cx="14275" cy="12175"/>
            </a:xfrm>
            <a:custGeom>
              <a:rect b="b" l="l" r="r" t="t"/>
              <a:pathLst>
                <a:path extrusionOk="0" h="487" w="571">
                  <a:moveTo>
                    <a:pt x="317" y="1"/>
                  </a:moveTo>
                  <a:cubicBezTo>
                    <a:pt x="111" y="1"/>
                    <a:pt x="0" y="254"/>
                    <a:pt x="143" y="412"/>
                  </a:cubicBezTo>
                  <a:cubicBezTo>
                    <a:pt x="194" y="464"/>
                    <a:pt x="257" y="487"/>
                    <a:pt x="319" y="487"/>
                  </a:cubicBezTo>
                  <a:cubicBezTo>
                    <a:pt x="448" y="487"/>
                    <a:pt x="570" y="388"/>
                    <a:pt x="570" y="238"/>
                  </a:cubicBezTo>
                  <a:cubicBezTo>
                    <a:pt x="570" y="112"/>
                    <a:pt x="459" y="1"/>
                    <a:pt x="31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615300" y="3382025"/>
              <a:ext cx="9525" cy="8275"/>
            </a:xfrm>
            <a:custGeom>
              <a:rect b="b" l="l" r="r" t="t"/>
              <a:pathLst>
                <a:path extrusionOk="0" h="331" w="381">
                  <a:moveTo>
                    <a:pt x="222" y="0"/>
                  </a:moveTo>
                  <a:cubicBezTo>
                    <a:pt x="80" y="0"/>
                    <a:pt x="1" y="174"/>
                    <a:pt x="111" y="285"/>
                  </a:cubicBezTo>
                  <a:cubicBezTo>
                    <a:pt x="142" y="316"/>
                    <a:pt x="182" y="330"/>
                    <a:pt x="221" y="330"/>
                  </a:cubicBezTo>
                  <a:cubicBezTo>
                    <a:pt x="302" y="330"/>
                    <a:pt x="381" y="270"/>
                    <a:pt x="381" y="174"/>
                  </a:cubicBezTo>
                  <a:cubicBezTo>
                    <a:pt x="381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462650" y="3781025"/>
              <a:ext cx="3450" cy="2375"/>
            </a:xfrm>
            <a:custGeom>
              <a:rect b="b" l="l" r="r" t="t"/>
              <a:pathLst>
                <a:path extrusionOk="0" h="95" w="138">
                  <a:moveTo>
                    <a:pt x="74" y="0"/>
                  </a:moveTo>
                  <a:cubicBezTo>
                    <a:pt x="1" y="0"/>
                    <a:pt x="78" y="94"/>
                    <a:pt x="117" y="94"/>
                  </a:cubicBezTo>
                  <a:cubicBezTo>
                    <a:pt x="129" y="94"/>
                    <a:pt x="137" y="86"/>
                    <a:pt x="137" y="64"/>
                  </a:cubicBezTo>
                  <a:cubicBezTo>
                    <a:pt x="137" y="32"/>
                    <a:pt x="106" y="0"/>
                    <a:pt x="74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1067700" y="2685725"/>
              <a:ext cx="4425" cy="3050"/>
            </a:xfrm>
            <a:custGeom>
              <a:rect b="b" l="l" r="r" t="t"/>
              <a:pathLst>
                <a:path extrusionOk="0" h="122" w="177">
                  <a:moveTo>
                    <a:pt x="97" y="1"/>
                  </a:moveTo>
                  <a:cubicBezTo>
                    <a:pt x="1" y="1"/>
                    <a:pt x="98" y="121"/>
                    <a:pt x="149" y="121"/>
                  </a:cubicBezTo>
                  <a:cubicBezTo>
                    <a:pt x="165" y="121"/>
                    <a:pt x="177" y="110"/>
                    <a:pt x="177" y="80"/>
                  </a:cubicBezTo>
                  <a:cubicBezTo>
                    <a:pt x="177" y="33"/>
                    <a:pt x="145" y="1"/>
                    <a:pt x="9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1205900" y="3188850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69"/>
                    <a:pt x="143" y="269"/>
                  </a:cubicBezTo>
                  <a:cubicBezTo>
                    <a:pt x="206" y="269"/>
                    <a:pt x="270" y="222"/>
                    <a:pt x="270" y="143"/>
                  </a:cubicBezTo>
                  <a:cubicBezTo>
                    <a:pt x="270" y="64"/>
                    <a:pt x="206" y="0"/>
                    <a:pt x="143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1034675" y="2791425"/>
              <a:ext cx="3800" cy="2525"/>
            </a:xfrm>
            <a:custGeom>
              <a:rect b="b" l="l" r="r" t="t"/>
              <a:pathLst>
                <a:path extrusionOk="0" h="101" w="152">
                  <a:moveTo>
                    <a:pt x="73" y="0"/>
                  </a:moveTo>
                  <a:cubicBezTo>
                    <a:pt x="0" y="0"/>
                    <a:pt x="83" y="101"/>
                    <a:pt x="128" y="101"/>
                  </a:cubicBezTo>
                  <a:cubicBezTo>
                    <a:pt x="142" y="101"/>
                    <a:pt x="152" y="90"/>
                    <a:pt x="152" y="64"/>
                  </a:cubicBezTo>
                  <a:cubicBezTo>
                    <a:pt x="152" y="32"/>
                    <a:pt x="120" y="0"/>
                    <a:pt x="7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1237575" y="3118000"/>
              <a:ext cx="6750" cy="5950"/>
            </a:xfrm>
            <a:custGeom>
              <a:rect b="b" l="l" r="r" t="t"/>
              <a:pathLst>
                <a:path extrusionOk="0" h="238" w="270">
                  <a:moveTo>
                    <a:pt x="158" y="0"/>
                  </a:moveTo>
                  <a:cubicBezTo>
                    <a:pt x="0" y="0"/>
                    <a:pt x="0" y="238"/>
                    <a:pt x="158" y="238"/>
                  </a:cubicBezTo>
                  <a:cubicBezTo>
                    <a:pt x="222" y="238"/>
                    <a:pt x="269" y="190"/>
                    <a:pt x="269" y="127"/>
                  </a:cubicBezTo>
                  <a:cubicBezTo>
                    <a:pt x="269" y="63"/>
                    <a:pt x="222" y="0"/>
                    <a:pt x="15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975525" y="3843175"/>
              <a:ext cx="13075" cy="12675"/>
            </a:xfrm>
            <a:custGeom>
              <a:rect b="b" l="l" r="r" t="t"/>
              <a:pathLst>
                <a:path extrusionOk="0" h="507" w="523">
                  <a:moveTo>
                    <a:pt x="254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96"/>
                    <a:pt x="111" y="507"/>
                    <a:pt x="254" y="507"/>
                  </a:cubicBezTo>
                  <a:cubicBezTo>
                    <a:pt x="396" y="507"/>
                    <a:pt x="523" y="396"/>
                    <a:pt x="523" y="254"/>
                  </a:cubicBezTo>
                  <a:cubicBezTo>
                    <a:pt x="523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1676950" y="3792950"/>
              <a:ext cx="9125" cy="7900"/>
            </a:xfrm>
            <a:custGeom>
              <a:rect b="b" l="l" r="r" t="t"/>
              <a:pathLst>
                <a:path extrusionOk="0" h="316" w="365">
                  <a:moveTo>
                    <a:pt x="205" y="1"/>
                  </a:moveTo>
                  <a:cubicBezTo>
                    <a:pt x="166" y="1"/>
                    <a:pt x="126" y="15"/>
                    <a:pt x="95" y="46"/>
                  </a:cubicBezTo>
                  <a:cubicBezTo>
                    <a:pt x="0" y="141"/>
                    <a:pt x="64" y="315"/>
                    <a:pt x="206" y="315"/>
                  </a:cubicBezTo>
                  <a:cubicBezTo>
                    <a:pt x="301" y="315"/>
                    <a:pt x="365" y="252"/>
                    <a:pt x="365" y="157"/>
                  </a:cubicBezTo>
                  <a:cubicBezTo>
                    <a:pt x="365" y="61"/>
                    <a:pt x="286" y="1"/>
                    <a:pt x="205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1319900" y="3943275"/>
              <a:ext cx="15450" cy="13175"/>
            </a:xfrm>
            <a:custGeom>
              <a:rect b="b" l="l" r="r" t="t"/>
              <a:pathLst>
                <a:path extrusionOk="0" h="527" w="618">
                  <a:moveTo>
                    <a:pt x="389" y="1"/>
                  </a:moveTo>
                  <a:cubicBezTo>
                    <a:pt x="381" y="1"/>
                    <a:pt x="373" y="1"/>
                    <a:pt x="365" y="2"/>
                  </a:cubicBezTo>
                  <a:cubicBezTo>
                    <a:pt x="127" y="2"/>
                    <a:pt x="0" y="287"/>
                    <a:pt x="175" y="445"/>
                  </a:cubicBezTo>
                  <a:cubicBezTo>
                    <a:pt x="226" y="502"/>
                    <a:pt x="290" y="526"/>
                    <a:pt x="353" y="526"/>
                  </a:cubicBezTo>
                  <a:cubicBezTo>
                    <a:pt x="487" y="526"/>
                    <a:pt x="618" y="416"/>
                    <a:pt x="618" y="255"/>
                  </a:cubicBezTo>
                  <a:cubicBezTo>
                    <a:pt x="618" y="121"/>
                    <a:pt x="519" y="1"/>
                    <a:pt x="389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1238350" y="3444550"/>
              <a:ext cx="26550" cy="22450"/>
            </a:xfrm>
            <a:custGeom>
              <a:rect b="b" l="l" r="r" t="t"/>
              <a:pathLst>
                <a:path extrusionOk="0" h="898" w="1062">
                  <a:moveTo>
                    <a:pt x="602" y="1"/>
                  </a:moveTo>
                  <a:cubicBezTo>
                    <a:pt x="207" y="1"/>
                    <a:pt x="1" y="492"/>
                    <a:pt x="286" y="761"/>
                  </a:cubicBezTo>
                  <a:cubicBezTo>
                    <a:pt x="380" y="855"/>
                    <a:pt x="497" y="897"/>
                    <a:pt x="611" y="897"/>
                  </a:cubicBezTo>
                  <a:cubicBezTo>
                    <a:pt x="842" y="897"/>
                    <a:pt x="1062" y="725"/>
                    <a:pt x="1062" y="460"/>
                  </a:cubicBezTo>
                  <a:cubicBezTo>
                    <a:pt x="1046" y="207"/>
                    <a:pt x="856" y="1"/>
                    <a:pt x="60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1642500" y="3465725"/>
              <a:ext cx="7150" cy="5675"/>
            </a:xfrm>
            <a:custGeom>
              <a:rect b="b" l="l" r="r" t="t"/>
              <a:pathLst>
                <a:path extrusionOk="0" h="227" w="286">
                  <a:moveTo>
                    <a:pt x="143" y="1"/>
                  </a:moveTo>
                  <a:cubicBezTo>
                    <a:pt x="84" y="1"/>
                    <a:pt x="25" y="40"/>
                    <a:pt x="17" y="120"/>
                  </a:cubicBezTo>
                  <a:cubicBezTo>
                    <a:pt x="1" y="191"/>
                    <a:pt x="72" y="227"/>
                    <a:pt x="143" y="227"/>
                  </a:cubicBezTo>
                  <a:cubicBezTo>
                    <a:pt x="215" y="227"/>
                    <a:pt x="286" y="191"/>
                    <a:pt x="270" y="120"/>
                  </a:cubicBezTo>
                  <a:cubicBezTo>
                    <a:pt x="262" y="40"/>
                    <a:pt x="203" y="1"/>
                    <a:pt x="143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412625" y="3336900"/>
              <a:ext cx="13875" cy="11775"/>
            </a:xfrm>
            <a:custGeom>
              <a:rect b="b" l="l" r="r" t="t"/>
              <a:pathLst>
                <a:path extrusionOk="0" h="471" w="555">
                  <a:moveTo>
                    <a:pt x="317" y="0"/>
                  </a:moveTo>
                  <a:cubicBezTo>
                    <a:pt x="112" y="0"/>
                    <a:pt x="1" y="253"/>
                    <a:pt x="159" y="396"/>
                  </a:cubicBezTo>
                  <a:cubicBezTo>
                    <a:pt x="206" y="448"/>
                    <a:pt x="265" y="471"/>
                    <a:pt x="323" y="471"/>
                  </a:cubicBezTo>
                  <a:cubicBezTo>
                    <a:pt x="441" y="471"/>
                    <a:pt x="555" y="376"/>
                    <a:pt x="555" y="238"/>
                  </a:cubicBezTo>
                  <a:cubicBezTo>
                    <a:pt x="555" y="95"/>
                    <a:pt x="444" y="0"/>
                    <a:pt x="317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927625" y="3858600"/>
              <a:ext cx="12675" cy="12300"/>
            </a:xfrm>
            <a:custGeom>
              <a:rect b="b" l="l" r="r" t="t"/>
              <a:pathLst>
                <a:path extrusionOk="0" h="492" w="507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81"/>
                    <a:pt x="111" y="492"/>
                    <a:pt x="254" y="492"/>
                  </a:cubicBezTo>
                  <a:cubicBezTo>
                    <a:pt x="380" y="492"/>
                    <a:pt x="507" y="381"/>
                    <a:pt x="507" y="254"/>
                  </a:cubicBezTo>
                  <a:cubicBezTo>
                    <a:pt x="507" y="112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1396300" y="3457175"/>
              <a:ext cx="7550" cy="7200"/>
            </a:xfrm>
            <a:custGeom>
              <a:rect b="b" l="l" r="r" t="t"/>
              <a:pathLst>
                <a:path extrusionOk="0" h="288" w="302">
                  <a:moveTo>
                    <a:pt x="135" y="0"/>
                  </a:moveTo>
                  <a:cubicBezTo>
                    <a:pt x="53" y="0"/>
                    <a:pt x="0" y="73"/>
                    <a:pt x="0" y="145"/>
                  </a:cubicBezTo>
                  <a:cubicBezTo>
                    <a:pt x="0" y="224"/>
                    <a:pt x="64" y="287"/>
                    <a:pt x="159" y="287"/>
                  </a:cubicBezTo>
                  <a:cubicBezTo>
                    <a:pt x="238" y="287"/>
                    <a:pt x="301" y="224"/>
                    <a:pt x="301" y="145"/>
                  </a:cubicBezTo>
                  <a:cubicBezTo>
                    <a:pt x="301" y="73"/>
                    <a:pt x="248" y="0"/>
                    <a:pt x="179" y="0"/>
                  </a:cubicBezTo>
                  <a:cubicBezTo>
                    <a:pt x="172" y="0"/>
                    <a:pt x="166" y="1"/>
                    <a:pt x="159" y="2"/>
                  </a:cubicBezTo>
                  <a:cubicBezTo>
                    <a:pt x="150" y="1"/>
                    <a:pt x="142" y="0"/>
                    <a:pt x="13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1439675" y="3754100"/>
              <a:ext cx="6125" cy="4200"/>
            </a:xfrm>
            <a:custGeom>
              <a:rect b="b" l="l" r="r" t="t"/>
              <a:pathLst>
                <a:path extrusionOk="0" h="168" w="245">
                  <a:moveTo>
                    <a:pt x="134" y="1"/>
                  </a:moveTo>
                  <a:cubicBezTo>
                    <a:pt x="0" y="1"/>
                    <a:pt x="127" y="168"/>
                    <a:pt x="201" y="168"/>
                  </a:cubicBezTo>
                  <a:cubicBezTo>
                    <a:pt x="223" y="168"/>
                    <a:pt x="241" y="152"/>
                    <a:pt x="245" y="111"/>
                  </a:cubicBezTo>
                  <a:cubicBezTo>
                    <a:pt x="245" y="48"/>
                    <a:pt x="197" y="1"/>
                    <a:pt x="134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1256575" y="3045950"/>
              <a:ext cx="5150" cy="5175"/>
            </a:xfrm>
            <a:custGeom>
              <a:rect b="b" l="l" r="r" t="t"/>
              <a:pathLst>
                <a:path extrusionOk="0" h="207" w="206">
                  <a:moveTo>
                    <a:pt x="95" y="0"/>
                  </a:moveTo>
                  <a:cubicBezTo>
                    <a:pt x="48" y="0"/>
                    <a:pt x="0" y="48"/>
                    <a:pt x="0" y="111"/>
                  </a:cubicBezTo>
                  <a:cubicBezTo>
                    <a:pt x="0" y="159"/>
                    <a:pt x="48" y="206"/>
                    <a:pt x="95" y="206"/>
                  </a:cubicBezTo>
                  <a:cubicBezTo>
                    <a:pt x="158" y="206"/>
                    <a:pt x="206" y="159"/>
                    <a:pt x="206" y="111"/>
                  </a:cubicBezTo>
                  <a:cubicBezTo>
                    <a:pt x="206" y="48"/>
                    <a:pt x="158" y="0"/>
                    <a:pt x="95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1158800" y="3260100"/>
              <a:ext cx="10300" cy="10325"/>
            </a:xfrm>
            <a:custGeom>
              <a:rect b="b" l="l" r="r" t="t"/>
              <a:pathLst>
                <a:path extrusionOk="0" h="413" w="412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17"/>
                    <a:pt x="95" y="412"/>
                    <a:pt x="206" y="412"/>
                  </a:cubicBezTo>
                  <a:cubicBezTo>
                    <a:pt x="317" y="412"/>
                    <a:pt x="412" y="317"/>
                    <a:pt x="412" y="206"/>
                  </a:cubicBezTo>
                  <a:cubicBezTo>
                    <a:pt x="412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>
              <a:off x="1449150" y="2909775"/>
              <a:ext cx="6150" cy="4050"/>
            </a:xfrm>
            <a:custGeom>
              <a:rect b="b" l="l" r="r" t="t"/>
              <a:pathLst>
                <a:path extrusionOk="0" h="162" w="246">
                  <a:moveTo>
                    <a:pt x="135" y="1"/>
                  </a:moveTo>
                  <a:cubicBezTo>
                    <a:pt x="0" y="1"/>
                    <a:pt x="140" y="161"/>
                    <a:pt x="210" y="161"/>
                  </a:cubicBezTo>
                  <a:cubicBezTo>
                    <a:pt x="231" y="161"/>
                    <a:pt x="246" y="147"/>
                    <a:pt x="246" y="111"/>
                  </a:cubicBezTo>
                  <a:cubicBezTo>
                    <a:pt x="246" y="48"/>
                    <a:pt x="198" y="1"/>
                    <a:pt x="135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>
              <a:off x="690500" y="2730475"/>
              <a:ext cx="4775" cy="3975"/>
            </a:xfrm>
            <a:custGeom>
              <a:rect b="b" l="l" r="r" t="t"/>
              <a:pathLst>
                <a:path extrusionOk="0" h="159" w="191">
                  <a:moveTo>
                    <a:pt x="112" y="0"/>
                  </a:moveTo>
                  <a:cubicBezTo>
                    <a:pt x="1" y="0"/>
                    <a:pt x="1" y="158"/>
                    <a:pt x="112" y="158"/>
                  </a:cubicBezTo>
                  <a:cubicBezTo>
                    <a:pt x="143" y="158"/>
                    <a:pt x="191" y="111"/>
                    <a:pt x="191" y="79"/>
                  </a:cubicBezTo>
                  <a:cubicBezTo>
                    <a:pt x="191" y="32"/>
                    <a:pt x="143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>
              <a:off x="540875" y="2974700"/>
              <a:ext cx="4775" cy="5175"/>
            </a:xfrm>
            <a:custGeom>
              <a:rect b="b" l="l" r="r" t="t"/>
              <a:pathLst>
                <a:path extrusionOk="0" h="207" w="191">
                  <a:moveTo>
                    <a:pt x="96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59"/>
                    <a:pt x="48" y="206"/>
                    <a:pt x="96" y="206"/>
                  </a:cubicBezTo>
                  <a:cubicBezTo>
                    <a:pt x="143" y="206"/>
                    <a:pt x="191" y="159"/>
                    <a:pt x="191" y="111"/>
                  </a:cubicBezTo>
                  <a:cubicBezTo>
                    <a:pt x="191" y="48"/>
                    <a:pt x="143" y="0"/>
                    <a:pt x="96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1200750" y="3686025"/>
              <a:ext cx="26950" cy="23000"/>
            </a:xfrm>
            <a:custGeom>
              <a:rect b="b" l="l" r="r" t="t"/>
              <a:pathLst>
                <a:path extrusionOk="0" h="920" w="1078">
                  <a:moveTo>
                    <a:pt x="618" y="0"/>
                  </a:moveTo>
                  <a:cubicBezTo>
                    <a:pt x="206" y="0"/>
                    <a:pt x="1" y="491"/>
                    <a:pt x="286" y="776"/>
                  </a:cubicBezTo>
                  <a:cubicBezTo>
                    <a:pt x="385" y="875"/>
                    <a:pt x="504" y="919"/>
                    <a:pt x="620" y="919"/>
                  </a:cubicBezTo>
                  <a:cubicBezTo>
                    <a:pt x="856" y="919"/>
                    <a:pt x="1077" y="736"/>
                    <a:pt x="1077" y="459"/>
                  </a:cubicBezTo>
                  <a:cubicBezTo>
                    <a:pt x="1077" y="206"/>
                    <a:pt x="871" y="0"/>
                    <a:pt x="618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1328200" y="3827725"/>
              <a:ext cx="21025" cy="21000"/>
            </a:xfrm>
            <a:custGeom>
              <a:rect b="b" l="l" r="r" t="t"/>
              <a:pathLst>
                <a:path extrusionOk="0" h="840" w="841">
                  <a:moveTo>
                    <a:pt x="413" y="1"/>
                  </a:moveTo>
                  <a:cubicBezTo>
                    <a:pt x="175" y="1"/>
                    <a:pt x="1" y="175"/>
                    <a:pt x="1" y="412"/>
                  </a:cubicBezTo>
                  <a:cubicBezTo>
                    <a:pt x="1" y="650"/>
                    <a:pt x="175" y="840"/>
                    <a:pt x="413" y="840"/>
                  </a:cubicBezTo>
                  <a:cubicBezTo>
                    <a:pt x="650" y="840"/>
                    <a:pt x="840" y="650"/>
                    <a:pt x="840" y="412"/>
                  </a:cubicBezTo>
                  <a:cubicBezTo>
                    <a:pt x="840" y="175"/>
                    <a:pt x="650" y="1"/>
                    <a:pt x="41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611750" y="2869800"/>
              <a:ext cx="3175" cy="3575"/>
            </a:xfrm>
            <a:custGeom>
              <a:rect b="b" l="l" r="r" t="t"/>
              <a:pathLst>
                <a:path extrusionOk="0" h="143" w="127">
                  <a:moveTo>
                    <a:pt x="63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0" y="111"/>
                    <a:pt x="32" y="143"/>
                    <a:pt x="63" y="143"/>
                  </a:cubicBezTo>
                  <a:cubicBezTo>
                    <a:pt x="95" y="143"/>
                    <a:pt x="127" y="111"/>
                    <a:pt x="127" y="64"/>
                  </a:cubicBezTo>
                  <a:cubicBezTo>
                    <a:pt x="127" y="32"/>
                    <a:pt x="95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9" name="Google Shape;2049;p31"/>
          <p:cNvGrpSpPr/>
          <p:nvPr/>
        </p:nvGrpSpPr>
        <p:grpSpPr>
          <a:xfrm rot="-5400000">
            <a:off x="-40775" y="1666484"/>
            <a:ext cx="2335405" cy="1810533"/>
            <a:chOff x="215900" y="2651700"/>
            <a:chExt cx="1695025" cy="1314075"/>
          </a:xfrm>
        </p:grpSpPr>
        <p:sp>
          <p:nvSpPr>
            <p:cNvPr id="2050" name="Google Shape;2050;p31"/>
            <p:cNvSpPr/>
            <p:nvPr/>
          </p:nvSpPr>
          <p:spPr>
            <a:xfrm>
              <a:off x="1000050" y="3822200"/>
              <a:ext cx="23400" cy="19950"/>
            </a:xfrm>
            <a:custGeom>
              <a:rect b="b" l="l" r="r" t="t"/>
              <a:pathLst>
                <a:path extrusionOk="0" h="798" w="936">
                  <a:moveTo>
                    <a:pt x="539" y="0"/>
                  </a:moveTo>
                  <a:cubicBezTo>
                    <a:pt x="175" y="0"/>
                    <a:pt x="1" y="428"/>
                    <a:pt x="254" y="681"/>
                  </a:cubicBezTo>
                  <a:cubicBezTo>
                    <a:pt x="335" y="762"/>
                    <a:pt x="433" y="797"/>
                    <a:pt x="530" y="797"/>
                  </a:cubicBezTo>
                  <a:cubicBezTo>
                    <a:pt x="736" y="797"/>
                    <a:pt x="935" y="633"/>
                    <a:pt x="935" y="396"/>
                  </a:cubicBezTo>
                  <a:cubicBezTo>
                    <a:pt x="935" y="174"/>
                    <a:pt x="745" y="0"/>
                    <a:pt x="53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800950" y="3822975"/>
              <a:ext cx="20225" cy="17275"/>
            </a:xfrm>
            <a:custGeom>
              <a:rect b="b" l="l" r="r" t="t"/>
              <a:pathLst>
                <a:path extrusionOk="0" h="691" w="809">
                  <a:moveTo>
                    <a:pt x="460" y="1"/>
                  </a:moveTo>
                  <a:cubicBezTo>
                    <a:pt x="143" y="1"/>
                    <a:pt x="1" y="365"/>
                    <a:pt x="206" y="587"/>
                  </a:cubicBezTo>
                  <a:cubicBezTo>
                    <a:pt x="278" y="659"/>
                    <a:pt x="367" y="690"/>
                    <a:pt x="454" y="690"/>
                  </a:cubicBezTo>
                  <a:cubicBezTo>
                    <a:pt x="635" y="690"/>
                    <a:pt x="808" y="552"/>
                    <a:pt x="808" y="349"/>
                  </a:cubicBezTo>
                  <a:cubicBezTo>
                    <a:pt x="808" y="143"/>
                    <a:pt x="650" y="1"/>
                    <a:pt x="460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1181350" y="3771925"/>
              <a:ext cx="30125" cy="30100"/>
            </a:xfrm>
            <a:custGeom>
              <a:rect b="b" l="l" r="r" t="t"/>
              <a:pathLst>
                <a:path extrusionOk="0" h="1204" w="1205">
                  <a:moveTo>
                    <a:pt x="602" y="0"/>
                  </a:moveTo>
                  <a:cubicBezTo>
                    <a:pt x="270" y="0"/>
                    <a:pt x="1" y="269"/>
                    <a:pt x="1" y="602"/>
                  </a:cubicBezTo>
                  <a:cubicBezTo>
                    <a:pt x="1" y="934"/>
                    <a:pt x="270" y="1204"/>
                    <a:pt x="602" y="1204"/>
                  </a:cubicBezTo>
                  <a:cubicBezTo>
                    <a:pt x="935" y="1204"/>
                    <a:pt x="1204" y="934"/>
                    <a:pt x="1204" y="602"/>
                  </a:cubicBezTo>
                  <a:cubicBezTo>
                    <a:pt x="1204" y="269"/>
                    <a:pt x="935" y="0"/>
                    <a:pt x="602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240025" y="3642475"/>
              <a:ext cx="2825" cy="1875"/>
            </a:xfrm>
            <a:custGeom>
              <a:rect b="b" l="l" r="r" t="t"/>
              <a:pathLst>
                <a:path extrusionOk="0" h="75" w="113">
                  <a:moveTo>
                    <a:pt x="49" y="1"/>
                  </a:moveTo>
                  <a:cubicBezTo>
                    <a:pt x="0" y="1"/>
                    <a:pt x="53" y="74"/>
                    <a:pt x="81" y="74"/>
                  </a:cubicBezTo>
                  <a:cubicBezTo>
                    <a:pt x="90" y="74"/>
                    <a:pt x="96" y="67"/>
                    <a:pt x="96" y="48"/>
                  </a:cubicBezTo>
                  <a:cubicBezTo>
                    <a:pt x="112" y="32"/>
                    <a:pt x="80" y="1"/>
                    <a:pt x="49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955725" y="375845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71" y="1141"/>
                  </a:cubicBezTo>
                  <a:cubicBezTo>
                    <a:pt x="887" y="1141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1451325" y="3592200"/>
              <a:ext cx="13075" cy="11550"/>
            </a:xfrm>
            <a:custGeom>
              <a:rect b="b" l="l" r="r" t="t"/>
              <a:pathLst>
                <a:path extrusionOk="0" h="462" w="523">
                  <a:moveTo>
                    <a:pt x="301" y="1"/>
                  </a:moveTo>
                  <a:cubicBezTo>
                    <a:pt x="95" y="1"/>
                    <a:pt x="0" y="254"/>
                    <a:pt x="143" y="397"/>
                  </a:cubicBezTo>
                  <a:cubicBezTo>
                    <a:pt x="188" y="442"/>
                    <a:pt x="242" y="461"/>
                    <a:pt x="296" y="461"/>
                  </a:cubicBezTo>
                  <a:cubicBezTo>
                    <a:pt x="411" y="461"/>
                    <a:pt x="523" y="368"/>
                    <a:pt x="523" y="238"/>
                  </a:cubicBezTo>
                  <a:cubicBezTo>
                    <a:pt x="523" y="112"/>
                    <a:pt x="428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734050" y="37121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70" y="0"/>
                  </a:moveTo>
                  <a:cubicBezTo>
                    <a:pt x="127" y="0"/>
                    <a:pt x="1" y="111"/>
                    <a:pt x="1" y="269"/>
                  </a:cubicBezTo>
                  <a:cubicBezTo>
                    <a:pt x="1" y="428"/>
                    <a:pt x="127" y="554"/>
                    <a:pt x="270" y="554"/>
                  </a:cubicBezTo>
                  <a:cubicBezTo>
                    <a:pt x="428" y="554"/>
                    <a:pt x="555" y="428"/>
                    <a:pt x="555" y="269"/>
                  </a:cubicBezTo>
                  <a:cubicBezTo>
                    <a:pt x="555" y="111"/>
                    <a:pt x="428" y="0"/>
                    <a:pt x="27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1223700" y="362230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70" y="0"/>
                  </a:moveTo>
                  <a:cubicBezTo>
                    <a:pt x="128" y="0"/>
                    <a:pt x="1" y="127"/>
                    <a:pt x="1" y="269"/>
                  </a:cubicBezTo>
                  <a:cubicBezTo>
                    <a:pt x="1" y="428"/>
                    <a:pt x="128" y="554"/>
                    <a:pt x="270" y="554"/>
                  </a:cubicBezTo>
                  <a:cubicBezTo>
                    <a:pt x="428" y="554"/>
                    <a:pt x="555" y="428"/>
                    <a:pt x="555" y="269"/>
                  </a:cubicBezTo>
                  <a:cubicBezTo>
                    <a:pt x="555" y="127"/>
                    <a:pt x="428" y="0"/>
                    <a:pt x="27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1322275" y="3508675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97"/>
                    <a:pt x="111" y="508"/>
                    <a:pt x="254" y="508"/>
                  </a:cubicBezTo>
                  <a:cubicBezTo>
                    <a:pt x="396" y="508"/>
                    <a:pt x="507" y="397"/>
                    <a:pt x="507" y="254"/>
                  </a:cubicBezTo>
                  <a:cubicBezTo>
                    <a:pt x="507" y="112"/>
                    <a:pt x="396" y="1"/>
                    <a:pt x="254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681400" y="3664250"/>
              <a:ext cx="23375" cy="20025"/>
            </a:xfrm>
            <a:custGeom>
              <a:rect b="b" l="l" r="r" t="t"/>
              <a:pathLst>
                <a:path extrusionOk="0" h="801" w="935">
                  <a:moveTo>
                    <a:pt x="539" y="0"/>
                  </a:moveTo>
                  <a:cubicBezTo>
                    <a:pt x="191" y="0"/>
                    <a:pt x="1" y="428"/>
                    <a:pt x="254" y="681"/>
                  </a:cubicBezTo>
                  <a:cubicBezTo>
                    <a:pt x="337" y="764"/>
                    <a:pt x="438" y="801"/>
                    <a:pt x="536" y="801"/>
                  </a:cubicBezTo>
                  <a:cubicBezTo>
                    <a:pt x="741" y="801"/>
                    <a:pt x="935" y="642"/>
                    <a:pt x="935" y="396"/>
                  </a:cubicBezTo>
                  <a:cubicBezTo>
                    <a:pt x="935" y="190"/>
                    <a:pt x="761" y="16"/>
                    <a:pt x="53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723375" y="3578350"/>
              <a:ext cx="26525" cy="22750"/>
            </a:xfrm>
            <a:custGeom>
              <a:rect b="b" l="l" r="r" t="t"/>
              <a:pathLst>
                <a:path extrusionOk="0" h="910" w="1061">
                  <a:moveTo>
                    <a:pt x="602" y="1"/>
                  </a:moveTo>
                  <a:cubicBezTo>
                    <a:pt x="206" y="1"/>
                    <a:pt x="0" y="491"/>
                    <a:pt x="285" y="776"/>
                  </a:cubicBezTo>
                  <a:cubicBezTo>
                    <a:pt x="377" y="868"/>
                    <a:pt x="490" y="909"/>
                    <a:pt x="601" y="909"/>
                  </a:cubicBezTo>
                  <a:cubicBezTo>
                    <a:pt x="835" y="909"/>
                    <a:pt x="1061" y="728"/>
                    <a:pt x="1061" y="460"/>
                  </a:cubicBezTo>
                  <a:cubicBezTo>
                    <a:pt x="1061" y="206"/>
                    <a:pt x="855" y="1"/>
                    <a:pt x="60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598275" y="3597350"/>
              <a:ext cx="15475" cy="13150"/>
            </a:xfrm>
            <a:custGeom>
              <a:rect b="b" l="l" r="r" t="t"/>
              <a:pathLst>
                <a:path extrusionOk="0" h="526" w="619">
                  <a:moveTo>
                    <a:pt x="365" y="1"/>
                  </a:moveTo>
                  <a:cubicBezTo>
                    <a:pt x="127" y="1"/>
                    <a:pt x="1" y="286"/>
                    <a:pt x="175" y="444"/>
                  </a:cubicBezTo>
                  <a:cubicBezTo>
                    <a:pt x="226" y="501"/>
                    <a:pt x="291" y="525"/>
                    <a:pt x="356" y="525"/>
                  </a:cubicBezTo>
                  <a:cubicBezTo>
                    <a:pt x="489" y="525"/>
                    <a:pt x="618" y="419"/>
                    <a:pt x="618" y="270"/>
                  </a:cubicBezTo>
                  <a:cubicBezTo>
                    <a:pt x="618" y="111"/>
                    <a:pt x="50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365925" y="3019425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1"/>
                  </a:moveTo>
                  <a:cubicBezTo>
                    <a:pt x="16" y="1"/>
                    <a:pt x="0" y="16"/>
                    <a:pt x="0" y="48"/>
                  </a:cubicBezTo>
                  <a:cubicBezTo>
                    <a:pt x="0" y="80"/>
                    <a:pt x="16" y="96"/>
                    <a:pt x="48" y="96"/>
                  </a:cubicBezTo>
                  <a:cubicBezTo>
                    <a:pt x="64" y="96"/>
                    <a:pt x="95" y="80"/>
                    <a:pt x="95" y="48"/>
                  </a:cubicBezTo>
                  <a:cubicBezTo>
                    <a:pt x="95" y="16"/>
                    <a:pt x="80" y="1"/>
                    <a:pt x="4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1395100" y="3508675"/>
              <a:ext cx="9525" cy="8475"/>
            </a:xfrm>
            <a:custGeom>
              <a:rect b="b" l="l" r="r" t="t"/>
              <a:pathLst>
                <a:path extrusionOk="0" h="339" w="381">
                  <a:moveTo>
                    <a:pt x="223" y="1"/>
                  </a:moveTo>
                  <a:cubicBezTo>
                    <a:pt x="64" y="1"/>
                    <a:pt x="1" y="191"/>
                    <a:pt x="96" y="286"/>
                  </a:cubicBezTo>
                  <a:cubicBezTo>
                    <a:pt x="132" y="322"/>
                    <a:pt x="175" y="338"/>
                    <a:pt x="217" y="338"/>
                  </a:cubicBezTo>
                  <a:cubicBezTo>
                    <a:pt x="302" y="338"/>
                    <a:pt x="381" y="271"/>
                    <a:pt x="381" y="175"/>
                  </a:cubicBezTo>
                  <a:cubicBezTo>
                    <a:pt x="381" y="80"/>
                    <a:pt x="302" y="1"/>
                    <a:pt x="223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962450" y="3698300"/>
              <a:ext cx="15850" cy="13525"/>
            </a:xfrm>
            <a:custGeom>
              <a:rect b="b" l="l" r="r" t="t"/>
              <a:pathLst>
                <a:path extrusionOk="0" h="541" w="634">
                  <a:moveTo>
                    <a:pt x="365" y="0"/>
                  </a:moveTo>
                  <a:cubicBezTo>
                    <a:pt x="127" y="0"/>
                    <a:pt x="1" y="285"/>
                    <a:pt x="175" y="459"/>
                  </a:cubicBezTo>
                  <a:cubicBezTo>
                    <a:pt x="226" y="515"/>
                    <a:pt x="292" y="540"/>
                    <a:pt x="357" y="540"/>
                  </a:cubicBezTo>
                  <a:cubicBezTo>
                    <a:pt x="496" y="540"/>
                    <a:pt x="634" y="430"/>
                    <a:pt x="634" y="269"/>
                  </a:cubicBezTo>
                  <a:cubicBezTo>
                    <a:pt x="618" y="127"/>
                    <a:pt x="507" y="0"/>
                    <a:pt x="36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1"/>
            <p:cNvSpPr/>
            <p:nvPr/>
          </p:nvSpPr>
          <p:spPr>
            <a:xfrm>
              <a:off x="533350" y="3124325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86" y="0"/>
                  </a:moveTo>
                  <a:cubicBezTo>
                    <a:pt x="128" y="0"/>
                    <a:pt x="1" y="143"/>
                    <a:pt x="1" y="301"/>
                  </a:cubicBezTo>
                  <a:cubicBezTo>
                    <a:pt x="1" y="460"/>
                    <a:pt x="128" y="586"/>
                    <a:pt x="286" y="586"/>
                  </a:cubicBezTo>
                  <a:cubicBezTo>
                    <a:pt x="444" y="586"/>
                    <a:pt x="587" y="460"/>
                    <a:pt x="587" y="301"/>
                  </a:cubicBezTo>
                  <a:cubicBezTo>
                    <a:pt x="587" y="143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1"/>
            <p:cNvSpPr/>
            <p:nvPr/>
          </p:nvSpPr>
          <p:spPr>
            <a:xfrm>
              <a:off x="1042800" y="3796850"/>
              <a:ext cx="27750" cy="23900"/>
            </a:xfrm>
            <a:custGeom>
              <a:rect b="b" l="l" r="r" t="t"/>
              <a:pathLst>
                <a:path extrusionOk="0" h="956" w="1110">
                  <a:moveTo>
                    <a:pt x="634" y="1"/>
                  </a:moveTo>
                  <a:cubicBezTo>
                    <a:pt x="207" y="1"/>
                    <a:pt x="1" y="523"/>
                    <a:pt x="302" y="824"/>
                  </a:cubicBezTo>
                  <a:cubicBezTo>
                    <a:pt x="397" y="915"/>
                    <a:pt x="514" y="956"/>
                    <a:pt x="628" y="956"/>
                  </a:cubicBezTo>
                  <a:cubicBezTo>
                    <a:pt x="874" y="956"/>
                    <a:pt x="1109" y="767"/>
                    <a:pt x="1109" y="476"/>
                  </a:cubicBezTo>
                  <a:cubicBezTo>
                    <a:pt x="1109" y="222"/>
                    <a:pt x="888" y="1"/>
                    <a:pt x="634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1624300" y="3857825"/>
              <a:ext cx="3975" cy="3575"/>
            </a:xfrm>
            <a:custGeom>
              <a:rect b="b" l="l" r="r" t="t"/>
              <a:pathLst>
                <a:path extrusionOk="0" h="143" w="159">
                  <a:moveTo>
                    <a:pt x="80" y="0"/>
                  </a:moveTo>
                  <a:cubicBezTo>
                    <a:pt x="1" y="16"/>
                    <a:pt x="1" y="127"/>
                    <a:pt x="80" y="143"/>
                  </a:cubicBezTo>
                  <a:cubicBezTo>
                    <a:pt x="127" y="143"/>
                    <a:pt x="159" y="111"/>
                    <a:pt x="159" y="79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1171850" y="3397050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1"/>
                  </a:moveTo>
                  <a:cubicBezTo>
                    <a:pt x="96" y="1"/>
                    <a:pt x="1" y="222"/>
                    <a:pt x="127" y="365"/>
                  </a:cubicBezTo>
                  <a:cubicBezTo>
                    <a:pt x="172" y="405"/>
                    <a:pt x="225" y="423"/>
                    <a:pt x="276" y="423"/>
                  </a:cubicBezTo>
                  <a:cubicBezTo>
                    <a:pt x="387" y="423"/>
                    <a:pt x="492" y="337"/>
                    <a:pt x="492" y="207"/>
                  </a:cubicBezTo>
                  <a:cubicBezTo>
                    <a:pt x="492" y="96"/>
                    <a:pt x="397" y="1"/>
                    <a:pt x="286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1299700" y="3251775"/>
              <a:ext cx="17450" cy="14700"/>
            </a:xfrm>
            <a:custGeom>
              <a:rect b="b" l="l" r="r" t="t"/>
              <a:pathLst>
                <a:path extrusionOk="0" h="588" w="698">
                  <a:moveTo>
                    <a:pt x="397" y="1"/>
                  </a:moveTo>
                  <a:cubicBezTo>
                    <a:pt x="128" y="1"/>
                    <a:pt x="1" y="318"/>
                    <a:pt x="191" y="508"/>
                  </a:cubicBezTo>
                  <a:cubicBezTo>
                    <a:pt x="251" y="563"/>
                    <a:pt x="324" y="588"/>
                    <a:pt x="395" y="588"/>
                  </a:cubicBezTo>
                  <a:cubicBezTo>
                    <a:pt x="549" y="588"/>
                    <a:pt x="698" y="470"/>
                    <a:pt x="698" y="286"/>
                  </a:cubicBezTo>
                  <a:cubicBezTo>
                    <a:pt x="698" y="128"/>
                    <a:pt x="555" y="1"/>
                    <a:pt x="39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1561750" y="3495225"/>
              <a:ext cx="13500" cy="13475"/>
            </a:xfrm>
            <a:custGeom>
              <a:rect b="b" l="l" r="r" t="t"/>
              <a:pathLst>
                <a:path extrusionOk="0" h="539" w="540">
                  <a:moveTo>
                    <a:pt x="270" y="1"/>
                  </a:moveTo>
                  <a:cubicBezTo>
                    <a:pt x="127" y="1"/>
                    <a:pt x="1" y="127"/>
                    <a:pt x="1" y="270"/>
                  </a:cubicBezTo>
                  <a:cubicBezTo>
                    <a:pt x="1" y="428"/>
                    <a:pt x="127" y="539"/>
                    <a:pt x="270" y="539"/>
                  </a:cubicBezTo>
                  <a:cubicBezTo>
                    <a:pt x="428" y="539"/>
                    <a:pt x="539" y="428"/>
                    <a:pt x="539" y="270"/>
                  </a:cubicBezTo>
                  <a:cubicBezTo>
                    <a:pt x="539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1342850" y="3235950"/>
              <a:ext cx="11900" cy="11500"/>
            </a:xfrm>
            <a:custGeom>
              <a:rect b="b" l="l" r="r" t="t"/>
              <a:pathLst>
                <a:path extrusionOk="0" h="460" w="476">
                  <a:moveTo>
                    <a:pt x="238" y="1"/>
                  </a:moveTo>
                  <a:cubicBezTo>
                    <a:pt x="112" y="1"/>
                    <a:pt x="1" y="96"/>
                    <a:pt x="1" y="238"/>
                  </a:cubicBezTo>
                  <a:cubicBezTo>
                    <a:pt x="1" y="365"/>
                    <a:pt x="112" y="460"/>
                    <a:pt x="238" y="460"/>
                  </a:cubicBezTo>
                  <a:cubicBezTo>
                    <a:pt x="365" y="460"/>
                    <a:pt x="476" y="365"/>
                    <a:pt x="476" y="238"/>
                  </a:cubicBezTo>
                  <a:cubicBezTo>
                    <a:pt x="476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1346425" y="3463950"/>
              <a:ext cx="8325" cy="7225"/>
            </a:xfrm>
            <a:custGeom>
              <a:rect b="b" l="l" r="r" t="t"/>
              <a:pathLst>
                <a:path extrusionOk="0" h="289" w="333">
                  <a:moveTo>
                    <a:pt x="190" y="1"/>
                  </a:moveTo>
                  <a:cubicBezTo>
                    <a:pt x="64" y="1"/>
                    <a:pt x="0" y="159"/>
                    <a:pt x="95" y="254"/>
                  </a:cubicBezTo>
                  <a:cubicBezTo>
                    <a:pt x="119" y="278"/>
                    <a:pt x="151" y="289"/>
                    <a:pt x="183" y="289"/>
                  </a:cubicBezTo>
                  <a:cubicBezTo>
                    <a:pt x="256" y="289"/>
                    <a:pt x="333" y="231"/>
                    <a:pt x="333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1500800" y="3537575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43" y="1"/>
                  </a:moveTo>
                  <a:cubicBezTo>
                    <a:pt x="64" y="1"/>
                    <a:pt x="0" y="64"/>
                    <a:pt x="0" y="143"/>
                  </a:cubicBezTo>
                  <a:cubicBezTo>
                    <a:pt x="0" y="222"/>
                    <a:pt x="64" y="270"/>
                    <a:pt x="143" y="270"/>
                  </a:cubicBezTo>
                  <a:cubicBezTo>
                    <a:pt x="206" y="270"/>
                    <a:pt x="270" y="222"/>
                    <a:pt x="270" y="143"/>
                  </a:cubicBezTo>
                  <a:cubicBezTo>
                    <a:pt x="270" y="64"/>
                    <a:pt x="206" y="1"/>
                    <a:pt x="14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1256950" y="3260900"/>
              <a:ext cx="12700" cy="10950"/>
            </a:xfrm>
            <a:custGeom>
              <a:rect b="b" l="l" r="r" t="t"/>
              <a:pathLst>
                <a:path extrusionOk="0" h="438" w="508">
                  <a:moveTo>
                    <a:pt x="286" y="0"/>
                  </a:moveTo>
                  <a:cubicBezTo>
                    <a:pt x="96" y="0"/>
                    <a:pt x="1" y="238"/>
                    <a:pt x="128" y="380"/>
                  </a:cubicBezTo>
                  <a:cubicBezTo>
                    <a:pt x="172" y="420"/>
                    <a:pt x="226" y="438"/>
                    <a:pt x="280" y="438"/>
                  </a:cubicBezTo>
                  <a:cubicBezTo>
                    <a:pt x="396" y="438"/>
                    <a:pt x="508" y="352"/>
                    <a:pt x="508" y="222"/>
                  </a:cubicBezTo>
                  <a:cubicBezTo>
                    <a:pt x="508" y="95"/>
                    <a:pt x="413" y="0"/>
                    <a:pt x="28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359600" y="3115575"/>
              <a:ext cx="3975" cy="3625"/>
            </a:xfrm>
            <a:custGeom>
              <a:rect b="b" l="l" r="r" t="t"/>
              <a:pathLst>
                <a:path extrusionOk="0" h="145" w="159">
                  <a:moveTo>
                    <a:pt x="68" y="1"/>
                  </a:moveTo>
                  <a:cubicBezTo>
                    <a:pt x="0" y="1"/>
                    <a:pt x="4" y="145"/>
                    <a:pt x="79" y="145"/>
                  </a:cubicBezTo>
                  <a:cubicBezTo>
                    <a:pt x="127" y="129"/>
                    <a:pt x="158" y="113"/>
                    <a:pt x="158" y="65"/>
                  </a:cubicBezTo>
                  <a:cubicBezTo>
                    <a:pt x="143" y="34"/>
                    <a:pt x="127" y="2"/>
                    <a:pt x="79" y="2"/>
                  </a:cubicBezTo>
                  <a:cubicBezTo>
                    <a:pt x="75" y="1"/>
                    <a:pt x="72" y="1"/>
                    <a:pt x="6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1145325" y="3131850"/>
              <a:ext cx="6375" cy="6350"/>
            </a:xfrm>
            <a:custGeom>
              <a:rect b="b" l="l" r="r" t="t"/>
              <a:pathLst>
                <a:path extrusionOk="0" h="254" w="255">
                  <a:moveTo>
                    <a:pt x="127" y="0"/>
                  </a:moveTo>
                  <a:cubicBezTo>
                    <a:pt x="64" y="0"/>
                    <a:pt x="1" y="48"/>
                    <a:pt x="1" y="127"/>
                  </a:cubicBezTo>
                  <a:cubicBezTo>
                    <a:pt x="1" y="190"/>
                    <a:pt x="64" y="254"/>
                    <a:pt x="127" y="254"/>
                  </a:cubicBezTo>
                  <a:cubicBezTo>
                    <a:pt x="207" y="254"/>
                    <a:pt x="254" y="190"/>
                    <a:pt x="254" y="127"/>
                  </a:cubicBezTo>
                  <a:cubicBezTo>
                    <a:pt x="254" y="48"/>
                    <a:pt x="207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1842600" y="2909375"/>
              <a:ext cx="3000" cy="2025"/>
            </a:xfrm>
            <a:custGeom>
              <a:rect b="b" l="l" r="r" t="t"/>
              <a:pathLst>
                <a:path extrusionOk="0" h="81" w="120">
                  <a:moveTo>
                    <a:pt x="72" y="1"/>
                  </a:moveTo>
                  <a:cubicBezTo>
                    <a:pt x="1" y="1"/>
                    <a:pt x="63" y="81"/>
                    <a:pt x="99" y="81"/>
                  </a:cubicBezTo>
                  <a:cubicBezTo>
                    <a:pt x="111" y="81"/>
                    <a:pt x="120" y="72"/>
                    <a:pt x="120" y="48"/>
                  </a:cubicBezTo>
                  <a:cubicBezTo>
                    <a:pt x="120" y="17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1543950" y="3756875"/>
              <a:ext cx="13075" cy="12700"/>
            </a:xfrm>
            <a:custGeom>
              <a:rect b="b" l="l" r="r" t="t"/>
              <a:pathLst>
                <a:path extrusionOk="0" h="508" w="523">
                  <a:moveTo>
                    <a:pt x="254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96"/>
                    <a:pt x="111" y="507"/>
                    <a:pt x="254" y="507"/>
                  </a:cubicBezTo>
                  <a:cubicBezTo>
                    <a:pt x="396" y="507"/>
                    <a:pt x="523" y="396"/>
                    <a:pt x="523" y="254"/>
                  </a:cubicBezTo>
                  <a:cubicBezTo>
                    <a:pt x="523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1"/>
            <p:cNvSpPr/>
            <p:nvPr/>
          </p:nvSpPr>
          <p:spPr>
            <a:xfrm>
              <a:off x="639450" y="3456425"/>
              <a:ext cx="10325" cy="9925"/>
            </a:xfrm>
            <a:custGeom>
              <a:rect b="b" l="l" r="r" t="t"/>
              <a:pathLst>
                <a:path extrusionOk="0" h="397" w="413">
                  <a:moveTo>
                    <a:pt x="206" y="1"/>
                  </a:moveTo>
                  <a:cubicBezTo>
                    <a:pt x="95" y="1"/>
                    <a:pt x="0" y="80"/>
                    <a:pt x="0" y="191"/>
                  </a:cubicBezTo>
                  <a:cubicBezTo>
                    <a:pt x="0" y="302"/>
                    <a:pt x="95" y="397"/>
                    <a:pt x="206" y="397"/>
                  </a:cubicBezTo>
                  <a:cubicBezTo>
                    <a:pt x="317" y="397"/>
                    <a:pt x="412" y="302"/>
                    <a:pt x="412" y="191"/>
                  </a:cubicBezTo>
                  <a:cubicBezTo>
                    <a:pt x="412" y="80"/>
                    <a:pt x="317" y="1"/>
                    <a:pt x="206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1"/>
            <p:cNvSpPr/>
            <p:nvPr/>
          </p:nvSpPr>
          <p:spPr>
            <a:xfrm>
              <a:off x="1656750" y="3303250"/>
              <a:ext cx="16650" cy="14300"/>
            </a:xfrm>
            <a:custGeom>
              <a:rect b="b" l="l" r="r" t="t"/>
              <a:pathLst>
                <a:path extrusionOk="0" h="572" w="666">
                  <a:moveTo>
                    <a:pt x="381" y="0"/>
                  </a:moveTo>
                  <a:cubicBezTo>
                    <a:pt x="128" y="0"/>
                    <a:pt x="1" y="317"/>
                    <a:pt x="175" y="491"/>
                  </a:cubicBezTo>
                  <a:cubicBezTo>
                    <a:pt x="236" y="547"/>
                    <a:pt x="308" y="572"/>
                    <a:pt x="377" y="572"/>
                  </a:cubicBezTo>
                  <a:cubicBezTo>
                    <a:pt x="526" y="572"/>
                    <a:pt x="666" y="458"/>
                    <a:pt x="666" y="285"/>
                  </a:cubicBezTo>
                  <a:cubicBezTo>
                    <a:pt x="666" y="127"/>
                    <a:pt x="539" y="0"/>
                    <a:pt x="381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1078825" y="3845150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0"/>
                  </a:moveTo>
                  <a:cubicBezTo>
                    <a:pt x="64" y="0"/>
                    <a:pt x="1" y="80"/>
                    <a:pt x="1" y="159"/>
                  </a:cubicBezTo>
                  <a:cubicBezTo>
                    <a:pt x="1" y="254"/>
                    <a:pt x="64" y="317"/>
                    <a:pt x="159" y="317"/>
                  </a:cubicBezTo>
                  <a:cubicBezTo>
                    <a:pt x="238" y="317"/>
                    <a:pt x="317" y="254"/>
                    <a:pt x="317" y="159"/>
                  </a:cubicBezTo>
                  <a:cubicBezTo>
                    <a:pt x="317" y="80"/>
                    <a:pt x="238" y="0"/>
                    <a:pt x="15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700800" y="3391525"/>
              <a:ext cx="9125" cy="7875"/>
            </a:xfrm>
            <a:custGeom>
              <a:rect b="b" l="l" r="r" t="t"/>
              <a:pathLst>
                <a:path extrusionOk="0" h="315" w="365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27" y="300"/>
                    <a:pt x="166" y="314"/>
                    <a:pt x="205" y="314"/>
                  </a:cubicBezTo>
                  <a:cubicBezTo>
                    <a:pt x="286" y="314"/>
                    <a:pt x="365" y="254"/>
                    <a:pt x="365" y="158"/>
                  </a:cubicBezTo>
                  <a:cubicBezTo>
                    <a:pt x="365" y="63"/>
                    <a:pt x="286" y="0"/>
                    <a:pt x="206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1172250" y="3631800"/>
              <a:ext cx="26150" cy="22325"/>
            </a:xfrm>
            <a:custGeom>
              <a:rect b="b" l="l" r="r" t="t"/>
              <a:pathLst>
                <a:path extrusionOk="0" h="893" w="1046">
                  <a:moveTo>
                    <a:pt x="602" y="0"/>
                  </a:moveTo>
                  <a:cubicBezTo>
                    <a:pt x="206" y="0"/>
                    <a:pt x="1" y="475"/>
                    <a:pt x="286" y="760"/>
                  </a:cubicBezTo>
                  <a:cubicBezTo>
                    <a:pt x="377" y="852"/>
                    <a:pt x="489" y="893"/>
                    <a:pt x="598" y="893"/>
                  </a:cubicBezTo>
                  <a:cubicBezTo>
                    <a:pt x="827" y="893"/>
                    <a:pt x="1046" y="712"/>
                    <a:pt x="1046" y="443"/>
                  </a:cubicBezTo>
                  <a:cubicBezTo>
                    <a:pt x="1046" y="190"/>
                    <a:pt x="856" y="0"/>
                    <a:pt x="60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1514250" y="3577175"/>
              <a:ext cx="6375" cy="6350"/>
            </a:xfrm>
            <a:custGeom>
              <a:rect b="b" l="l" r="r" t="t"/>
              <a:pathLst>
                <a:path extrusionOk="0" h="254" w="255">
                  <a:moveTo>
                    <a:pt x="127" y="0"/>
                  </a:moveTo>
                  <a:cubicBezTo>
                    <a:pt x="48" y="0"/>
                    <a:pt x="1" y="48"/>
                    <a:pt x="1" y="127"/>
                  </a:cubicBezTo>
                  <a:cubicBezTo>
                    <a:pt x="1" y="190"/>
                    <a:pt x="48" y="253"/>
                    <a:pt x="127" y="253"/>
                  </a:cubicBezTo>
                  <a:cubicBezTo>
                    <a:pt x="191" y="253"/>
                    <a:pt x="254" y="190"/>
                    <a:pt x="254" y="127"/>
                  </a:cubicBezTo>
                  <a:cubicBezTo>
                    <a:pt x="254" y="48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1"/>
            <p:cNvSpPr/>
            <p:nvPr/>
          </p:nvSpPr>
          <p:spPr>
            <a:xfrm>
              <a:off x="935925" y="3671375"/>
              <a:ext cx="32875" cy="32875"/>
            </a:xfrm>
            <a:custGeom>
              <a:rect b="b" l="l" r="r" t="t"/>
              <a:pathLst>
                <a:path extrusionOk="0" h="1315" w="1315">
                  <a:moveTo>
                    <a:pt x="666" y="0"/>
                  </a:moveTo>
                  <a:cubicBezTo>
                    <a:pt x="302" y="0"/>
                    <a:pt x="1" y="285"/>
                    <a:pt x="1" y="650"/>
                  </a:cubicBezTo>
                  <a:cubicBezTo>
                    <a:pt x="1" y="1014"/>
                    <a:pt x="302" y="1315"/>
                    <a:pt x="666" y="1315"/>
                  </a:cubicBezTo>
                  <a:cubicBezTo>
                    <a:pt x="1030" y="1315"/>
                    <a:pt x="1315" y="1014"/>
                    <a:pt x="1315" y="650"/>
                  </a:cubicBezTo>
                  <a:cubicBezTo>
                    <a:pt x="1315" y="285"/>
                    <a:pt x="1030" y="0"/>
                    <a:pt x="666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1"/>
            <p:cNvSpPr/>
            <p:nvPr/>
          </p:nvSpPr>
          <p:spPr>
            <a:xfrm>
              <a:off x="1385225" y="3396275"/>
              <a:ext cx="9125" cy="8050"/>
            </a:xfrm>
            <a:custGeom>
              <a:rect b="b" l="l" r="r" t="t"/>
              <a:pathLst>
                <a:path extrusionOk="0" h="322" w="365">
                  <a:moveTo>
                    <a:pt x="206" y="0"/>
                  </a:moveTo>
                  <a:cubicBezTo>
                    <a:pt x="63" y="0"/>
                    <a:pt x="0" y="174"/>
                    <a:pt x="95" y="269"/>
                  </a:cubicBezTo>
                  <a:cubicBezTo>
                    <a:pt x="126" y="306"/>
                    <a:pt x="166" y="321"/>
                    <a:pt x="205" y="321"/>
                  </a:cubicBezTo>
                  <a:cubicBezTo>
                    <a:pt x="285" y="321"/>
                    <a:pt x="364" y="254"/>
                    <a:pt x="364" y="158"/>
                  </a:cubicBezTo>
                  <a:cubicBezTo>
                    <a:pt x="364" y="79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1"/>
            <p:cNvSpPr/>
            <p:nvPr/>
          </p:nvSpPr>
          <p:spPr>
            <a:xfrm>
              <a:off x="1087150" y="3042000"/>
              <a:ext cx="12675" cy="12675"/>
            </a:xfrm>
            <a:custGeom>
              <a:rect b="b" l="l" r="r" t="t"/>
              <a:pathLst>
                <a:path extrusionOk="0" h="507" w="507">
                  <a:moveTo>
                    <a:pt x="254" y="0"/>
                  </a:moveTo>
                  <a:cubicBezTo>
                    <a:pt x="127" y="0"/>
                    <a:pt x="0" y="111"/>
                    <a:pt x="0" y="253"/>
                  </a:cubicBezTo>
                  <a:cubicBezTo>
                    <a:pt x="0" y="396"/>
                    <a:pt x="127" y="507"/>
                    <a:pt x="254" y="507"/>
                  </a:cubicBezTo>
                  <a:cubicBezTo>
                    <a:pt x="396" y="507"/>
                    <a:pt x="507" y="396"/>
                    <a:pt x="507" y="253"/>
                  </a:cubicBezTo>
                  <a:cubicBezTo>
                    <a:pt x="507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1851900" y="3691375"/>
              <a:ext cx="1625" cy="1200"/>
            </a:xfrm>
            <a:custGeom>
              <a:rect b="b" l="l" r="r" t="t"/>
              <a:pathLst>
                <a:path extrusionOk="0" h="48" w="65">
                  <a:moveTo>
                    <a:pt x="33" y="0"/>
                  </a:moveTo>
                  <a:cubicBezTo>
                    <a:pt x="17" y="0"/>
                    <a:pt x="1" y="8"/>
                    <a:pt x="1" y="24"/>
                  </a:cubicBezTo>
                  <a:cubicBezTo>
                    <a:pt x="1" y="40"/>
                    <a:pt x="17" y="48"/>
                    <a:pt x="33" y="48"/>
                  </a:cubicBezTo>
                  <a:cubicBezTo>
                    <a:pt x="48" y="48"/>
                    <a:pt x="64" y="40"/>
                    <a:pt x="64" y="24"/>
                  </a:cubicBezTo>
                  <a:cubicBezTo>
                    <a:pt x="64" y="8"/>
                    <a:pt x="48" y="0"/>
                    <a:pt x="33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1331775" y="3290875"/>
              <a:ext cx="13475" cy="12800"/>
            </a:xfrm>
            <a:custGeom>
              <a:rect b="b" l="l" r="r" t="t"/>
              <a:pathLst>
                <a:path extrusionOk="0" h="512" w="539">
                  <a:moveTo>
                    <a:pt x="270" y="0"/>
                  </a:moveTo>
                  <a:cubicBezTo>
                    <a:pt x="135" y="0"/>
                    <a:pt x="0" y="91"/>
                    <a:pt x="16" y="274"/>
                  </a:cubicBezTo>
                  <a:cubicBezTo>
                    <a:pt x="32" y="432"/>
                    <a:pt x="151" y="511"/>
                    <a:pt x="270" y="511"/>
                  </a:cubicBezTo>
                  <a:cubicBezTo>
                    <a:pt x="388" y="511"/>
                    <a:pt x="507" y="432"/>
                    <a:pt x="523" y="274"/>
                  </a:cubicBezTo>
                  <a:cubicBezTo>
                    <a:pt x="539" y="91"/>
                    <a:pt x="404" y="0"/>
                    <a:pt x="27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1427975" y="3181325"/>
              <a:ext cx="19400" cy="16700"/>
            </a:xfrm>
            <a:custGeom>
              <a:rect b="b" l="l" r="r" t="t"/>
              <a:pathLst>
                <a:path extrusionOk="0" h="668" w="776">
                  <a:moveTo>
                    <a:pt x="443" y="0"/>
                  </a:moveTo>
                  <a:cubicBezTo>
                    <a:pt x="143" y="0"/>
                    <a:pt x="0" y="349"/>
                    <a:pt x="206" y="570"/>
                  </a:cubicBezTo>
                  <a:cubicBezTo>
                    <a:pt x="273" y="637"/>
                    <a:pt x="356" y="667"/>
                    <a:pt x="438" y="667"/>
                  </a:cubicBezTo>
                  <a:cubicBezTo>
                    <a:pt x="610" y="667"/>
                    <a:pt x="776" y="536"/>
                    <a:pt x="776" y="333"/>
                  </a:cubicBezTo>
                  <a:cubicBezTo>
                    <a:pt x="776" y="143"/>
                    <a:pt x="633" y="0"/>
                    <a:pt x="44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1"/>
            <p:cNvSpPr/>
            <p:nvPr/>
          </p:nvSpPr>
          <p:spPr>
            <a:xfrm>
              <a:off x="1180575" y="3876425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43" y="0"/>
                  </a:moveTo>
                  <a:cubicBezTo>
                    <a:pt x="63" y="0"/>
                    <a:pt x="0" y="64"/>
                    <a:pt x="0" y="143"/>
                  </a:cubicBezTo>
                  <a:cubicBezTo>
                    <a:pt x="0" y="222"/>
                    <a:pt x="63" y="285"/>
                    <a:pt x="143" y="285"/>
                  </a:cubicBezTo>
                  <a:cubicBezTo>
                    <a:pt x="222" y="285"/>
                    <a:pt x="269" y="222"/>
                    <a:pt x="269" y="143"/>
                  </a:cubicBezTo>
                  <a:cubicBezTo>
                    <a:pt x="269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1"/>
            <p:cNvSpPr/>
            <p:nvPr/>
          </p:nvSpPr>
          <p:spPr>
            <a:xfrm>
              <a:off x="1516625" y="3445350"/>
              <a:ext cx="12300" cy="10450"/>
            </a:xfrm>
            <a:custGeom>
              <a:rect b="b" l="l" r="r" t="t"/>
              <a:pathLst>
                <a:path extrusionOk="0" h="418" w="492">
                  <a:moveTo>
                    <a:pt x="286" y="0"/>
                  </a:moveTo>
                  <a:cubicBezTo>
                    <a:pt x="96" y="0"/>
                    <a:pt x="1" y="222"/>
                    <a:pt x="143" y="349"/>
                  </a:cubicBezTo>
                  <a:cubicBezTo>
                    <a:pt x="186" y="396"/>
                    <a:pt x="238" y="417"/>
                    <a:pt x="290" y="417"/>
                  </a:cubicBezTo>
                  <a:cubicBezTo>
                    <a:pt x="393" y="417"/>
                    <a:pt x="492" y="333"/>
                    <a:pt x="492" y="206"/>
                  </a:cubicBezTo>
                  <a:cubicBezTo>
                    <a:pt x="492" y="95"/>
                    <a:pt x="397" y="0"/>
                    <a:pt x="28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1"/>
            <p:cNvSpPr/>
            <p:nvPr/>
          </p:nvSpPr>
          <p:spPr>
            <a:xfrm>
              <a:off x="1019850" y="3860975"/>
              <a:ext cx="32875" cy="27825"/>
            </a:xfrm>
            <a:custGeom>
              <a:rect b="b" l="l" r="r" t="t"/>
              <a:pathLst>
                <a:path extrusionOk="0" h="1113" w="1315">
                  <a:moveTo>
                    <a:pt x="761" y="1"/>
                  </a:moveTo>
                  <a:cubicBezTo>
                    <a:pt x="254" y="1"/>
                    <a:pt x="1" y="602"/>
                    <a:pt x="365" y="951"/>
                  </a:cubicBezTo>
                  <a:cubicBezTo>
                    <a:pt x="476" y="1062"/>
                    <a:pt x="614" y="1112"/>
                    <a:pt x="750" y="1112"/>
                  </a:cubicBezTo>
                  <a:cubicBezTo>
                    <a:pt x="1037" y="1112"/>
                    <a:pt x="1315" y="888"/>
                    <a:pt x="1315" y="555"/>
                  </a:cubicBezTo>
                  <a:cubicBezTo>
                    <a:pt x="1315" y="238"/>
                    <a:pt x="1061" y="1"/>
                    <a:pt x="761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1"/>
            <p:cNvSpPr/>
            <p:nvPr/>
          </p:nvSpPr>
          <p:spPr>
            <a:xfrm>
              <a:off x="1044800" y="3201500"/>
              <a:ext cx="26925" cy="22825"/>
            </a:xfrm>
            <a:custGeom>
              <a:rect b="b" l="l" r="r" t="t"/>
              <a:pathLst>
                <a:path extrusionOk="0" h="913" w="1077">
                  <a:moveTo>
                    <a:pt x="618" y="1"/>
                  </a:moveTo>
                  <a:cubicBezTo>
                    <a:pt x="206" y="1"/>
                    <a:pt x="0" y="492"/>
                    <a:pt x="285" y="777"/>
                  </a:cubicBezTo>
                  <a:cubicBezTo>
                    <a:pt x="384" y="871"/>
                    <a:pt x="503" y="913"/>
                    <a:pt x="619" y="913"/>
                  </a:cubicBezTo>
                  <a:cubicBezTo>
                    <a:pt x="856" y="913"/>
                    <a:pt x="1077" y="736"/>
                    <a:pt x="1077" y="460"/>
                  </a:cubicBezTo>
                  <a:cubicBezTo>
                    <a:pt x="1077" y="207"/>
                    <a:pt x="871" y="1"/>
                    <a:pt x="61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1209450" y="2921650"/>
              <a:ext cx="15475" cy="15850"/>
            </a:xfrm>
            <a:custGeom>
              <a:rect b="b" l="l" r="r" t="t"/>
              <a:pathLst>
                <a:path extrusionOk="0" h="634" w="619">
                  <a:moveTo>
                    <a:pt x="318" y="1"/>
                  </a:moveTo>
                  <a:cubicBezTo>
                    <a:pt x="143" y="1"/>
                    <a:pt x="1" y="143"/>
                    <a:pt x="1" y="317"/>
                  </a:cubicBezTo>
                  <a:cubicBezTo>
                    <a:pt x="1" y="491"/>
                    <a:pt x="143" y="634"/>
                    <a:pt x="318" y="634"/>
                  </a:cubicBezTo>
                  <a:cubicBezTo>
                    <a:pt x="476" y="634"/>
                    <a:pt x="618" y="491"/>
                    <a:pt x="618" y="317"/>
                  </a:cubicBezTo>
                  <a:cubicBezTo>
                    <a:pt x="618" y="143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1051125" y="3512650"/>
              <a:ext cx="9925" cy="8450"/>
            </a:xfrm>
            <a:custGeom>
              <a:rect b="b" l="l" r="r" t="t"/>
              <a:pathLst>
                <a:path extrusionOk="0" h="338" w="397">
                  <a:moveTo>
                    <a:pt x="222" y="0"/>
                  </a:moveTo>
                  <a:cubicBezTo>
                    <a:pt x="64" y="0"/>
                    <a:pt x="0" y="174"/>
                    <a:pt x="95" y="285"/>
                  </a:cubicBezTo>
                  <a:cubicBezTo>
                    <a:pt x="132" y="321"/>
                    <a:pt x="176" y="337"/>
                    <a:pt x="220" y="337"/>
                  </a:cubicBezTo>
                  <a:cubicBezTo>
                    <a:pt x="310" y="337"/>
                    <a:pt x="396" y="270"/>
                    <a:pt x="396" y="174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1241925" y="3820200"/>
              <a:ext cx="17050" cy="14575"/>
            </a:xfrm>
            <a:custGeom>
              <a:rect b="b" l="l" r="r" t="t"/>
              <a:pathLst>
                <a:path extrusionOk="0" h="583" w="682">
                  <a:moveTo>
                    <a:pt x="396" y="1"/>
                  </a:moveTo>
                  <a:cubicBezTo>
                    <a:pt x="127" y="1"/>
                    <a:pt x="0" y="318"/>
                    <a:pt x="190" y="492"/>
                  </a:cubicBezTo>
                  <a:cubicBezTo>
                    <a:pt x="248" y="554"/>
                    <a:pt x="321" y="583"/>
                    <a:pt x="393" y="583"/>
                  </a:cubicBezTo>
                  <a:cubicBezTo>
                    <a:pt x="539" y="583"/>
                    <a:pt x="681" y="466"/>
                    <a:pt x="681" y="286"/>
                  </a:cubicBezTo>
                  <a:cubicBezTo>
                    <a:pt x="681" y="128"/>
                    <a:pt x="554" y="1"/>
                    <a:pt x="396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1026175" y="3078000"/>
              <a:ext cx="9525" cy="7900"/>
            </a:xfrm>
            <a:custGeom>
              <a:rect b="b" l="l" r="r" t="t"/>
              <a:pathLst>
                <a:path extrusionOk="0" h="316" w="381">
                  <a:moveTo>
                    <a:pt x="223" y="1"/>
                  </a:moveTo>
                  <a:cubicBezTo>
                    <a:pt x="80" y="1"/>
                    <a:pt x="1" y="175"/>
                    <a:pt x="112" y="270"/>
                  </a:cubicBezTo>
                  <a:cubicBezTo>
                    <a:pt x="143" y="301"/>
                    <a:pt x="182" y="315"/>
                    <a:pt x="221" y="315"/>
                  </a:cubicBezTo>
                  <a:cubicBezTo>
                    <a:pt x="302" y="315"/>
                    <a:pt x="381" y="255"/>
                    <a:pt x="381" y="159"/>
                  </a:cubicBezTo>
                  <a:cubicBezTo>
                    <a:pt x="381" y="64"/>
                    <a:pt x="302" y="1"/>
                    <a:pt x="223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1"/>
            <p:cNvSpPr/>
            <p:nvPr/>
          </p:nvSpPr>
          <p:spPr>
            <a:xfrm>
              <a:off x="311875" y="2822700"/>
              <a:ext cx="1425" cy="1200"/>
            </a:xfrm>
            <a:custGeom>
              <a:rect b="b" l="l" r="r" t="t"/>
              <a:pathLst>
                <a:path extrusionOk="0" h="48" w="57">
                  <a:moveTo>
                    <a:pt x="25" y="0"/>
                  </a:moveTo>
                  <a:cubicBezTo>
                    <a:pt x="0" y="0"/>
                    <a:pt x="32" y="47"/>
                    <a:pt x="48" y="47"/>
                  </a:cubicBezTo>
                  <a:cubicBezTo>
                    <a:pt x="53" y="47"/>
                    <a:pt x="56" y="43"/>
                    <a:pt x="56" y="32"/>
                  </a:cubicBezTo>
                  <a:cubicBezTo>
                    <a:pt x="56" y="16"/>
                    <a:pt x="41" y="0"/>
                    <a:pt x="2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781950" y="3381625"/>
              <a:ext cx="23775" cy="20600"/>
            </a:xfrm>
            <a:custGeom>
              <a:rect b="b" l="l" r="r" t="t"/>
              <a:pathLst>
                <a:path extrusionOk="0" h="824" w="951">
                  <a:moveTo>
                    <a:pt x="555" y="0"/>
                  </a:moveTo>
                  <a:cubicBezTo>
                    <a:pt x="191" y="0"/>
                    <a:pt x="1" y="444"/>
                    <a:pt x="254" y="697"/>
                  </a:cubicBezTo>
                  <a:cubicBezTo>
                    <a:pt x="336" y="785"/>
                    <a:pt x="439" y="824"/>
                    <a:pt x="540" y="824"/>
                  </a:cubicBezTo>
                  <a:cubicBezTo>
                    <a:pt x="749" y="824"/>
                    <a:pt x="951" y="657"/>
                    <a:pt x="951" y="412"/>
                  </a:cubicBezTo>
                  <a:cubicBezTo>
                    <a:pt x="951" y="190"/>
                    <a:pt x="776" y="0"/>
                    <a:pt x="55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289925" y="3381625"/>
              <a:ext cx="11500" cy="9775"/>
            </a:xfrm>
            <a:custGeom>
              <a:rect b="b" l="l" r="r" t="t"/>
              <a:pathLst>
                <a:path extrusionOk="0" h="391" w="460">
                  <a:moveTo>
                    <a:pt x="269" y="0"/>
                  </a:moveTo>
                  <a:cubicBezTo>
                    <a:pt x="79" y="0"/>
                    <a:pt x="0" y="206"/>
                    <a:pt x="127" y="333"/>
                  </a:cubicBezTo>
                  <a:cubicBezTo>
                    <a:pt x="167" y="373"/>
                    <a:pt x="216" y="391"/>
                    <a:pt x="263" y="391"/>
                  </a:cubicBezTo>
                  <a:cubicBezTo>
                    <a:pt x="364" y="391"/>
                    <a:pt x="459" y="309"/>
                    <a:pt x="459" y="190"/>
                  </a:cubicBezTo>
                  <a:cubicBezTo>
                    <a:pt x="459" y="79"/>
                    <a:pt x="364" y="0"/>
                    <a:pt x="26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646275" y="3402975"/>
              <a:ext cx="7050" cy="6800"/>
            </a:xfrm>
            <a:custGeom>
              <a:rect b="b" l="l" r="r" t="t"/>
              <a:pathLst>
                <a:path extrusionOk="0" h="272" w="282">
                  <a:moveTo>
                    <a:pt x="143" y="1"/>
                  </a:moveTo>
                  <a:cubicBezTo>
                    <a:pt x="1" y="1"/>
                    <a:pt x="1" y="271"/>
                    <a:pt x="143" y="271"/>
                  </a:cubicBezTo>
                  <a:cubicBezTo>
                    <a:pt x="147" y="271"/>
                    <a:pt x="151" y="271"/>
                    <a:pt x="155" y="270"/>
                  </a:cubicBezTo>
                  <a:cubicBezTo>
                    <a:pt x="234" y="270"/>
                    <a:pt x="282" y="207"/>
                    <a:pt x="282" y="128"/>
                  </a:cubicBezTo>
                  <a:cubicBezTo>
                    <a:pt x="282" y="65"/>
                    <a:pt x="234" y="1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1117225" y="3603300"/>
              <a:ext cx="22975" cy="20025"/>
            </a:xfrm>
            <a:custGeom>
              <a:rect b="b" l="l" r="r" t="t"/>
              <a:pathLst>
                <a:path extrusionOk="0" h="801" w="919">
                  <a:moveTo>
                    <a:pt x="523" y="0"/>
                  </a:moveTo>
                  <a:cubicBezTo>
                    <a:pt x="175" y="0"/>
                    <a:pt x="1" y="428"/>
                    <a:pt x="238" y="681"/>
                  </a:cubicBezTo>
                  <a:cubicBezTo>
                    <a:pt x="321" y="763"/>
                    <a:pt x="422" y="801"/>
                    <a:pt x="520" y="801"/>
                  </a:cubicBezTo>
                  <a:cubicBezTo>
                    <a:pt x="725" y="801"/>
                    <a:pt x="919" y="641"/>
                    <a:pt x="919" y="396"/>
                  </a:cubicBezTo>
                  <a:cubicBezTo>
                    <a:pt x="919" y="190"/>
                    <a:pt x="745" y="0"/>
                    <a:pt x="523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1486950" y="3869700"/>
              <a:ext cx="5950" cy="6350"/>
            </a:xfrm>
            <a:custGeom>
              <a:rect b="b" l="l" r="r" t="t"/>
              <a:pathLst>
                <a:path extrusionOk="0" h="254" w="238">
                  <a:moveTo>
                    <a:pt x="111" y="0"/>
                  </a:moveTo>
                  <a:cubicBezTo>
                    <a:pt x="48" y="0"/>
                    <a:pt x="0" y="48"/>
                    <a:pt x="0" y="127"/>
                  </a:cubicBezTo>
                  <a:cubicBezTo>
                    <a:pt x="0" y="190"/>
                    <a:pt x="48" y="253"/>
                    <a:pt x="111" y="253"/>
                  </a:cubicBezTo>
                  <a:cubicBezTo>
                    <a:pt x="190" y="253"/>
                    <a:pt x="238" y="190"/>
                    <a:pt x="238" y="127"/>
                  </a:cubicBezTo>
                  <a:cubicBezTo>
                    <a:pt x="238" y="48"/>
                    <a:pt x="190" y="0"/>
                    <a:pt x="111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1492100" y="37790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38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80"/>
                    <a:pt x="111" y="491"/>
                    <a:pt x="238" y="491"/>
                  </a:cubicBezTo>
                  <a:cubicBezTo>
                    <a:pt x="380" y="491"/>
                    <a:pt x="491" y="380"/>
                    <a:pt x="491" y="254"/>
                  </a:cubicBezTo>
                  <a:cubicBezTo>
                    <a:pt x="491" y="111"/>
                    <a:pt x="380" y="0"/>
                    <a:pt x="23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1186500" y="3292150"/>
              <a:ext cx="9525" cy="8200"/>
            </a:xfrm>
            <a:custGeom>
              <a:rect b="b" l="l" r="r" t="t"/>
              <a:pathLst>
                <a:path extrusionOk="0" h="328" w="381">
                  <a:moveTo>
                    <a:pt x="206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29" y="315"/>
                    <a:pt x="168" y="327"/>
                    <a:pt x="207" y="327"/>
                  </a:cubicBezTo>
                  <a:cubicBezTo>
                    <a:pt x="296" y="327"/>
                    <a:pt x="381" y="259"/>
                    <a:pt x="381" y="159"/>
                  </a:cubicBezTo>
                  <a:cubicBezTo>
                    <a:pt x="381" y="80"/>
                    <a:pt x="301" y="1"/>
                    <a:pt x="206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1"/>
            <p:cNvSpPr/>
            <p:nvPr/>
          </p:nvSpPr>
          <p:spPr>
            <a:xfrm>
              <a:off x="1195600" y="3323025"/>
              <a:ext cx="22600" cy="22600"/>
            </a:xfrm>
            <a:custGeom>
              <a:rect b="b" l="l" r="r" t="t"/>
              <a:pathLst>
                <a:path extrusionOk="0" h="904" w="904">
                  <a:moveTo>
                    <a:pt x="444" y="1"/>
                  </a:moveTo>
                  <a:cubicBezTo>
                    <a:pt x="207" y="1"/>
                    <a:pt x="1" y="207"/>
                    <a:pt x="1" y="460"/>
                  </a:cubicBezTo>
                  <a:cubicBezTo>
                    <a:pt x="1" y="698"/>
                    <a:pt x="207" y="903"/>
                    <a:pt x="444" y="903"/>
                  </a:cubicBezTo>
                  <a:cubicBezTo>
                    <a:pt x="697" y="903"/>
                    <a:pt x="903" y="698"/>
                    <a:pt x="903" y="460"/>
                  </a:cubicBezTo>
                  <a:cubicBezTo>
                    <a:pt x="903" y="207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1"/>
            <p:cNvSpPr/>
            <p:nvPr/>
          </p:nvSpPr>
          <p:spPr>
            <a:xfrm>
              <a:off x="950975" y="3221300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7" y="1"/>
                  </a:moveTo>
                  <a:cubicBezTo>
                    <a:pt x="175" y="1"/>
                    <a:pt x="0" y="412"/>
                    <a:pt x="238" y="650"/>
                  </a:cubicBezTo>
                  <a:cubicBezTo>
                    <a:pt x="314" y="726"/>
                    <a:pt x="408" y="760"/>
                    <a:pt x="500" y="760"/>
                  </a:cubicBezTo>
                  <a:cubicBezTo>
                    <a:pt x="697" y="760"/>
                    <a:pt x="887" y="607"/>
                    <a:pt x="887" y="381"/>
                  </a:cubicBezTo>
                  <a:cubicBezTo>
                    <a:pt x="887" y="159"/>
                    <a:pt x="713" y="1"/>
                    <a:pt x="50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1"/>
            <p:cNvSpPr/>
            <p:nvPr/>
          </p:nvSpPr>
          <p:spPr>
            <a:xfrm>
              <a:off x="1766000" y="3636825"/>
              <a:ext cx="7150" cy="6275"/>
            </a:xfrm>
            <a:custGeom>
              <a:rect b="b" l="l" r="r" t="t"/>
              <a:pathLst>
                <a:path extrusionOk="0" h="251" w="286">
                  <a:moveTo>
                    <a:pt x="143" y="1"/>
                  </a:moveTo>
                  <a:cubicBezTo>
                    <a:pt x="76" y="1"/>
                    <a:pt x="9" y="45"/>
                    <a:pt x="1" y="132"/>
                  </a:cubicBezTo>
                  <a:cubicBezTo>
                    <a:pt x="9" y="211"/>
                    <a:pt x="76" y="250"/>
                    <a:pt x="143" y="250"/>
                  </a:cubicBezTo>
                  <a:cubicBezTo>
                    <a:pt x="211" y="250"/>
                    <a:pt x="278" y="211"/>
                    <a:pt x="286" y="132"/>
                  </a:cubicBezTo>
                  <a:cubicBezTo>
                    <a:pt x="278" y="45"/>
                    <a:pt x="211" y="1"/>
                    <a:pt x="143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1"/>
            <p:cNvSpPr/>
            <p:nvPr/>
          </p:nvSpPr>
          <p:spPr>
            <a:xfrm>
              <a:off x="752650" y="3243475"/>
              <a:ext cx="7950" cy="6925"/>
            </a:xfrm>
            <a:custGeom>
              <a:rect b="b" l="l" r="r" t="t"/>
              <a:pathLst>
                <a:path extrusionOk="0" h="277" w="318">
                  <a:moveTo>
                    <a:pt x="175" y="0"/>
                  </a:moveTo>
                  <a:cubicBezTo>
                    <a:pt x="48" y="0"/>
                    <a:pt x="1" y="143"/>
                    <a:pt x="80" y="238"/>
                  </a:cubicBezTo>
                  <a:cubicBezTo>
                    <a:pt x="106" y="264"/>
                    <a:pt x="140" y="277"/>
                    <a:pt x="173" y="277"/>
                  </a:cubicBezTo>
                  <a:cubicBezTo>
                    <a:pt x="240" y="277"/>
                    <a:pt x="307" y="227"/>
                    <a:pt x="317" y="143"/>
                  </a:cubicBezTo>
                  <a:cubicBezTo>
                    <a:pt x="317" y="64"/>
                    <a:pt x="254" y="0"/>
                    <a:pt x="17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1"/>
            <p:cNvSpPr/>
            <p:nvPr/>
          </p:nvSpPr>
          <p:spPr>
            <a:xfrm>
              <a:off x="1272800" y="3828525"/>
              <a:ext cx="22975" cy="22975"/>
            </a:xfrm>
            <a:custGeom>
              <a:rect b="b" l="l" r="r" t="t"/>
              <a:pathLst>
                <a:path extrusionOk="0" h="919" w="919">
                  <a:moveTo>
                    <a:pt x="459" y="0"/>
                  </a:moveTo>
                  <a:cubicBezTo>
                    <a:pt x="206" y="0"/>
                    <a:pt x="0" y="206"/>
                    <a:pt x="0" y="460"/>
                  </a:cubicBezTo>
                  <a:cubicBezTo>
                    <a:pt x="0" y="713"/>
                    <a:pt x="206" y="919"/>
                    <a:pt x="459" y="919"/>
                  </a:cubicBezTo>
                  <a:cubicBezTo>
                    <a:pt x="713" y="919"/>
                    <a:pt x="919" y="713"/>
                    <a:pt x="919" y="460"/>
                  </a:cubicBezTo>
                  <a:cubicBezTo>
                    <a:pt x="919" y="206"/>
                    <a:pt x="713" y="0"/>
                    <a:pt x="459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912575" y="3630200"/>
              <a:ext cx="12700" cy="10750"/>
            </a:xfrm>
            <a:custGeom>
              <a:rect b="b" l="l" r="r" t="t"/>
              <a:pathLst>
                <a:path extrusionOk="0" h="430" w="508">
                  <a:moveTo>
                    <a:pt x="301" y="1"/>
                  </a:moveTo>
                  <a:cubicBezTo>
                    <a:pt x="111" y="1"/>
                    <a:pt x="1" y="222"/>
                    <a:pt x="143" y="365"/>
                  </a:cubicBezTo>
                  <a:cubicBezTo>
                    <a:pt x="188" y="410"/>
                    <a:pt x="241" y="430"/>
                    <a:pt x="292" y="430"/>
                  </a:cubicBezTo>
                  <a:cubicBezTo>
                    <a:pt x="403" y="430"/>
                    <a:pt x="507" y="337"/>
                    <a:pt x="507" y="207"/>
                  </a:cubicBezTo>
                  <a:cubicBezTo>
                    <a:pt x="507" y="96"/>
                    <a:pt x="412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1"/>
            <p:cNvSpPr/>
            <p:nvPr/>
          </p:nvSpPr>
          <p:spPr>
            <a:xfrm>
              <a:off x="1211050" y="2696025"/>
              <a:ext cx="3575" cy="3600"/>
            </a:xfrm>
            <a:custGeom>
              <a:rect b="b" l="l" r="r" t="t"/>
              <a:pathLst>
                <a:path extrusionOk="0" h="144" w="143">
                  <a:moveTo>
                    <a:pt x="79" y="1"/>
                  </a:moveTo>
                  <a:cubicBezTo>
                    <a:pt x="32" y="1"/>
                    <a:pt x="0" y="32"/>
                    <a:pt x="0" y="80"/>
                  </a:cubicBezTo>
                  <a:cubicBezTo>
                    <a:pt x="0" y="111"/>
                    <a:pt x="32" y="143"/>
                    <a:pt x="79" y="143"/>
                  </a:cubicBezTo>
                  <a:cubicBezTo>
                    <a:pt x="111" y="143"/>
                    <a:pt x="143" y="111"/>
                    <a:pt x="143" y="80"/>
                  </a:cubicBezTo>
                  <a:cubicBezTo>
                    <a:pt x="143" y="32"/>
                    <a:pt x="111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494575" y="3488900"/>
              <a:ext cx="19425" cy="16875"/>
            </a:xfrm>
            <a:custGeom>
              <a:rect b="b" l="l" r="r" t="t"/>
              <a:pathLst>
                <a:path extrusionOk="0" h="675" w="777">
                  <a:moveTo>
                    <a:pt x="444" y="0"/>
                  </a:moveTo>
                  <a:cubicBezTo>
                    <a:pt x="143" y="0"/>
                    <a:pt x="0" y="364"/>
                    <a:pt x="206" y="570"/>
                  </a:cubicBezTo>
                  <a:cubicBezTo>
                    <a:pt x="273" y="642"/>
                    <a:pt x="356" y="674"/>
                    <a:pt x="439" y="674"/>
                  </a:cubicBezTo>
                  <a:cubicBezTo>
                    <a:pt x="610" y="674"/>
                    <a:pt x="776" y="536"/>
                    <a:pt x="776" y="333"/>
                  </a:cubicBezTo>
                  <a:cubicBezTo>
                    <a:pt x="776" y="159"/>
                    <a:pt x="618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1449350" y="3508675"/>
              <a:ext cx="21400" cy="18050"/>
            </a:xfrm>
            <a:custGeom>
              <a:rect b="b" l="l" r="r" t="t"/>
              <a:pathLst>
                <a:path extrusionOk="0" h="722" w="856">
                  <a:moveTo>
                    <a:pt x="491" y="1"/>
                  </a:moveTo>
                  <a:cubicBezTo>
                    <a:pt x="174" y="1"/>
                    <a:pt x="0" y="381"/>
                    <a:pt x="238" y="618"/>
                  </a:cubicBezTo>
                  <a:cubicBezTo>
                    <a:pt x="309" y="690"/>
                    <a:pt x="398" y="722"/>
                    <a:pt x="487" y="722"/>
                  </a:cubicBezTo>
                  <a:cubicBezTo>
                    <a:pt x="673" y="722"/>
                    <a:pt x="855" y="580"/>
                    <a:pt x="855" y="365"/>
                  </a:cubicBezTo>
                  <a:cubicBezTo>
                    <a:pt x="855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916150" y="3209825"/>
              <a:ext cx="25750" cy="22175"/>
            </a:xfrm>
            <a:custGeom>
              <a:rect b="b" l="l" r="r" t="t"/>
              <a:pathLst>
                <a:path extrusionOk="0" h="887" w="1030">
                  <a:moveTo>
                    <a:pt x="586" y="0"/>
                  </a:moveTo>
                  <a:cubicBezTo>
                    <a:pt x="190" y="0"/>
                    <a:pt x="0" y="476"/>
                    <a:pt x="269" y="761"/>
                  </a:cubicBezTo>
                  <a:cubicBezTo>
                    <a:pt x="361" y="847"/>
                    <a:pt x="472" y="886"/>
                    <a:pt x="581" y="886"/>
                  </a:cubicBezTo>
                  <a:cubicBezTo>
                    <a:pt x="811" y="886"/>
                    <a:pt x="1029" y="712"/>
                    <a:pt x="1029" y="444"/>
                  </a:cubicBezTo>
                  <a:cubicBezTo>
                    <a:pt x="1029" y="206"/>
                    <a:pt x="839" y="0"/>
                    <a:pt x="58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1"/>
            <p:cNvSpPr/>
            <p:nvPr/>
          </p:nvSpPr>
          <p:spPr>
            <a:xfrm>
              <a:off x="1460025" y="3695625"/>
              <a:ext cx="6150" cy="5350"/>
            </a:xfrm>
            <a:custGeom>
              <a:rect b="b" l="l" r="r" t="t"/>
              <a:pathLst>
                <a:path extrusionOk="0" h="214" w="246">
                  <a:moveTo>
                    <a:pt x="127" y="0"/>
                  </a:moveTo>
                  <a:cubicBezTo>
                    <a:pt x="76" y="0"/>
                    <a:pt x="24" y="36"/>
                    <a:pt x="16" y="107"/>
                  </a:cubicBezTo>
                  <a:cubicBezTo>
                    <a:pt x="1" y="178"/>
                    <a:pt x="60" y="214"/>
                    <a:pt x="121" y="214"/>
                  </a:cubicBezTo>
                  <a:cubicBezTo>
                    <a:pt x="183" y="214"/>
                    <a:pt x="246" y="178"/>
                    <a:pt x="238" y="107"/>
                  </a:cubicBezTo>
                  <a:cubicBezTo>
                    <a:pt x="230" y="36"/>
                    <a:pt x="179" y="0"/>
                    <a:pt x="127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558300" y="3198750"/>
              <a:ext cx="12300" cy="10825"/>
            </a:xfrm>
            <a:custGeom>
              <a:rect b="b" l="l" r="r" t="t"/>
              <a:pathLst>
                <a:path extrusionOk="0" h="433" w="492">
                  <a:moveTo>
                    <a:pt x="286" y="0"/>
                  </a:moveTo>
                  <a:cubicBezTo>
                    <a:pt x="96" y="0"/>
                    <a:pt x="1" y="238"/>
                    <a:pt x="127" y="364"/>
                  </a:cubicBezTo>
                  <a:cubicBezTo>
                    <a:pt x="175" y="412"/>
                    <a:pt x="231" y="433"/>
                    <a:pt x="285" y="433"/>
                  </a:cubicBezTo>
                  <a:cubicBezTo>
                    <a:pt x="393" y="433"/>
                    <a:pt x="491" y="348"/>
                    <a:pt x="491" y="222"/>
                  </a:cubicBezTo>
                  <a:cubicBezTo>
                    <a:pt x="491" y="95"/>
                    <a:pt x="396" y="0"/>
                    <a:pt x="286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424100" y="2823100"/>
              <a:ext cx="4000" cy="3575"/>
            </a:xfrm>
            <a:custGeom>
              <a:rect b="b" l="l" r="r" t="t"/>
              <a:pathLst>
                <a:path extrusionOk="0" h="143" w="160">
                  <a:moveTo>
                    <a:pt x="80" y="0"/>
                  </a:moveTo>
                  <a:cubicBezTo>
                    <a:pt x="1" y="0"/>
                    <a:pt x="1" y="127"/>
                    <a:pt x="80" y="143"/>
                  </a:cubicBezTo>
                  <a:cubicBezTo>
                    <a:pt x="128" y="143"/>
                    <a:pt x="159" y="111"/>
                    <a:pt x="159" y="79"/>
                  </a:cubicBezTo>
                  <a:cubicBezTo>
                    <a:pt x="159" y="32"/>
                    <a:pt x="128" y="0"/>
                    <a:pt x="8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1454475" y="3081175"/>
              <a:ext cx="4400" cy="4775"/>
            </a:xfrm>
            <a:custGeom>
              <a:rect b="b" l="l" r="r" t="t"/>
              <a:pathLst>
                <a:path extrusionOk="0" h="191" w="176">
                  <a:moveTo>
                    <a:pt x="80" y="1"/>
                  </a:moveTo>
                  <a:cubicBezTo>
                    <a:pt x="33" y="1"/>
                    <a:pt x="1" y="48"/>
                    <a:pt x="1" y="96"/>
                  </a:cubicBezTo>
                  <a:cubicBezTo>
                    <a:pt x="1" y="143"/>
                    <a:pt x="33" y="191"/>
                    <a:pt x="80" y="191"/>
                  </a:cubicBezTo>
                  <a:cubicBezTo>
                    <a:pt x="128" y="191"/>
                    <a:pt x="175" y="143"/>
                    <a:pt x="175" y="96"/>
                  </a:cubicBezTo>
                  <a:cubicBezTo>
                    <a:pt x="175" y="48"/>
                    <a:pt x="128" y="1"/>
                    <a:pt x="8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1"/>
            <p:cNvSpPr/>
            <p:nvPr/>
          </p:nvSpPr>
          <p:spPr>
            <a:xfrm>
              <a:off x="1871300" y="3172825"/>
              <a:ext cx="3600" cy="3575"/>
            </a:xfrm>
            <a:custGeom>
              <a:rect b="b" l="l" r="r" t="t"/>
              <a:pathLst>
                <a:path extrusionOk="0" h="143" w="144">
                  <a:moveTo>
                    <a:pt x="72" y="0"/>
                  </a:moveTo>
                  <a:cubicBezTo>
                    <a:pt x="36" y="0"/>
                    <a:pt x="1" y="24"/>
                    <a:pt x="1" y="71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08" y="143"/>
                    <a:pt x="143" y="119"/>
                    <a:pt x="143" y="71"/>
                  </a:cubicBezTo>
                  <a:cubicBezTo>
                    <a:pt x="143" y="24"/>
                    <a:pt x="108" y="0"/>
                    <a:pt x="72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1"/>
            <p:cNvSpPr/>
            <p:nvPr/>
          </p:nvSpPr>
          <p:spPr>
            <a:xfrm>
              <a:off x="1106150" y="3815850"/>
              <a:ext cx="26925" cy="22825"/>
            </a:xfrm>
            <a:custGeom>
              <a:rect b="b" l="l" r="r" t="t"/>
              <a:pathLst>
                <a:path extrusionOk="0" h="913" w="1077">
                  <a:moveTo>
                    <a:pt x="618" y="1"/>
                  </a:moveTo>
                  <a:cubicBezTo>
                    <a:pt x="206" y="1"/>
                    <a:pt x="0" y="492"/>
                    <a:pt x="285" y="777"/>
                  </a:cubicBezTo>
                  <a:cubicBezTo>
                    <a:pt x="379" y="870"/>
                    <a:pt x="495" y="913"/>
                    <a:pt x="609" y="913"/>
                  </a:cubicBezTo>
                  <a:cubicBezTo>
                    <a:pt x="842" y="913"/>
                    <a:pt x="1066" y="736"/>
                    <a:pt x="1077" y="460"/>
                  </a:cubicBezTo>
                  <a:cubicBezTo>
                    <a:pt x="1077" y="207"/>
                    <a:pt x="871" y="1"/>
                    <a:pt x="618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1"/>
            <p:cNvSpPr/>
            <p:nvPr/>
          </p:nvSpPr>
          <p:spPr>
            <a:xfrm>
              <a:off x="881700" y="3556575"/>
              <a:ext cx="24050" cy="20450"/>
            </a:xfrm>
            <a:custGeom>
              <a:rect b="b" l="l" r="r" t="t"/>
              <a:pathLst>
                <a:path extrusionOk="0" h="818" w="962">
                  <a:moveTo>
                    <a:pt x="555" y="1"/>
                  </a:moveTo>
                  <a:cubicBezTo>
                    <a:pt x="191" y="1"/>
                    <a:pt x="1" y="444"/>
                    <a:pt x="254" y="697"/>
                  </a:cubicBezTo>
                  <a:cubicBezTo>
                    <a:pt x="342" y="780"/>
                    <a:pt x="448" y="817"/>
                    <a:pt x="551" y="817"/>
                  </a:cubicBezTo>
                  <a:cubicBezTo>
                    <a:pt x="763" y="817"/>
                    <a:pt x="961" y="658"/>
                    <a:pt x="951" y="412"/>
                  </a:cubicBezTo>
                  <a:cubicBezTo>
                    <a:pt x="951" y="191"/>
                    <a:pt x="776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1"/>
            <p:cNvSpPr/>
            <p:nvPr/>
          </p:nvSpPr>
          <p:spPr>
            <a:xfrm>
              <a:off x="779575" y="3438625"/>
              <a:ext cx="18225" cy="15525"/>
            </a:xfrm>
            <a:custGeom>
              <a:rect b="b" l="l" r="r" t="t"/>
              <a:pathLst>
                <a:path extrusionOk="0" h="621" w="729">
                  <a:moveTo>
                    <a:pt x="428" y="0"/>
                  </a:moveTo>
                  <a:cubicBezTo>
                    <a:pt x="143" y="0"/>
                    <a:pt x="1" y="333"/>
                    <a:pt x="191" y="523"/>
                  </a:cubicBezTo>
                  <a:cubicBezTo>
                    <a:pt x="258" y="590"/>
                    <a:pt x="339" y="620"/>
                    <a:pt x="417" y="620"/>
                  </a:cubicBezTo>
                  <a:cubicBezTo>
                    <a:pt x="578" y="620"/>
                    <a:pt x="729" y="493"/>
                    <a:pt x="729" y="301"/>
                  </a:cubicBezTo>
                  <a:cubicBezTo>
                    <a:pt x="729" y="127"/>
                    <a:pt x="586" y="0"/>
                    <a:pt x="428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1"/>
            <p:cNvSpPr/>
            <p:nvPr/>
          </p:nvSpPr>
          <p:spPr>
            <a:xfrm>
              <a:off x="305350" y="3445750"/>
              <a:ext cx="11125" cy="9525"/>
            </a:xfrm>
            <a:custGeom>
              <a:rect b="b" l="l" r="r" t="t"/>
              <a:pathLst>
                <a:path extrusionOk="0" h="381" w="445">
                  <a:moveTo>
                    <a:pt x="238" y="0"/>
                  </a:moveTo>
                  <a:cubicBezTo>
                    <a:pt x="80" y="16"/>
                    <a:pt x="1" y="206"/>
                    <a:pt x="127" y="333"/>
                  </a:cubicBezTo>
                  <a:cubicBezTo>
                    <a:pt x="161" y="366"/>
                    <a:pt x="203" y="381"/>
                    <a:pt x="245" y="381"/>
                  </a:cubicBezTo>
                  <a:cubicBezTo>
                    <a:pt x="343" y="381"/>
                    <a:pt x="444" y="301"/>
                    <a:pt x="444" y="190"/>
                  </a:cubicBezTo>
                  <a:cubicBezTo>
                    <a:pt x="444" y="79"/>
                    <a:pt x="349" y="0"/>
                    <a:pt x="238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1"/>
            <p:cNvSpPr/>
            <p:nvPr/>
          </p:nvSpPr>
          <p:spPr>
            <a:xfrm>
              <a:off x="1909300" y="3071275"/>
              <a:ext cx="1625" cy="1625"/>
            </a:xfrm>
            <a:custGeom>
              <a:rect b="b" l="l" r="r" t="t"/>
              <a:pathLst>
                <a:path extrusionOk="0" h="65" w="65">
                  <a:moveTo>
                    <a:pt x="32" y="1"/>
                  </a:moveTo>
                  <a:cubicBezTo>
                    <a:pt x="17" y="1"/>
                    <a:pt x="1" y="17"/>
                    <a:pt x="1" y="32"/>
                  </a:cubicBezTo>
                  <a:cubicBezTo>
                    <a:pt x="1" y="48"/>
                    <a:pt x="17" y="64"/>
                    <a:pt x="32" y="64"/>
                  </a:cubicBezTo>
                  <a:cubicBezTo>
                    <a:pt x="48" y="64"/>
                    <a:pt x="64" y="48"/>
                    <a:pt x="64" y="32"/>
                  </a:cubicBezTo>
                  <a:cubicBezTo>
                    <a:pt x="64" y="17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1"/>
            <p:cNvSpPr/>
            <p:nvPr/>
          </p:nvSpPr>
          <p:spPr>
            <a:xfrm>
              <a:off x="1493550" y="3017025"/>
              <a:ext cx="4900" cy="3325"/>
            </a:xfrm>
            <a:custGeom>
              <a:rect b="b" l="l" r="r" t="t"/>
              <a:pathLst>
                <a:path extrusionOk="0" h="133" w="196">
                  <a:moveTo>
                    <a:pt x="88" y="1"/>
                  </a:moveTo>
                  <a:cubicBezTo>
                    <a:pt x="1" y="1"/>
                    <a:pt x="106" y="133"/>
                    <a:pt x="163" y="133"/>
                  </a:cubicBezTo>
                  <a:cubicBezTo>
                    <a:pt x="182" y="133"/>
                    <a:pt x="195" y="119"/>
                    <a:pt x="195" y="81"/>
                  </a:cubicBezTo>
                  <a:cubicBezTo>
                    <a:pt x="195" y="33"/>
                    <a:pt x="148" y="2"/>
                    <a:pt x="100" y="2"/>
                  </a:cubicBezTo>
                  <a:cubicBezTo>
                    <a:pt x="96" y="1"/>
                    <a:pt x="92" y="1"/>
                    <a:pt x="8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1077250" y="3721650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5" y="0"/>
                  </a:moveTo>
                  <a:cubicBezTo>
                    <a:pt x="95" y="0"/>
                    <a:pt x="0" y="238"/>
                    <a:pt x="143" y="364"/>
                  </a:cubicBezTo>
                  <a:cubicBezTo>
                    <a:pt x="183" y="405"/>
                    <a:pt x="233" y="423"/>
                    <a:pt x="283" y="423"/>
                  </a:cubicBezTo>
                  <a:cubicBezTo>
                    <a:pt x="388" y="423"/>
                    <a:pt x="491" y="341"/>
                    <a:pt x="491" y="222"/>
                  </a:cubicBezTo>
                  <a:cubicBezTo>
                    <a:pt x="491" y="95"/>
                    <a:pt x="396" y="0"/>
                    <a:pt x="285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1396625" y="3257275"/>
              <a:ext cx="6425" cy="4250"/>
            </a:xfrm>
            <a:custGeom>
              <a:rect b="b" l="l" r="r" t="t"/>
              <a:pathLst>
                <a:path extrusionOk="0" h="170" w="257">
                  <a:moveTo>
                    <a:pt x="165" y="0"/>
                  </a:moveTo>
                  <a:cubicBezTo>
                    <a:pt x="159" y="0"/>
                    <a:pt x="152" y="1"/>
                    <a:pt x="146" y="3"/>
                  </a:cubicBezTo>
                  <a:cubicBezTo>
                    <a:pt x="0" y="3"/>
                    <a:pt x="143" y="170"/>
                    <a:pt x="217" y="170"/>
                  </a:cubicBezTo>
                  <a:cubicBezTo>
                    <a:pt x="240" y="170"/>
                    <a:pt x="257" y="154"/>
                    <a:pt x="257" y="113"/>
                  </a:cubicBezTo>
                  <a:cubicBezTo>
                    <a:pt x="257" y="57"/>
                    <a:pt x="219" y="0"/>
                    <a:pt x="165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511975" y="3563300"/>
              <a:ext cx="17050" cy="17050"/>
            </a:xfrm>
            <a:custGeom>
              <a:rect b="b" l="l" r="r" t="t"/>
              <a:pathLst>
                <a:path extrusionOk="0" h="682" w="682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23"/>
                    <a:pt x="159" y="682"/>
                    <a:pt x="349" y="682"/>
                  </a:cubicBezTo>
                  <a:cubicBezTo>
                    <a:pt x="523" y="682"/>
                    <a:pt x="682" y="523"/>
                    <a:pt x="682" y="349"/>
                  </a:cubicBezTo>
                  <a:cubicBezTo>
                    <a:pt x="682" y="159"/>
                    <a:pt x="523" y="1"/>
                    <a:pt x="349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1298125" y="3585475"/>
              <a:ext cx="13100" cy="13100"/>
            </a:xfrm>
            <a:custGeom>
              <a:rect b="b" l="l" r="r" t="t"/>
              <a:pathLst>
                <a:path extrusionOk="0" h="524" w="524">
                  <a:moveTo>
                    <a:pt x="254" y="1"/>
                  </a:moveTo>
                  <a:cubicBezTo>
                    <a:pt x="111" y="1"/>
                    <a:pt x="1" y="111"/>
                    <a:pt x="1" y="270"/>
                  </a:cubicBezTo>
                  <a:cubicBezTo>
                    <a:pt x="1" y="412"/>
                    <a:pt x="111" y="523"/>
                    <a:pt x="254" y="523"/>
                  </a:cubicBezTo>
                  <a:cubicBezTo>
                    <a:pt x="412" y="523"/>
                    <a:pt x="523" y="412"/>
                    <a:pt x="523" y="270"/>
                  </a:cubicBezTo>
                  <a:cubicBezTo>
                    <a:pt x="523" y="11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1134650" y="3955975"/>
              <a:ext cx="11900" cy="9800"/>
            </a:xfrm>
            <a:custGeom>
              <a:rect b="b" l="l" r="r" t="t"/>
              <a:pathLst>
                <a:path extrusionOk="0" h="392" w="476">
                  <a:moveTo>
                    <a:pt x="269" y="1"/>
                  </a:moveTo>
                  <a:cubicBezTo>
                    <a:pt x="95" y="1"/>
                    <a:pt x="0" y="207"/>
                    <a:pt x="127" y="333"/>
                  </a:cubicBezTo>
                  <a:cubicBezTo>
                    <a:pt x="167" y="374"/>
                    <a:pt x="217" y="391"/>
                    <a:pt x="267" y="391"/>
                  </a:cubicBezTo>
                  <a:cubicBezTo>
                    <a:pt x="372" y="391"/>
                    <a:pt x="475" y="310"/>
                    <a:pt x="475" y="191"/>
                  </a:cubicBezTo>
                  <a:cubicBezTo>
                    <a:pt x="475" y="80"/>
                    <a:pt x="380" y="1"/>
                    <a:pt x="269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478725" y="3610025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0"/>
                  </a:moveTo>
                  <a:cubicBezTo>
                    <a:pt x="96" y="0"/>
                    <a:pt x="1" y="222"/>
                    <a:pt x="128" y="364"/>
                  </a:cubicBezTo>
                  <a:cubicBezTo>
                    <a:pt x="172" y="404"/>
                    <a:pt x="225" y="422"/>
                    <a:pt x="276" y="422"/>
                  </a:cubicBezTo>
                  <a:cubicBezTo>
                    <a:pt x="387" y="422"/>
                    <a:pt x="492" y="336"/>
                    <a:pt x="492" y="206"/>
                  </a:cubicBezTo>
                  <a:cubicBezTo>
                    <a:pt x="492" y="95"/>
                    <a:pt x="397" y="0"/>
                    <a:pt x="28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872600" y="3601300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1"/>
                  </a:moveTo>
                  <a:cubicBezTo>
                    <a:pt x="80" y="1"/>
                    <a:pt x="0" y="96"/>
                    <a:pt x="0" y="191"/>
                  </a:cubicBezTo>
                  <a:cubicBezTo>
                    <a:pt x="0" y="302"/>
                    <a:pt x="80" y="381"/>
                    <a:pt x="190" y="381"/>
                  </a:cubicBezTo>
                  <a:cubicBezTo>
                    <a:pt x="301" y="381"/>
                    <a:pt x="380" y="302"/>
                    <a:pt x="380" y="191"/>
                  </a:cubicBezTo>
                  <a:cubicBezTo>
                    <a:pt x="380" y="96"/>
                    <a:pt x="301" y="1"/>
                    <a:pt x="19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1134650" y="3903725"/>
              <a:ext cx="23375" cy="20050"/>
            </a:xfrm>
            <a:custGeom>
              <a:rect b="b" l="l" r="r" t="t"/>
              <a:pathLst>
                <a:path extrusionOk="0" h="802" w="935">
                  <a:moveTo>
                    <a:pt x="539" y="1"/>
                  </a:moveTo>
                  <a:cubicBezTo>
                    <a:pt x="190" y="1"/>
                    <a:pt x="0" y="428"/>
                    <a:pt x="254" y="682"/>
                  </a:cubicBezTo>
                  <a:cubicBezTo>
                    <a:pt x="332" y="765"/>
                    <a:pt x="430" y="802"/>
                    <a:pt x="528" y="802"/>
                  </a:cubicBezTo>
                  <a:cubicBezTo>
                    <a:pt x="727" y="802"/>
                    <a:pt x="924" y="646"/>
                    <a:pt x="934" y="412"/>
                  </a:cubicBezTo>
                  <a:cubicBezTo>
                    <a:pt x="934" y="191"/>
                    <a:pt x="760" y="17"/>
                    <a:pt x="539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1148900" y="3334525"/>
              <a:ext cx="7550" cy="7925"/>
            </a:xfrm>
            <a:custGeom>
              <a:rect b="b" l="l" r="r" t="t"/>
              <a:pathLst>
                <a:path extrusionOk="0" h="317" w="302">
                  <a:moveTo>
                    <a:pt x="143" y="0"/>
                  </a:moveTo>
                  <a:cubicBezTo>
                    <a:pt x="64" y="0"/>
                    <a:pt x="0" y="79"/>
                    <a:pt x="0" y="158"/>
                  </a:cubicBezTo>
                  <a:cubicBezTo>
                    <a:pt x="0" y="253"/>
                    <a:pt x="64" y="317"/>
                    <a:pt x="143" y="317"/>
                  </a:cubicBezTo>
                  <a:cubicBezTo>
                    <a:pt x="238" y="317"/>
                    <a:pt x="301" y="253"/>
                    <a:pt x="301" y="158"/>
                  </a:cubicBezTo>
                  <a:cubicBezTo>
                    <a:pt x="301" y="79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1269225" y="3169850"/>
              <a:ext cx="17050" cy="14575"/>
            </a:xfrm>
            <a:custGeom>
              <a:rect b="b" l="l" r="r" t="t"/>
              <a:pathLst>
                <a:path extrusionOk="0" h="583" w="682">
                  <a:moveTo>
                    <a:pt x="397" y="0"/>
                  </a:moveTo>
                  <a:cubicBezTo>
                    <a:pt x="143" y="0"/>
                    <a:pt x="1" y="317"/>
                    <a:pt x="191" y="491"/>
                  </a:cubicBezTo>
                  <a:cubicBezTo>
                    <a:pt x="249" y="554"/>
                    <a:pt x="323" y="583"/>
                    <a:pt x="395" y="583"/>
                  </a:cubicBezTo>
                  <a:cubicBezTo>
                    <a:pt x="541" y="583"/>
                    <a:pt x="682" y="470"/>
                    <a:pt x="682" y="301"/>
                  </a:cubicBezTo>
                  <a:cubicBezTo>
                    <a:pt x="682" y="127"/>
                    <a:pt x="555" y="0"/>
                    <a:pt x="397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1894650" y="3344400"/>
              <a:ext cx="3200" cy="2800"/>
            </a:xfrm>
            <a:custGeom>
              <a:rect b="b" l="l" r="r" t="t"/>
              <a:pathLst>
                <a:path extrusionOk="0" h="112" w="128">
                  <a:moveTo>
                    <a:pt x="64" y="1"/>
                  </a:moveTo>
                  <a:cubicBezTo>
                    <a:pt x="33" y="1"/>
                    <a:pt x="1" y="17"/>
                    <a:pt x="17" y="64"/>
                  </a:cubicBezTo>
                  <a:cubicBezTo>
                    <a:pt x="17" y="96"/>
                    <a:pt x="33" y="112"/>
                    <a:pt x="64" y="112"/>
                  </a:cubicBezTo>
                  <a:cubicBezTo>
                    <a:pt x="96" y="112"/>
                    <a:pt x="128" y="96"/>
                    <a:pt x="128" y="64"/>
                  </a:cubicBezTo>
                  <a:cubicBezTo>
                    <a:pt x="128" y="17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918900" y="3519375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8" y="0"/>
                  </a:moveTo>
                  <a:cubicBezTo>
                    <a:pt x="175" y="0"/>
                    <a:pt x="1" y="412"/>
                    <a:pt x="238" y="650"/>
                  </a:cubicBezTo>
                  <a:cubicBezTo>
                    <a:pt x="314" y="726"/>
                    <a:pt x="408" y="759"/>
                    <a:pt x="501" y="759"/>
                  </a:cubicBezTo>
                  <a:cubicBezTo>
                    <a:pt x="697" y="759"/>
                    <a:pt x="888" y="606"/>
                    <a:pt x="888" y="380"/>
                  </a:cubicBezTo>
                  <a:cubicBezTo>
                    <a:pt x="888" y="175"/>
                    <a:pt x="729" y="0"/>
                    <a:pt x="50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515675" y="3886700"/>
              <a:ext cx="3450" cy="2225"/>
            </a:xfrm>
            <a:custGeom>
              <a:rect b="b" l="l" r="r" t="t"/>
              <a:pathLst>
                <a:path extrusionOk="0" h="89" w="138">
                  <a:moveTo>
                    <a:pt x="75" y="1"/>
                  </a:moveTo>
                  <a:cubicBezTo>
                    <a:pt x="0" y="1"/>
                    <a:pt x="81" y="88"/>
                    <a:pt x="120" y="88"/>
                  </a:cubicBezTo>
                  <a:cubicBezTo>
                    <a:pt x="130" y="88"/>
                    <a:pt x="138" y="81"/>
                    <a:pt x="138" y="64"/>
                  </a:cubicBezTo>
                  <a:cubicBezTo>
                    <a:pt x="138" y="33"/>
                    <a:pt x="106" y="1"/>
                    <a:pt x="75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1"/>
            <p:cNvSpPr/>
            <p:nvPr/>
          </p:nvSpPr>
          <p:spPr>
            <a:xfrm>
              <a:off x="1545525" y="3239225"/>
              <a:ext cx="7550" cy="7725"/>
            </a:xfrm>
            <a:custGeom>
              <a:rect b="b" l="l" r="r" t="t"/>
              <a:pathLst>
                <a:path extrusionOk="0" h="309" w="302">
                  <a:moveTo>
                    <a:pt x="151" y="0"/>
                  </a:moveTo>
                  <a:cubicBezTo>
                    <a:pt x="76" y="0"/>
                    <a:pt x="1" y="52"/>
                    <a:pt x="1" y="155"/>
                  </a:cubicBezTo>
                  <a:cubicBezTo>
                    <a:pt x="1" y="257"/>
                    <a:pt x="76" y="309"/>
                    <a:pt x="151" y="309"/>
                  </a:cubicBezTo>
                  <a:cubicBezTo>
                    <a:pt x="226" y="309"/>
                    <a:pt x="301" y="257"/>
                    <a:pt x="301" y="155"/>
                  </a:cubicBezTo>
                  <a:cubicBezTo>
                    <a:pt x="301" y="52"/>
                    <a:pt x="226" y="0"/>
                    <a:pt x="151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1"/>
            <p:cNvSpPr/>
            <p:nvPr/>
          </p:nvSpPr>
          <p:spPr>
            <a:xfrm>
              <a:off x="982250" y="3542325"/>
              <a:ext cx="10700" cy="10725"/>
            </a:xfrm>
            <a:custGeom>
              <a:rect b="b" l="l" r="r" t="t"/>
              <a:pathLst>
                <a:path extrusionOk="0" h="429" w="428">
                  <a:moveTo>
                    <a:pt x="206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33" y="428"/>
                    <a:pt x="428" y="333"/>
                    <a:pt x="428" y="222"/>
                  </a:cubicBezTo>
                  <a:cubicBezTo>
                    <a:pt x="428" y="96"/>
                    <a:pt x="333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1"/>
            <p:cNvSpPr/>
            <p:nvPr/>
          </p:nvSpPr>
          <p:spPr>
            <a:xfrm>
              <a:off x="396400" y="3577550"/>
              <a:ext cx="9525" cy="8275"/>
            </a:xfrm>
            <a:custGeom>
              <a:rect b="b" l="l" r="r" t="t"/>
              <a:pathLst>
                <a:path extrusionOk="0" h="331" w="381">
                  <a:moveTo>
                    <a:pt x="222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31" y="316"/>
                    <a:pt x="173" y="331"/>
                    <a:pt x="214" y="331"/>
                  </a:cubicBezTo>
                  <a:cubicBezTo>
                    <a:pt x="300" y="331"/>
                    <a:pt x="381" y="267"/>
                    <a:pt x="381" y="159"/>
                  </a:cubicBezTo>
                  <a:cubicBezTo>
                    <a:pt x="381" y="80"/>
                    <a:pt x="301" y="1"/>
                    <a:pt x="222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649750" y="3547875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17" y="0"/>
                  </a:moveTo>
                  <a:cubicBezTo>
                    <a:pt x="143" y="0"/>
                    <a:pt x="0" y="143"/>
                    <a:pt x="0" y="317"/>
                  </a:cubicBezTo>
                  <a:cubicBezTo>
                    <a:pt x="0" y="491"/>
                    <a:pt x="143" y="634"/>
                    <a:pt x="317" y="634"/>
                  </a:cubicBezTo>
                  <a:cubicBezTo>
                    <a:pt x="491" y="634"/>
                    <a:pt x="633" y="491"/>
                    <a:pt x="633" y="317"/>
                  </a:cubicBezTo>
                  <a:cubicBezTo>
                    <a:pt x="633" y="143"/>
                    <a:pt x="491" y="0"/>
                    <a:pt x="317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1"/>
            <p:cNvSpPr/>
            <p:nvPr/>
          </p:nvSpPr>
          <p:spPr>
            <a:xfrm>
              <a:off x="698850" y="3177750"/>
              <a:ext cx="7125" cy="4875"/>
            </a:xfrm>
            <a:custGeom>
              <a:rect b="b" l="l" r="r" t="t"/>
              <a:pathLst>
                <a:path extrusionOk="0" h="195" w="285">
                  <a:moveTo>
                    <a:pt x="158" y="1"/>
                  </a:moveTo>
                  <a:cubicBezTo>
                    <a:pt x="1" y="1"/>
                    <a:pt x="157" y="195"/>
                    <a:pt x="240" y="195"/>
                  </a:cubicBezTo>
                  <a:cubicBezTo>
                    <a:pt x="266" y="195"/>
                    <a:pt x="284" y="176"/>
                    <a:pt x="284" y="128"/>
                  </a:cubicBezTo>
                  <a:cubicBezTo>
                    <a:pt x="284" y="64"/>
                    <a:pt x="221" y="1"/>
                    <a:pt x="158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1"/>
            <p:cNvSpPr/>
            <p:nvPr/>
          </p:nvSpPr>
          <p:spPr>
            <a:xfrm>
              <a:off x="587600" y="3485725"/>
              <a:ext cx="7550" cy="7550"/>
            </a:xfrm>
            <a:custGeom>
              <a:rect b="b" l="l" r="r" t="t"/>
              <a:pathLst>
                <a:path extrusionOk="0" h="302" w="302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38"/>
                    <a:pt x="64" y="301"/>
                    <a:pt x="143" y="301"/>
                  </a:cubicBezTo>
                  <a:cubicBezTo>
                    <a:pt x="238" y="301"/>
                    <a:pt x="301" y="238"/>
                    <a:pt x="301" y="143"/>
                  </a:cubicBezTo>
                  <a:cubicBezTo>
                    <a:pt x="301" y="64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1244300" y="2878900"/>
              <a:ext cx="5175" cy="5175"/>
            </a:xfrm>
            <a:custGeom>
              <a:rect b="b" l="l" r="r" t="t"/>
              <a:pathLst>
                <a:path extrusionOk="0" h="207" w="207">
                  <a:moveTo>
                    <a:pt x="111" y="1"/>
                  </a:moveTo>
                  <a:cubicBezTo>
                    <a:pt x="48" y="1"/>
                    <a:pt x="0" y="48"/>
                    <a:pt x="0" y="111"/>
                  </a:cubicBezTo>
                  <a:cubicBezTo>
                    <a:pt x="0" y="159"/>
                    <a:pt x="48" y="206"/>
                    <a:pt x="111" y="206"/>
                  </a:cubicBezTo>
                  <a:cubicBezTo>
                    <a:pt x="159" y="206"/>
                    <a:pt x="206" y="159"/>
                    <a:pt x="206" y="111"/>
                  </a:cubicBezTo>
                  <a:cubicBezTo>
                    <a:pt x="206" y="48"/>
                    <a:pt x="159" y="1"/>
                    <a:pt x="11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743550" y="3544700"/>
              <a:ext cx="21400" cy="18425"/>
            </a:xfrm>
            <a:custGeom>
              <a:rect b="b" l="l" r="r" t="t"/>
              <a:pathLst>
                <a:path extrusionOk="0" h="737" w="856">
                  <a:moveTo>
                    <a:pt x="491" y="1"/>
                  </a:moveTo>
                  <a:cubicBezTo>
                    <a:pt x="159" y="1"/>
                    <a:pt x="1" y="397"/>
                    <a:pt x="222" y="634"/>
                  </a:cubicBezTo>
                  <a:cubicBezTo>
                    <a:pt x="298" y="705"/>
                    <a:pt x="390" y="737"/>
                    <a:pt x="480" y="737"/>
                  </a:cubicBezTo>
                  <a:cubicBezTo>
                    <a:pt x="672" y="737"/>
                    <a:pt x="856" y="591"/>
                    <a:pt x="856" y="365"/>
                  </a:cubicBezTo>
                  <a:cubicBezTo>
                    <a:pt x="856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1691200" y="3518575"/>
              <a:ext cx="9925" cy="8275"/>
            </a:xfrm>
            <a:custGeom>
              <a:rect b="b" l="l" r="r" t="t"/>
              <a:pathLst>
                <a:path extrusionOk="0" h="331" w="397">
                  <a:moveTo>
                    <a:pt x="222" y="1"/>
                  </a:moveTo>
                  <a:cubicBezTo>
                    <a:pt x="80" y="1"/>
                    <a:pt x="0" y="175"/>
                    <a:pt x="111" y="286"/>
                  </a:cubicBezTo>
                  <a:cubicBezTo>
                    <a:pt x="147" y="316"/>
                    <a:pt x="189" y="330"/>
                    <a:pt x="230" y="330"/>
                  </a:cubicBezTo>
                  <a:cubicBezTo>
                    <a:pt x="316" y="330"/>
                    <a:pt x="396" y="267"/>
                    <a:pt x="396" y="159"/>
                  </a:cubicBezTo>
                  <a:cubicBezTo>
                    <a:pt x="396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1389575" y="3790925"/>
              <a:ext cx="17425" cy="17825"/>
            </a:xfrm>
            <a:custGeom>
              <a:rect b="b" l="l" r="r" t="t"/>
              <a:pathLst>
                <a:path extrusionOk="0" h="713" w="697">
                  <a:moveTo>
                    <a:pt x="349" y="0"/>
                  </a:moveTo>
                  <a:cubicBezTo>
                    <a:pt x="159" y="0"/>
                    <a:pt x="0" y="159"/>
                    <a:pt x="0" y="364"/>
                  </a:cubicBezTo>
                  <a:cubicBezTo>
                    <a:pt x="0" y="554"/>
                    <a:pt x="159" y="713"/>
                    <a:pt x="349" y="713"/>
                  </a:cubicBezTo>
                  <a:cubicBezTo>
                    <a:pt x="539" y="713"/>
                    <a:pt x="697" y="554"/>
                    <a:pt x="697" y="364"/>
                  </a:cubicBezTo>
                  <a:cubicBezTo>
                    <a:pt x="697" y="159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264975" y="3175375"/>
              <a:ext cx="2000" cy="1375"/>
            </a:xfrm>
            <a:custGeom>
              <a:rect b="b" l="l" r="r" t="t"/>
              <a:pathLst>
                <a:path extrusionOk="0" h="55" w="80">
                  <a:moveTo>
                    <a:pt x="48" y="1"/>
                  </a:moveTo>
                  <a:cubicBezTo>
                    <a:pt x="1" y="1"/>
                    <a:pt x="42" y="54"/>
                    <a:pt x="66" y="54"/>
                  </a:cubicBezTo>
                  <a:cubicBezTo>
                    <a:pt x="74" y="54"/>
                    <a:pt x="80" y="48"/>
                    <a:pt x="80" y="33"/>
                  </a:cubicBezTo>
                  <a:cubicBezTo>
                    <a:pt x="80" y="17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1"/>
            <p:cNvSpPr/>
            <p:nvPr/>
          </p:nvSpPr>
          <p:spPr>
            <a:xfrm>
              <a:off x="247575" y="2990925"/>
              <a:ext cx="1600" cy="1600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6" y="1"/>
                    <a:pt x="0" y="16"/>
                    <a:pt x="0" y="32"/>
                  </a:cubicBezTo>
                  <a:cubicBezTo>
                    <a:pt x="0" y="48"/>
                    <a:pt x="16" y="64"/>
                    <a:pt x="32" y="64"/>
                  </a:cubicBezTo>
                  <a:cubicBezTo>
                    <a:pt x="48" y="64"/>
                    <a:pt x="63" y="48"/>
                    <a:pt x="63" y="32"/>
                  </a:cubicBezTo>
                  <a:cubicBezTo>
                    <a:pt x="63" y="16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1650825" y="3019825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80" y="0"/>
                  </a:moveTo>
                  <a:cubicBezTo>
                    <a:pt x="32" y="0"/>
                    <a:pt x="0" y="32"/>
                    <a:pt x="0" y="80"/>
                  </a:cubicBezTo>
                  <a:cubicBezTo>
                    <a:pt x="0" y="127"/>
                    <a:pt x="32" y="159"/>
                    <a:pt x="80" y="159"/>
                  </a:cubicBezTo>
                  <a:cubicBezTo>
                    <a:pt x="127" y="159"/>
                    <a:pt x="159" y="127"/>
                    <a:pt x="159" y="80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1188475" y="3015075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38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5"/>
                    <a:pt x="96" y="460"/>
                    <a:pt x="238" y="460"/>
                  </a:cubicBezTo>
                  <a:cubicBezTo>
                    <a:pt x="365" y="460"/>
                    <a:pt x="460" y="365"/>
                    <a:pt x="460" y="238"/>
                  </a:cubicBezTo>
                  <a:cubicBezTo>
                    <a:pt x="460" y="95"/>
                    <a:pt x="365" y="0"/>
                    <a:pt x="238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1"/>
            <p:cNvSpPr/>
            <p:nvPr/>
          </p:nvSpPr>
          <p:spPr>
            <a:xfrm>
              <a:off x="635500" y="33218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38" y="0"/>
                  </a:moveTo>
                  <a:cubicBezTo>
                    <a:pt x="111" y="0"/>
                    <a:pt x="0" y="111"/>
                    <a:pt x="0" y="238"/>
                  </a:cubicBezTo>
                  <a:cubicBezTo>
                    <a:pt x="0" y="380"/>
                    <a:pt x="111" y="491"/>
                    <a:pt x="238" y="491"/>
                  </a:cubicBezTo>
                  <a:cubicBezTo>
                    <a:pt x="380" y="491"/>
                    <a:pt x="491" y="380"/>
                    <a:pt x="491" y="238"/>
                  </a:cubicBezTo>
                  <a:cubicBezTo>
                    <a:pt x="491" y="111"/>
                    <a:pt x="380" y="0"/>
                    <a:pt x="23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1"/>
            <p:cNvSpPr/>
            <p:nvPr/>
          </p:nvSpPr>
          <p:spPr>
            <a:xfrm>
              <a:off x="629150" y="3204675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27" y="1"/>
                  </a:moveTo>
                  <a:cubicBezTo>
                    <a:pt x="64" y="1"/>
                    <a:pt x="1" y="64"/>
                    <a:pt x="1" y="143"/>
                  </a:cubicBezTo>
                  <a:cubicBezTo>
                    <a:pt x="1" y="222"/>
                    <a:pt x="64" y="286"/>
                    <a:pt x="127" y="286"/>
                  </a:cubicBezTo>
                  <a:cubicBezTo>
                    <a:pt x="207" y="286"/>
                    <a:pt x="270" y="222"/>
                    <a:pt x="270" y="143"/>
                  </a:cubicBezTo>
                  <a:cubicBezTo>
                    <a:pt x="270" y="64"/>
                    <a:pt x="207" y="1"/>
                    <a:pt x="127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610075" y="3061375"/>
              <a:ext cx="6825" cy="4725"/>
            </a:xfrm>
            <a:custGeom>
              <a:rect b="b" l="l" r="r" t="t"/>
              <a:pathLst>
                <a:path extrusionOk="0" h="189" w="273">
                  <a:moveTo>
                    <a:pt x="146" y="1"/>
                  </a:moveTo>
                  <a:cubicBezTo>
                    <a:pt x="0" y="1"/>
                    <a:pt x="154" y="188"/>
                    <a:pt x="232" y="188"/>
                  </a:cubicBezTo>
                  <a:cubicBezTo>
                    <a:pt x="256" y="188"/>
                    <a:pt x="273" y="171"/>
                    <a:pt x="273" y="128"/>
                  </a:cubicBezTo>
                  <a:cubicBezTo>
                    <a:pt x="273" y="64"/>
                    <a:pt x="225" y="1"/>
                    <a:pt x="14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1363825" y="3085525"/>
              <a:ext cx="15075" cy="15475"/>
            </a:xfrm>
            <a:custGeom>
              <a:rect b="b" l="l" r="r" t="t"/>
              <a:pathLst>
                <a:path extrusionOk="0" h="619" w="603">
                  <a:moveTo>
                    <a:pt x="302" y="1"/>
                  </a:moveTo>
                  <a:cubicBezTo>
                    <a:pt x="128" y="1"/>
                    <a:pt x="1" y="143"/>
                    <a:pt x="1" y="302"/>
                  </a:cubicBezTo>
                  <a:cubicBezTo>
                    <a:pt x="1" y="476"/>
                    <a:pt x="128" y="618"/>
                    <a:pt x="302" y="618"/>
                  </a:cubicBezTo>
                  <a:cubicBezTo>
                    <a:pt x="476" y="618"/>
                    <a:pt x="603" y="476"/>
                    <a:pt x="603" y="302"/>
                  </a:cubicBezTo>
                  <a:cubicBezTo>
                    <a:pt x="603" y="143"/>
                    <a:pt x="476" y="1"/>
                    <a:pt x="30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1245075" y="3566475"/>
              <a:ext cx="33675" cy="28850"/>
            </a:xfrm>
            <a:custGeom>
              <a:rect b="b" l="l" r="r" t="t"/>
              <a:pathLst>
                <a:path extrusionOk="0" h="1154" w="1347">
                  <a:moveTo>
                    <a:pt x="777" y="1"/>
                  </a:moveTo>
                  <a:cubicBezTo>
                    <a:pt x="254" y="1"/>
                    <a:pt x="1" y="618"/>
                    <a:pt x="365" y="982"/>
                  </a:cubicBezTo>
                  <a:cubicBezTo>
                    <a:pt x="483" y="1100"/>
                    <a:pt x="628" y="1154"/>
                    <a:pt x="770" y="1154"/>
                  </a:cubicBezTo>
                  <a:cubicBezTo>
                    <a:pt x="1065" y="1154"/>
                    <a:pt x="1347" y="923"/>
                    <a:pt x="1347" y="571"/>
                  </a:cubicBezTo>
                  <a:cubicBezTo>
                    <a:pt x="1347" y="254"/>
                    <a:pt x="1093" y="1"/>
                    <a:pt x="777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1348400" y="3544300"/>
              <a:ext cx="11500" cy="9800"/>
            </a:xfrm>
            <a:custGeom>
              <a:rect b="b" l="l" r="r" t="t"/>
              <a:pathLst>
                <a:path extrusionOk="0" h="392" w="460">
                  <a:moveTo>
                    <a:pt x="270" y="1"/>
                  </a:moveTo>
                  <a:cubicBezTo>
                    <a:pt x="95" y="1"/>
                    <a:pt x="0" y="207"/>
                    <a:pt x="127" y="333"/>
                  </a:cubicBezTo>
                  <a:cubicBezTo>
                    <a:pt x="167" y="374"/>
                    <a:pt x="216" y="392"/>
                    <a:pt x="263" y="392"/>
                  </a:cubicBezTo>
                  <a:cubicBezTo>
                    <a:pt x="364" y="392"/>
                    <a:pt x="460" y="310"/>
                    <a:pt x="460" y="191"/>
                  </a:cubicBezTo>
                  <a:cubicBezTo>
                    <a:pt x="460" y="80"/>
                    <a:pt x="380" y="1"/>
                    <a:pt x="27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732075" y="3351150"/>
              <a:ext cx="24575" cy="20800"/>
            </a:xfrm>
            <a:custGeom>
              <a:rect b="b" l="l" r="r" t="t"/>
              <a:pathLst>
                <a:path extrusionOk="0" h="832" w="983">
                  <a:moveTo>
                    <a:pt x="570" y="0"/>
                  </a:moveTo>
                  <a:cubicBezTo>
                    <a:pt x="190" y="0"/>
                    <a:pt x="0" y="443"/>
                    <a:pt x="270" y="713"/>
                  </a:cubicBezTo>
                  <a:cubicBezTo>
                    <a:pt x="357" y="795"/>
                    <a:pt x="462" y="832"/>
                    <a:pt x="565" y="832"/>
                  </a:cubicBezTo>
                  <a:cubicBezTo>
                    <a:pt x="779" y="832"/>
                    <a:pt x="982" y="669"/>
                    <a:pt x="982" y="412"/>
                  </a:cubicBezTo>
                  <a:cubicBezTo>
                    <a:pt x="982" y="174"/>
                    <a:pt x="792" y="0"/>
                    <a:pt x="570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1632975" y="3152025"/>
              <a:ext cx="4425" cy="3050"/>
            </a:xfrm>
            <a:custGeom>
              <a:rect b="b" l="l" r="r" t="t"/>
              <a:pathLst>
                <a:path extrusionOk="0" h="122" w="177">
                  <a:moveTo>
                    <a:pt x="97" y="1"/>
                  </a:moveTo>
                  <a:cubicBezTo>
                    <a:pt x="0" y="1"/>
                    <a:pt x="98" y="121"/>
                    <a:pt x="149" y="121"/>
                  </a:cubicBezTo>
                  <a:cubicBezTo>
                    <a:pt x="165" y="121"/>
                    <a:pt x="176" y="110"/>
                    <a:pt x="176" y="80"/>
                  </a:cubicBezTo>
                  <a:cubicBezTo>
                    <a:pt x="176" y="32"/>
                    <a:pt x="144" y="1"/>
                    <a:pt x="97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675975" y="3612775"/>
              <a:ext cx="25250" cy="21400"/>
            </a:xfrm>
            <a:custGeom>
              <a:rect b="b" l="l" r="r" t="t"/>
              <a:pathLst>
                <a:path extrusionOk="0" h="856" w="1010">
                  <a:moveTo>
                    <a:pt x="548" y="1"/>
                  </a:moveTo>
                  <a:cubicBezTo>
                    <a:pt x="180" y="1"/>
                    <a:pt x="0" y="465"/>
                    <a:pt x="265" y="729"/>
                  </a:cubicBezTo>
                  <a:cubicBezTo>
                    <a:pt x="352" y="817"/>
                    <a:pt x="461" y="856"/>
                    <a:pt x="568" y="856"/>
                  </a:cubicBezTo>
                  <a:cubicBezTo>
                    <a:pt x="792" y="856"/>
                    <a:pt x="1009" y="686"/>
                    <a:pt x="1009" y="429"/>
                  </a:cubicBezTo>
                  <a:cubicBezTo>
                    <a:pt x="994" y="191"/>
                    <a:pt x="804" y="1"/>
                    <a:pt x="566" y="1"/>
                  </a:cubicBezTo>
                  <a:cubicBezTo>
                    <a:pt x="560" y="1"/>
                    <a:pt x="554" y="1"/>
                    <a:pt x="548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1150075" y="3667800"/>
              <a:ext cx="17850" cy="17850"/>
            </a:xfrm>
            <a:custGeom>
              <a:rect b="b" l="l" r="r" t="t"/>
              <a:pathLst>
                <a:path extrusionOk="0" h="714" w="714">
                  <a:moveTo>
                    <a:pt x="365" y="1"/>
                  </a:moveTo>
                  <a:cubicBezTo>
                    <a:pt x="159" y="1"/>
                    <a:pt x="1" y="159"/>
                    <a:pt x="1" y="365"/>
                  </a:cubicBezTo>
                  <a:cubicBezTo>
                    <a:pt x="1" y="555"/>
                    <a:pt x="159" y="713"/>
                    <a:pt x="365" y="713"/>
                  </a:cubicBezTo>
                  <a:cubicBezTo>
                    <a:pt x="555" y="713"/>
                    <a:pt x="713" y="555"/>
                    <a:pt x="713" y="365"/>
                  </a:cubicBezTo>
                  <a:cubicBezTo>
                    <a:pt x="713" y="159"/>
                    <a:pt x="555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434925" y="2985375"/>
              <a:ext cx="5450" cy="3550"/>
            </a:xfrm>
            <a:custGeom>
              <a:rect b="b" l="l" r="r" t="t"/>
              <a:pathLst>
                <a:path extrusionOk="0" h="142" w="218">
                  <a:moveTo>
                    <a:pt x="122" y="1"/>
                  </a:moveTo>
                  <a:cubicBezTo>
                    <a:pt x="0" y="1"/>
                    <a:pt x="122" y="141"/>
                    <a:pt x="185" y="141"/>
                  </a:cubicBezTo>
                  <a:cubicBezTo>
                    <a:pt x="204" y="141"/>
                    <a:pt x="217" y="129"/>
                    <a:pt x="217" y="96"/>
                  </a:cubicBezTo>
                  <a:cubicBezTo>
                    <a:pt x="217" y="33"/>
                    <a:pt x="170" y="1"/>
                    <a:pt x="122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215900" y="3289400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0" y="0"/>
                    <a:pt x="0" y="95"/>
                    <a:pt x="48" y="95"/>
                  </a:cubicBezTo>
                  <a:cubicBezTo>
                    <a:pt x="80" y="95"/>
                    <a:pt x="95" y="63"/>
                    <a:pt x="95" y="48"/>
                  </a:cubicBezTo>
                  <a:cubicBezTo>
                    <a:pt x="95" y="16"/>
                    <a:pt x="80" y="0"/>
                    <a:pt x="4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597500" y="2747475"/>
              <a:ext cx="3975" cy="4000"/>
            </a:xfrm>
            <a:custGeom>
              <a:rect b="b" l="l" r="r" t="t"/>
              <a:pathLst>
                <a:path extrusionOk="0" h="160" w="159">
                  <a:moveTo>
                    <a:pt x="79" y="1"/>
                  </a:moveTo>
                  <a:cubicBezTo>
                    <a:pt x="32" y="1"/>
                    <a:pt x="0" y="33"/>
                    <a:pt x="0" y="80"/>
                  </a:cubicBezTo>
                  <a:cubicBezTo>
                    <a:pt x="0" y="128"/>
                    <a:pt x="32" y="159"/>
                    <a:pt x="79" y="159"/>
                  </a:cubicBezTo>
                  <a:cubicBezTo>
                    <a:pt x="127" y="159"/>
                    <a:pt x="158" y="128"/>
                    <a:pt x="158" y="80"/>
                  </a:cubicBezTo>
                  <a:cubicBezTo>
                    <a:pt x="158" y="33"/>
                    <a:pt x="127" y="1"/>
                    <a:pt x="79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1"/>
            <p:cNvSpPr/>
            <p:nvPr/>
          </p:nvSpPr>
          <p:spPr>
            <a:xfrm>
              <a:off x="770075" y="2651700"/>
              <a:ext cx="7950" cy="7100"/>
            </a:xfrm>
            <a:custGeom>
              <a:rect b="b" l="l" r="r" t="t"/>
              <a:pathLst>
                <a:path extrusionOk="0" h="284" w="318">
                  <a:moveTo>
                    <a:pt x="175" y="0"/>
                  </a:moveTo>
                  <a:cubicBezTo>
                    <a:pt x="48" y="0"/>
                    <a:pt x="1" y="158"/>
                    <a:pt x="80" y="238"/>
                  </a:cubicBezTo>
                  <a:cubicBezTo>
                    <a:pt x="111" y="269"/>
                    <a:pt x="148" y="283"/>
                    <a:pt x="183" y="283"/>
                  </a:cubicBezTo>
                  <a:cubicBezTo>
                    <a:pt x="254" y="283"/>
                    <a:pt x="317" y="227"/>
                    <a:pt x="317" y="143"/>
                  </a:cubicBezTo>
                  <a:cubicBezTo>
                    <a:pt x="317" y="63"/>
                    <a:pt x="254" y="0"/>
                    <a:pt x="17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1"/>
            <p:cNvSpPr/>
            <p:nvPr/>
          </p:nvSpPr>
          <p:spPr>
            <a:xfrm>
              <a:off x="342675" y="2927600"/>
              <a:ext cx="3075" cy="2200"/>
            </a:xfrm>
            <a:custGeom>
              <a:rect b="b" l="l" r="r" t="t"/>
              <a:pathLst>
                <a:path extrusionOk="0" h="88" w="123">
                  <a:moveTo>
                    <a:pt x="75" y="0"/>
                  </a:moveTo>
                  <a:cubicBezTo>
                    <a:pt x="1" y="0"/>
                    <a:pt x="72" y="87"/>
                    <a:pt x="107" y="87"/>
                  </a:cubicBezTo>
                  <a:cubicBezTo>
                    <a:pt x="116" y="87"/>
                    <a:pt x="123" y="81"/>
                    <a:pt x="123" y="63"/>
                  </a:cubicBezTo>
                  <a:cubicBezTo>
                    <a:pt x="123" y="16"/>
                    <a:pt x="107" y="0"/>
                    <a:pt x="7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1465175" y="3131050"/>
              <a:ext cx="7950" cy="6450"/>
            </a:xfrm>
            <a:custGeom>
              <a:rect b="b" l="l" r="r" t="t"/>
              <a:pathLst>
                <a:path extrusionOk="0" h="258" w="318">
                  <a:moveTo>
                    <a:pt x="175" y="1"/>
                  </a:moveTo>
                  <a:cubicBezTo>
                    <a:pt x="64" y="1"/>
                    <a:pt x="0" y="127"/>
                    <a:pt x="95" y="222"/>
                  </a:cubicBezTo>
                  <a:cubicBezTo>
                    <a:pt x="120" y="247"/>
                    <a:pt x="149" y="258"/>
                    <a:pt x="178" y="258"/>
                  </a:cubicBezTo>
                  <a:cubicBezTo>
                    <a:pt x="242" y="258"/>
                    <a:pt x="306" y="204"/>
                    <a:pt x="317" y="127"/>
                  </a:cubicBezTo>
                  <a:cubicBezTo>
                    <a:pt x="317" y="48"/>
                    <a:pt x="254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1157600" y="2966375"/>
              <a:ext cx="5575" cy="5575"/>
            </a:xfrm>
            <a:custGeom>
              <a:rect b="b" l="l" r="r" t="t"/>
              <a:pathLst>
                <a:path extrusionOk="0" h="223" w="223">
                  <a:moveTo>
                    <a:pt x="111" y="1"/>
                  </a:moveTo>
                  <a:cubicBezTo>
                    <a:pt x="48" y="1"/>
                    <a:pt x="1" y="48"/>
                    <a:pt x="1" y="112"/>
                  </a:cubicBezTo>
                  <a:cubicBezTo>
                    <a:pt x="1" y="175"/>
                    <a:pt x="48" y="223"/>
                    <a:pt x="111" y="223"/>
                  </a:cubicBezTo>
                  <a:cubicBezTo>
                    <a:pt x="175" y="223"/>
                    <a:pt x="222" y="175"/>
                    <a:pt x="222" y="112"/>
                  </a:cubicBezTo>
                  <a:cubicBezTo>
                    <a:pt x="222" y="48"/>
                    <a:pt x="175" y="1"/>
                    <a:pt x="11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768900" y="3164700"/>
              <a:ext cx="7125" cy="5950"/>
            </a:xfrm>
            <a:custGeom>
              <a:rect b="b" l="l" r="r" t="t"/>
              <a:pathLst>
                <a:path extrusionOk="0" h="238" w="285">
                  <a:moveTo>
                    <a:pt x="158" y="0"/>
                  </a:moveTo>
                  <a:cubicBezTo>
                    <a:pt x="0" y="0"/>
                    <a:pt x="0" y="238"/>
                    <a:pt x="158" y="238"/>
                  </a:cubicBezTo>
                  <a:cubicBezTo>
                    <a:pt x="222" y="238"/>
                    <a:pt x="285" y="175"/>
                    <a:pt x="285" y="111"/>
                  </a:cubicBezTo>
                  <a:cubicBezTo>
                    <a:pt x="285" y="48"/>
                    <a:pt x="222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1309600" y="2926800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0"/>
                  </a:moveTo>
                  <a:cubicBezTo>
                    <a:pt x="127" y="0"/>
                    <a:pt x="1" y="127"/>
                    <a:pt x="1" y="254"/>
                  </a:cubicBezTo>
                  <a:cubicBezTo>
                    <a:pt x="1" y="396"/>
                    <a:pt x="127" y="507"/>
                    <a:pt x="254" y="507"/>
                  </a:cubicBezTo>
                  <a:cubicBezTo>
                    <a:pt x="397" y="507"/>
                    <a:pt x="507" y="396"/>
                    <a:pt x="507" y="254"/>
                  </a:cubicBezTo>
                  <a:cubicBezTo>
                    <a:pt x="507" y="127"/>
                    <a:pt x="397" y="0"/>
                    <a:pt x="254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806500" y="3345550"/>
              <a:ext cx="11100" cy="9275"/>
            </a:xfrm>
            <a:custGeom>
              <a:rect b="b" l="l" r="r" t="t"/>
              <a:pathLst>
                <a:path extrusionOk="0" h="371" w="444">
                  <a:moveTo>
                    <a:pt x="278" y="0"/>
                  </a:moveTo>
                  <a:cubicBezTo>
                    <a:pt x="270" y="0"/>
                    <a:pt x="262" y="1"/>
                    <a:pt x="254" y="2"/>
                  </a:cubicBezTo>
                  <a:cubicBezTo>
                    <a:pt x="79" y="2"/>
                    <a:pt x="0" y="208"/>
                    <a:pt x="127" y="319"/>
                  </a:cubicBezTo>
                  <a:cubicBezTo>
                    <a:pt x="167" y="354"/>
                    <a:pt x="213" y="370"/>
                    <a:pt x="258" y="370"/>
                  </a:cubicBezTo>
                  <a:cubicBezTo>
                    <a:pt x="355" y="370"/>
                    <a:pt x="444" y="296"/>
                    <a:pt x="444" y="177"/>
                  </a:cubicBezTo>
                  <a:cubicBezTo>
                    <a:pt x="444" y="75"/>
                    <a:pt x="364" y="0"/>
                    <a:pt x="27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328525" y="3201600"/>
              <a:ext cx="3975" cy="3000"/>
            </a:xfrm>
            <a:custGeom>
              <a:rect b="b" l="l" r="r" t="t"/>
              <a:pathLst>
                <a:path extrusionOk="0" h="120" w="159">
                  <a:moveTo>
                    <a:pt x="79" y="1"/>
                  </a:moveTo>
                  <a:cubicBezTo>
                    <a:pt x="40" y="1"/>
                    <a:pt x="0" y="21"/>
                    <a:pt x="8" y="60"/>
                  </a:cubicBezTo>
                  <a:cubicBezTo>
                    <a:pt x="8" y="100"/>
                    <a:pt x="40" y="120"/>
                    <a:pt x="73" y="120"/>
                  </a:cubicBezTo>
                  <a:cubicBezTo>
                    <a:pt x="107" y="120"/>
                    <a:pt x="143" y="100"/>
                    <a:pt x="150" y="60"/>
                  </a:cubicBezTo>
                  <a:cubicBezTo>
                    <a:pt x="158" y="21"/>
                    <a:pt x="119" y="1"/>
                    <a:pt x="79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1"/>
            <p:cNvSpPr/>
            <p:nvPr/>
          </p:nvSpPr>
          <p:spPr>
            <a:xfrm>
              <a:off x="1447675" y="3286225"/>
              <a:ext cx="6825" cy="4700"/>
            </a:xfrm>
            <a:custGeom>
              <a:rect b="b" l="l" r="r" t="t"/>
              <a:pathLst>
                <a:path extrusionOk="0" h="188" w="273">
                  <a:moveTo>
                    <a:pt x="146" y="0"/>
                  </a:moveTo>
                  <a:cubicBezTo>
                    <a:pt x="0" y="0"/>
                    <a:pt x="154" y="188"/>
                    <a:pt x="232" y="188"/>
                  </a:cubicBezTo>
                  <a:cubicBezTo>
                    <a:pt x="256" y="188"/>
                    <a:pt x="273" y="171"/>
                    <a:pt x="273" y="127"/>
                  </a:cubicBezTo>
                  <a:cubicBezTo>
                    <a:pt x="273" y="64"/>
                    <a:pt x="210" y="0"/>
                    <a:pt x="146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1"/>
            <p:cNvSpPr/>
            <p:nvPr/>
          </p:nvSpPr>
          <p:spPr>
            <a:xfrm>
              <a:off x="224550" y="3080375"/>
              <a:ext cx="2450" cy="1700"/>
            </a:xfrm>
            <a:custGeom>
              <a:rect b="b" l="l" r="r" t="t"/>
              <a:pathLst>
                <a:path extrusionOk="0" h="68" w="98">
                  <a:moveTo>
                    <a:pt x="50" y="1"/>
                  </a:moveTo>
                  <a:cubicBezTo>
                    <a:pt x="1" y="1"/>
                    <a:pt x="57" y="68"/>
                    <a:pt x="84" y="68"/>
                  </a:cubicBezTo>
                  <a:cubicBezTo>
                    <a:pt x="92" y="68"/>
                    <a:pt x="98" y="62"/>
                    <a:pt x="98" y="48"/>
                  </a:cubicBezTo>
                  <a:cubicBezTo>
                    <a:pt x="98" y="17"/>
                    <a:pt x="82" y="1"/>
                    <a:pt x="5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1239150" y="2822300"/>
              <a:ext cx="4375" cy="4375"/>
            </a:xfrm>
            <a:custGeom>
              <a:rect b="b" l="l" r="r" t="t"/>
              <a:pathLst>
                <a:path extrusionOk="0" h="175" w="175">
                  <a:moveTo>
                    <a:pt x="95" y="0"/>
                  </a:moveTo>
                  <a:cubicBezTo>
                    <a:pt x="48" y="0"/>
                    <a:pt x="0" y="48"/>
                    <a:pt x="0" y="95"/>
                  </a:cubicBezTo>
                  <a:cubicBezTo>
                    <a:pt x="0" y="127"/>
                    <a:pt x="48" y="175"/>
                    <a:pt x="95" y="175"/>
                  </a:cubicBezTo>
                  <a:cubicBezTo>
                    <a:pt x="143" y="175"/>
                    <a:pt x="175" y="127"/>
                    <a:pt x="175" y="95"/>
                  </a:cubicBezTo>
                  <a:cubicBezTo>
                    <a:pt x="175" y="48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1533650" y="3944500"/>
              <a:ext cx="2800" cy="2800"/>
            </a:xfrm>
            <a:custGeom>
              <a:rect b="b" l="l" r="r" t="t"/>
              <a:pathLst>
                <a:path extrusionOk="0" h="112" w="112">
                  <a:moveTo>
                    <a:pt x="48" y="1"/>
                  </a:moveTo>
                  <a:cubicBezTo>
                    <a:pt x="32" y="1"/>
                    <a:pt x="1" y="32"/>
                    <a:pt x="1" y="64"/>
                  </a:cubicBezTo>
                  <a:cubicBezTo>
                    <a:pt x="1" y="80"/>
                    <a:pt x="32" y="111"/>
                    <a:pt x="48" y="111"/>
                  </a:cubicBezTo>
                  <a:cubicBezTo>
                    <a:pt x="80" y="111"/>
                    <a:pt x="111" y="80"/>
                    <a:pt x="111" y="64"/>
                  </a:cubicBezTo>
                  <a:cubicBezTo>
                    <a:pt x="111" y="32"/>
                    <a:pt x="80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1"/>
            <p:cNvSpPr/>
            <p:nvPr/>
          </p:nvSpPr>
          <p:spPr>
            <a:xfrm>
              <a:off x="830250" y="3145700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27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06"/>
                    <a:pt x="64" y="270"/>
                    <a:pt x="127" y="270"/>
                  </a:cubicBezTo>
                  <a:cubicBezTo>
                    <a:pt x="206" y="270"/>
                    <a:pt x="269" y="206"/>
                    <a:pt x="269" y="143"/>
                  </a:cubicBezTo>
                  <a:cubicBezTo>
                    <a:pt x="269" y="64"/>
                    <a:pt x="206" y="0"/>
                    <a:pt x="127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1"/>
            <p:cNvSpPr/>
            <p:nvPr/>
          </p:nvSpPr>
          <p:spPr>
            <a:xfrm>
              <a:off x="1351175" y="3186875"/>
              <a:ext cx="14275" cy="13875"/>
            </a:xfrm>
            <a:custGeom>
              <a:rect b="b" l="l" r="r" t="t"/>
              <a:pathLst>
                <a:path extrusionOk="0" h="555" w="571">
                  <a:moveTo>
                    <a:pt x="285" y="0"/>
                  </a:moveTo>
                  <a:cubicBezTo>
                    <a:pt x="127" y="0"/>
                    <a:pt x="0" y="127"/>
                    <a:pt x="0" y="269"/>
                  </a:cubicBezTo>
                  <a:cubicBezTo>
                    <a:pt x="0" y="428"/>
                    <a:pt x="127" y="554"/>
                    <a:pt x="285" y="554"/>
                  </a:cubicBezTo>
                  <a:cubicBezTo>
                    <a:pt x="444" y="554"/>
                    <a:pt x="570" y="428"/>
                    <a:pt x="570" y="269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1"/>
            <p:cNvSpPr/>
            <p:nvPr/>
          </p:nvSpPr>
          <p:spPr>
            <a:xfrm>
              <a:off x="945025" y="3548275"/>
              <a:ext cx="24575" cy="21375"/>
            </a:xfrm>
            <a:custGeom>
              <a:rect b="b" l="l" r="r" t="t"/>
              <a:pathLst>
                <a:path extrusionOk="0" h="855" w="983">
                  <a:moveTo>
                    <a:pt x="555" y="0"/>
                  </a:moveTo>
                  <a:cubicBezTo>
                    <a:pt x="191" y="0"/>
                    <a:pt x="1" y="459"/>
                    <a:pt x="254" y="729"/>
                  </a:cubicBezTo>
                  <a:cubicBezTo>
                    <a:pt x="341" y="816"/>
                    <a:pt x="449" y="855"/>
                    <a:pt x="554" y="855"/>
                  </a:cubicBezTo>
                  <a:cubicBezTo>
                    <a:pt x="773" y="855"/>
                    <a:pt x="983" y="685"/>
                    <a:pt x="983" y="428"/>
                  </a:cubicBezTo>
                  <a:cubicBezTo>
                    <a:pt x="983" y="190"/>
                    <a:pt x="793" y="0"/>
                    <a:pt x="55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1"/>
            <p:cNvSpPr/>
            <p:nvPr/>
          </p:nvSpPr>
          <p:spPr>
            <a:xfrm>
              <a:off x="1396700" y="3561325"/>
              <a:ext cx="22175" cy="22200"/>
            </a:xfrm>
            <a:custGeom>
              <a:rect b="b" l="l" r="r" t="t"/>
              <a:pathLst>
                <a:path extrusionOk="0" h="888" w="887">
                  <a:moveTo>
                    <a:pt x="444" y="1"/>
                  </a:moveTo>
                  <a:cubicBezTo>
                    <a:pt x="206" y="1"/>
                    <a:pt x="0" y="207"/>
                    <a:pt x="0" y="444"/>
                  </a:cubicBezTo>
                  <a:cubicBezTo>
                    <a:pt x="0" y="697"/>
                    <a:pt x="206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207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1"/>
            <p:cNvSpPr/>
            <p:nvPr/>
          </p:nvSpPr>
          <p:spPr>
            <a:xfrm>
              <a:off x="564250" y="3296125"/>
              <a:ext cx="22175" cy="19000"/>
            </a:xfrm>
            <a:custGeom>
              <a:rect b="b" l="l" r="r" t="t"/>
              <a:pathLst>
                <a:path extrusionOk="0" h="760" w="887">
                  <a:moveTo>
                    <a:pt x="507" y="0"/>
                  </a:moveTo>
                  <a:cubicBezTo>
                    <a:pt x="174" y="0"/>
                    <a:pt x="0" y="412"/>
                    <a:pt x="238" y="649"/>
                  </a:cubicBezTo>
                  <a:cubicBezTo>
                    <a:pt x="319" y="725"/>
                    <a:pt x="414" y="759"/>
                    <a:pt x="507" y="759"/>
                  </a:cubicBezTo>
                  <a:cubicBezTo>
                    <a:pt x="704" y="759"/>
                    <a:pt x="887" y="606"/>
                    <a:pt x="887" y="380"/>
                  </a:cubicBezTo>
                  <a:cubicBezTo>
                    <a:pt x="887" y="174"/>
                    <a:pt x="728" y="0"/>
                    <a:pt x="507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1"/>
            <p:cNvSpPr/>
            <p:nvPr/>
          </p:nvSpPr>
          <p:spPr>
            <a:xfrm>
              <a:off x="999675" y="3181725"/>
              <a:ext cx="20200" cy="17275"/>
            </a:xfrm>
            <a:custGeom>
              <a:rect b="b" l="l" r="r" t="t"/>
              <a:pathLst>
                <a:path extrusionOk="0" h="691" w="808">
                  <a:moveTo>
                    <a:pt x="459" y="0"/>
                  </a:moveTo>
                  <a:cubicBezTo>
                    <a:pt x="143" y="0"/>
                    <a:pt x="0" y="380"/>
                    <a:pt x="206" y="586"/>
                  </a:cubicBezTo>
                  <a:cubicBezTo>
                    <a:pt x="278" y="658"/>
                    <a:pt x="366" y="690"/>
                    <a:pt x="453" y="690"/>
                  </a:cubicBezTo>
                  <a:cubicBezTo>
                    <a:pt x="634" y="690"/>
                    <a:pt x="808" y="552"/>
                    <a:pt x="808" y="349"/>
                  </a:cubicBezTo>
                  <a:cubicBezTo>
                    <a:pt x="808" y="159"/>
                    <a:pt x="649" y="0"/>
                    <a:pt x="45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1"/>
            <p:cNvSpPr/>
            <p:nvPr/>
          </p:nvSpPr>
          <p:spPr>
            <a:xfrm>
              <a:off x="1117225" y="3849900"/>
              <a:ext cx="17850" cy="17450"/>
            </a:xfrm>
            <a:custGeom>
              <a:rect b="b" l="l" r="r" t="t"/>
              <a:pathLst>
                <a:path extrusionOk="0" h="698" w="714">
                  <a:moveTo>
                    <a:pt x="365" y="0"/>
                  </a:moveTo>
                  <a:cubicBezTo>
                    <a:pt x="159" y="0"/>
                    <a:pt x="1" y="159"/>
                    <a:pt x="1" y="349"/>
                  </a:cubicBezTo>
                  <a:cubicBezTo>
                    <a:pt x="1" y="539"/>
                    <a:pt x="159" y="697"/>
                    <a:pt x="365" y="697"/>
                  </a:cubicBezTo>
                  <a:cubicBezTo>
                    <a:pt x="555" y="697"/>
                    <a:pt x="713" y="539"/>
                    <a:pt x="713" y="349"/>
                  </a:cubicBezTo>
                  <a:cubicBezTo>
                    <a:pt x="713" y="159"/>
                    <a:pt x="555" y="0"/>
                    <a:pt x="365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1"/>
            <p:cNvSpPr/>
            <p:nvPr/>
          </p:nvSpPr>
          <p:spPr>
            <a:xfrm>
              <a:off x="702700" y="3898575"/>
              <a:ext cx="4850" cy="3400"/>
            </a:xfrm>
            <a:custGeom>
              <a:rect b="b" l="l" r="r" t="t"/>
              <a:pathLst>
                <a:path extrusionOk="0" h="136" w="194">
                  <a:moveTo>
                    <a:pt x="99" y="1"/>
                  </a:moveTo>
                  <a:cubicBezTo>
                    <a:pt x="0" y="1"/>
                    <a:pt x="112" y="135"/>
                    <a:pt x="167" y="135"/>
                  </a:cubicBezTo>
                  <a:cubicBezTo>
                    <a:pt x="183" y="135"/>
                    <a:pt x="194" y="124"/>
                    <a:pt x="194" y="96"/>
                  </a:cubicBezTo>
                  <a:cubicBezTo>
                    <a:pt x="194" y="33"/>
                    <a:pt x="146" y="1"/>
                    <a:pt x="9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1"/>
            <p:cNvSpPr/>
            <p:nvPr/>
          </p:nvSpPr>
          <p:spPr>
            <a:xfrm>
              <a:off x="1705850" y="3727175"/>
              <a:ext cx="8725" cy="7125"/>
            </a:xfrm>
            <a:custGeom>
              <a:rect b="b" l="l" r="r" t="t"/>
              <a:pathLst>
                <a:path extrusionOk="0" h="285" w="349">
                  <a:moveTo>
                    <a:pt x="190" y="1"/>
                  </a:moveTo>
                  <a:cubicBezTo>
                    <a:pt x="64" y="1"/>
                    <a:pt x="0" y="159"/>
                    <a:pt x="95" y="238"/>
                  </a:cubicBezTo>
                  <a:cubicBezTo>
                    <a:pt x="127" y="270"/>
                    <a:pt x="166" y="284"/>
                    <a:pt x="203" y="284"/>
                  </a:cubicBezTo>
                  <a:cubicBezTo>
                    <a:pt x="278" y="284"/>
                    <a:pt x="349" y="228"/>
                    <a:pt x="349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650000" y="2834175"/>
              <a:ext cx="4125" cy="3025"/>
            </a:xfrm>
            <a:custGeom>
              <a:rect b="b" l="l" r="r" t="t"/>
              <a:pathLst>
                <a:path extrusionOk="0" h="121" w="165">
                  <a:moveTo>
                    <a:pt x="85" y="0"/>
                  </a:moveTo>
                  <a:cubicBezTo>
                    <a:pt x="0" y="0"/>
                    <a:pt x="91" y="121"/>
                    <a:pt x="139" y="121"/>
                  </a:cubicBezTo>
                  <a:cubicBezTo>
                    <a:pt x="154" y="121"/>
                    <a:pt x="164" y="109"/>
                    <a:pt x="164" y="80"/>
                  </a:cubicBezTo>
                  <a:cubicBezTo>
                    <a:pt x="164" y="32"/>
                    <a:pt x="133" y="0"/>
                    <a:pt x="8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1"/>
            <p:cNvSpPr/>
            <p:nvPr/>
          </p:nvSpPr>
          <p:spPr>
            <a:xfrm>
              <a:off x="908225" y="2787850"/>
              <a:ext cx="5575" cy="5175"/>
            </a:xfrm>
            <a:custGeom>
              <a:rect b="b" l="l" r="r" t="t"/>
              <a:pathLst>
                <a:path extrusionOk="0" h="207" w="223">
                  <a:moveTo>
                    <a:pt x="111" y="1"/>
                  </a:moveTo>
                  <a:cubicBezTo>
                    <a:pt x="0" y="17"/>
                    <a:pt x="0" y="191"/>
                    <a:pt x="111" y="207"/>
                  </a:cubicBezTo>
                  <a:cubicBezTo>
                    <a:pt x="175" y="207"/>
                    <a:pt x="222" y="159"/>
                    <a:pt x="222" y="112"/>
                  </a:cubicBezTo>
                  <a:cubicBezTo>
                    <a:pt x="222" y="48"/>
                    <a:pt x="175" y="1"/>
                    <a:pt x="11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1"/>
            <p:cNvSpPr/>
            <p:nvPr/>
          </p:nvSpPr>
          <p:spPr>
            <a:xfrm>
              <a:off x="1370175" y="3730350"/>
              <a:ext cx="19025" cy="16050"/>
            </a:xfrm>
            <a:custGeom>
              <a:rect b="b" l="l" r="r" t="t"/>
              <a:pathLst>
                <a:path extrusionOk="0" h="642" w="761">
                  <a:moveTo>
                    <a:pt x="444" y="1"/>
                  </a:moveTo>
                  <a:cubicBezTo>
                    <a:pt x="143" y="1"/>
                    <a:pt x="0" y="349"/>
                    <a:pt x="206" y="555"/>
                  </a:cubicBezTo>
                  <a:cubicBezTo>
                    <a:pt x="271" y="614"/>
                    <a:pt x="349" y="641"/>
                    <a:pt x="427" y="641"/>
                  </a:cubicBezTo>
                  <a:cubicBezTo>
                    <a:pt x="596" y="641"/>
                    <a:pt x="760" y="513"/>
                    <a:pt x="760" y="317"/>
                  </a:cubicBezTo>
                  <a:cubicBezTo>
                    <a:pt x="760" y="143"/>
                    <a:pt x="618" y="1"/>
                    <a:pt x="44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1"/>
            <p:cNvSpPr/>
            <p:nvPr/>
          </p:nvSpPr>
          <p:spPr>
            <a:xfrm>
              <a:off x="796200" y="3582300"/>
              <a:ext cx="26950" cy="27350"/>
            </a:xfrm>
            <a:custGeom>
              <a:rect b="b" l="l" r="r" t="t"/>
              <a:pathLst>
                <a:path extrusionOk="0" h="1094" w="1078">
                  <a:moveTo>
                    <a:pt x="539" y="1"/>
                  </a:moveTo>
                  <a:cubicBezTo>
                    <a:pt x="238" y="1"/>
                    <a:pt x="1" y="254"/>
                    <a:pt x="1" y="555"/>
                  </a:cubicBezTo>
                  <a:cubicBezTo>
                    <a:pt x="1" y="856"/>
                    <a:pt x="238" y="1093"/>
                    <a:pt x="539" y="1093"/>
                  </a:cubicBezTo>
                  <a:cubicBezTo>
                    <a:pt x="840" y="1093"/>
                    <a:pt x="1077" y="856"/>
                    <a:pt x="1077" y="555"/>
                  </a:cubicBezTo>
                  <a:cubicBezTo>
                    <a:pt x="1077" y="254"/>
                    <a:pt x="840" y="1"/>
                    <a:pt x="539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1"/>
            <p:cNvSpPr/>
            <p:nvPr/>
          </p:nvSpPr>
          <p:spPr>
            <a:xfrm>
              <a:off x="995300" y="2962825"/>
              <a:ext cx="5975" cy="5950"/>
            </a:xfrm>
            <a:custGeom>
              <a:rect b="b" l="l" r="r" t="t"/>
              <a:pathLst>
                <a:path extrusionOk="0" h="238" w="239">
                  <a:moveTo>
                    <a:pt x="128" y="0"/>
                  </a:moveTo>
                  <a:cubicBezTo>
                    <a:pt x="64" y="0"/>
                    <a:pt x="1" y="48"/>
                    <a:pt x="1" y="127"/>
                  </a:cubicBezTo>
                  <a:cubicBezTo>
                    <a:pt x="1" y="190"/>
                    <a:pt x="64" y="238"/>
                    <a:pt x="128" y="238"/>
                  </a:cubicBezTo>
                  <a:cubicBezTo>
                    <a:pt x="191" y="238"/>
                    <a:pt x="238" y="190"/>
                    <a:pt x="238" y="127"/>
                  </a:cubicBezTo>
                  <a:cubicBezTo>
                    <a:pt x="238" y="48"/>
                    <a:pt x="191" y="0"/>
                    <a:pt x="12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1"/>
            <p:cNvSpPr/>
            <p:nvPr/>
          </p:nvSpPr>
          <p:spPr>
            <a:xfrm>
              <a:off x="387850" y="3459450"/>
              <a:ext cx="5400" cy="5000"/>
            </a:xfrm>
            <a:custGeom>
              <a:rect b="b" l="l" r="r" t="t"/>
              <a:pathLst>
                <a:path extrusionOk="0" h="200" w="216">
                  <a:moveTo>
                    <a:pt x="92" y="1"/>
                  </a:moveTo>
                  <a:cubicBezTo>
                    <a:pt x="1" y="1"/>
                    <a:pt x="4" y="199"/>
                    <a:pt x="101" y="199"/>
                  </a:cubicBezTo>
                  <a:cubicBezTo>
                    <a:pt x="107" y="199"/>
                    <a:pt x="114" y="198"/>
                    <a:pt x="121" y="196"/>
                  </a:cubicBezTo>
                  <a:cubicBezTo>
                    <a:pt x="168" y="196"/>
                    <a:pt x="216" y="149"/>
                    <a:pt x="216" y="101"/>
                  </a:cubicBezTo>
                  <a:cubicBezTo>
                    <a:pt x="216" y="46"/>
                    <a:pt x="180" y="3"/>
                    <a:pt x="139" y="3"/>
                  </a:cubicBezTo>
                  <a:cubicBezTo>
                    <a:pt x="133" y="3"/>
                    <a:pt x="127" y="4"/>
                    <a:pt x="121" y="6"/>
                  </a:cubicBezTo>
                  <a:cubicBezTo>
                    <a:pt x="111" y="3"/>
                    <a:pt x="101" y="1"/>
                    <a:pt x="9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786700" y="3778250"/>
              <a:ext cx="13875" cy="11925"/>
            </a:xfrm>
            <a:custGeom>
              <a:rect b="b" l="l" r="r" t="t"/>
              <a:pathLst>
                <a:path extrusionOk="0" h="477" w="555">
                  <a:moveTo>
                    <a:pt x="317" y="1"/>
                  </a:moveTo>
                  <a:cubicBezTo>
                    <a:pt x="111" y="1"/>
                    <a:pt x="1" y="254"/>
                    <a:pt x="143" y="412"/>
                  </a:cubicBezTo>
                  <a:cubicBezTo>
                    <a:pt x="192" y="457"/>
                    <a:pt x="251" y="476"/>
                    <a:pt x="308" y="476"/>
                  </a:cubicBezTo>
                  <a:cubicBezTo>
                    <a:pt x="435" y="476"/>
                    <a:pt x="555" y="380"/>
                    <a:pt x="555" y="238"/>
                  </a:cubicBezTo>
                  <a:cubicBezTo>
                    <a:pt x="555" y="111"/>
                    <a:pt x="460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1120000" y="3560050"/>
              <a:ext cx="9125" cy="9225"/>
            </a:xfrm>
            <a:custGeom>
              <a:rect b="b" l="l" r="r" t="t"/>
              <a:pathLst>
                <a:path extrusionOk="0" h="369" w="365">
                  <a:moveTo>
                    <a:pt x="183" y="0"/>
                  </a:moveTo>
                  <a:cubicBezTo>
                    <a:pt x="92" y="0"/>
                    <a:pt x="0" y="60"/>
                    <a:pt x="0" y="178"/>
                  </a:cubicBezTo>
                  <a:cubicBezTo>
                    <a:pt x="0" y="305"/>
                    <a:pt x="92" y="368"/>
                    <a:pt x="183" y="368"/>
                  </a:cubicBezTo>
                  <a:cubicBezTo>
                    <a:pt x="274" y="368"/>
                    <a:pt x="365" y="305"/>
                    <a:pt x="365" y="178"/>
                  </a:cubicBezTo>
                  <a:cubicBezTo>
                    <a:pt x="365" y="60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736825" y="3407750"/>
              <a:ext cx="19425" cy="16300"/>
            </a:xfrm>
            <a:custGeom>
              <a:rect b="b" l="l" r="r" t="t"/>
              <a:pathLst>
                <a:path extrusionOk="0" h="652" w="777">
                  <a:moveTo>
                    <a:pt x="444" y="0"/>
                  </a:moveTo>
                  <a:cubicBezTo>
                    <a:pt x="143" y="0"/>
                    <a:pt x="0" y="349"/>
                    <a:pt x="206" y="554"/>
                  </a:cubicBezTo>
                  <a:cubicBezTo>
                    <a:pt x="274" y="622"/>
                    <a:pt x="358" y="652"/>
                    <a:pt x="441" y="652"/>
                  </a:cubicBezTo>
                  <a:cubicBezTo>
                    <a:pt x="611" y="652"/>
                    <a:pt x="776" y="525"/>
                    <a:pt x="776" y="333"/>
                  </a:cubicBezTo>
                  <a:cubicBezTo>
                    <a:pt x="776" y="143"/>
                    <a:pt x="618" y="0"/>
                    <a:pt x="444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1595000" y="3683250"/>
              <a:ext cx="13100" cy="11225"/>
            </a:xfrm>
            <a:custGeom>
              <a:rect b="b" l="l" r="r" t="t"/>
              <a:pathLst>
                <a:path extrusionOk="0" h="449" w="524">
                  <a:moveTo>
                    <a:pt x="302" y="0"/>
                  </a:moveTo>
                  <a:cubicBezTo>
                    <a:pt x="96" y="0"/>
                    <a:pt x="1" y="238"/>
                    <a:pt x="143" y="380"/>
                  </a:cubicBezTo>
                  <a:cubicBezTo>
                    <a:pt x="190" y="427"/>
                    <a:pt x="247" y="448"/>
                    <a:pt x="303" y="448"/>
                  </a:cubicBezTo>
                  <a:cubicBezTo>
                    <a:pt x="416" y="448"/>
                    <a:pt x="523" y="360"/>
                    <a:pt x="523" y="222"/>
                  </a:cubicBezTo>
                  <a:cubicBezTo>
                    <a:pt x="523" y="95"/>
                    <a:pt x="428" y="0"/>
                    <a:pt x="30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1"/>
            <p:cNvSpPr/>
            <p:nvPr/>
          </p:nvSpPr>
          <p:spPr>
            <a:xfrm>
              <a:off x="884075" y="3178550"/>
              <a:ext cx="22200" cy="22200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cubicBezTo>
                    <a:pt x="1" y="681"/>
                    <a:pt x="191" y="887"/>
                    <a:pt x="444" y="887"/>
                  </a:cubicBezTo>
                  <a:cubicBezTo>
                    <a:pt x="681" y="887"/>
                    <a:pt x="887" y="681"/>
                    <a:pt x="887" y="444"/>
                  </a:cubicBezTo>
                  <a:cubicBezTo>
                    <a:pt x="887" y="191"/>
                    <a:pt x="681" y="1"/>
                    <a:pt x="444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1543150" y="3380825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22" y="1"/>
                  </a:moveTo>
                  <a:cubicBezTo>
                    <a:pt x="96" y="1"/>
                    <a:pt x="1" y="96"/>
                    <a:pt x="1" y="238"/>
                  </a:cubicBezTo>
                  <a:cubicBezTo>
                    <a:pt x="1" y="365"/>
                    <a:pt x="96" y="460"/>
                    <a:pt x="222" y="460"/>
                  </a:cubicBezTo>
                  <a:cubicBezTo>
                    <a:pt x="349" y="460"/>
                    <a:pt x="460" y="365"/>
                    <a:pt x="460" y="238"/>
                  </a:cubicBezTo>
                  <a:cubicBezTo>
                    <a:pt x="460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1403825" y="3909275"/>
              <a:ext cx="16650" cy="14175"/>
            </a:xfrm>
            <a:custGeom>
              <a:rect b="b" l="l" r="r" t="t"/>
              <a:pathLst>
                <a:path extrusionOk="0" h="567" w="666">
                  <a:moveTo>
                    <a:pt x="380" y="0"/>
                  </a:moveTo>
                  <a:cubicBezTo>
                    <a:pt x="127" y="0"/>
                    <a:pt x="0" y="301"/>
                    <a:pt x="190" y="475"/>
                  </a:cubicBezTo>
                  <a:cubicBezTo>
                    <a:pt x="248" y="539"/>
                    <a:pt x="320" y="567"/>
                    <a:pt x="391" y="567"/>
                  </a:cubicBezTo>
                  <a:cubicBezTo>
                    <a:pt x="532" y="567"/>
                    <a:pt x="665" y="454"/>
                    <a:pt x="665" y="285"/>
                  </a:cubicBezTo>
                  <a:cubicBezTo>
                    <a:pt x="665" y="127"/>
                    <a:pt x="539" y="0"/>
                    <a:pt x="38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1480575" y="3945700"/>
              <a:ext cx="4025" cy="2525"/>
            </a:xfrm>
            <a:custGeom>
              <a:rect b="b" l="l" r="r" t="t"/>
              <a:pathLst>
                <a:path extrusionOk="0" h="101" w="161">
                  <a:moveTo>
                    <a:pt x="97" y="0"/>
                  </a:moveTo>
                  <a:cubicBezTo>
                    <a:pt x="1" y="0"/>
                    <a:pt x="87" y="100"/>
                    <a:pt x="134" y="100"/>
                  </a:cubicBezTo>
                  <a:cubicBezTo>
                    <a:pt x="149" y="100"/>
                    <a:pt x="160" y="90"/>
                    <a:pt x="160" y="63"/>
                  </a:cubicBezTo>
                  <a:cubicBezTo>
                    <a:pt x="160" y="32"/>
                    <a:pt x="129" y="0"/>
                    <a:pt x="97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1397875" y="2993300"/>
              <a:ext cx="5175" cy="4775"/>
            </a:xfrm>
            <a:custGeom>
              <a:rect b="b" l="l" r="r" t="t"/>
              <a:pathLst>
                <a:path extrusionOk="0" h="191" w="207">
                  <a:moveTo>
                    <a:pt x="96" y="1"/>
                  </a:moveTo>
                  <a:cubicBezTo>
                    <a:pt x="48" y="1"/>
                    <a:pt x="17" y="32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59" y="191"/>
                    <a:pt x="207" y="143"/>
                    <a:pt x="191" y="96"/>
                  </a:cubicBezTo>
                  <a:cubicBezTo>
                    <a:pt x="191" y="32"/>
                    <a:pt x="159" y="1"/>
                    <a:pt x="96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1478225" y="3289400"/>
              <a:ext cx="20625" cy="21000"/>
            </a:xfrm>
            <a:custGeom>
              <a:rect b="b" l="l" r="r" t="t"/>
              <a:pathLst>
                <a:path extrusionOk="0" h="840" w="825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cubicBezTo>
                    <a:pt x="1" y="649"/>
                    <a:pt x="191" y="839"/>
                    <a:pt x="413" y="839"/>
                  </a:cubicBezTo>
                  <a:cubicBezTo>
                    <a:pt x="634" y="839"/>
                    <a:pt x="824" y="649"/>
                    <a:pt x="824" y="412"/>
                  </a:cubicBezTo>
                  <a:cubicBezTo>
                    <a:pt x="824" y="190"/>
                    <a:pt x="634" y="0"/>
                    <a:pt x="413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1"/>
            <p:cNvSpPr/>
            <p:nvPr/>
          </p:nvSpPr>
          <p:spPr>
            <a:xfrm>
              <a:off x="743550" y="3823375"/>
              <a:ext cx="15075" cy="12575"/>
            </a:xfrm>
            <a:custGeom>
              <a:rect b="b" l="l" r="r" t="t"/>
              <a:pathLst>
                <a:path extrusionOk="0" h="503" w="603">
                  <a:moveTo>
                    <a:pt x="349" y="1"/>
                  </a:moveTo>
                  <a:cubicBezTo>
                    <a:pt x="111" y="1"/>
                    <a:pt x="1" y="270"/>
                    <a:pt x="159" y="428"/>
                  </a:cubicBezTo>
                  <a:cubicBezTo>
                    <a:pt x="216" y="480"/>
                    <a:pt x="282" y="503"/>
                    <a:pt x="347" y="503"/>
                  </a:cubicBezTo>
                  <a:cubicBezTo>
                    <a:pt x="480" y="503"/>
                    <a:pt x="602" y="403"/>
                    <a:pt x="602" y="254"/>
                  </a:cubicBezTo>
                  <a:cubicBezTo>
                    <a:pt x="602" y="111"/>
                    <a:pt x="491" y="1"/>
                    <a:pt x="349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1"/>
            <p:cNvSpPr/>
            <p:nvPr/>
          </p:nvSpPr>
          <p:spPr>
            <a:xfrm>
              <a:off x="959275" y="2889200"/>
              <a:ext cx="4775" cy="4375"/>
            </a:xfrm>
            <a:custGeom>
              <a:rect b="b" l="l" r="r" t="t"/>
              <a:pathLst>
                <a:path extrusionOk="0" h="175" w="191">
                  <a:moveTo>
                    <a:pt x="96" y="0"/>
                  </a:moveTo>
                  <a:cubicBezTo>
                    <a:pt x="48" y="0"/>
                    <a:pt x="1" y="32"/>
                    <a:pt x="1" y="95"/>
                  </a:cubicBezTo>
                  <a:cubicBezTo>
                    <a:pt x="1" y="143"/>
                    <a:pt x="48" y="174"/>
                    <a:pt x="96" y="174"/>
                  </a:cubicBezTo>
                  <a:cubicBezTo>
                    <a:pt x="143" y="174"/>
                    <a:pt x="191" y="143"/>
                    <a:pt x="191" y="95"/>
                  </a:cubicBezTo>
                  <a:cubicBezTo>
                    <a:pt x="191" y="32"/>
                    <a:pt x="143" y="0"/>
                    <a:pt x="9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844100" y="3238325"/>
              <a:ext cx="21000" cy="20600"/>
            </a:xfrm>
            <a:custGeom>
              <a:rect b="b" l="l" r="r" t="t"/>
              <a:pathLst>
                <a:path extrusionOk="0" h="824" w="840">
                  <a:moveTo>
                    <a:pt x="428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28" y="824"/>
                  </a:cubicBezTo>
                  <a:cubicBezTo>
                    <a:pt x="650" y="824"/>
                    <a:pt x="840" y="634"/>
                    <a:pt x="840" y="412"/>
                  </a:cubicBezTo>
                  <a:cubicBezTo>
                    <a:pt x="840" y="191"/>
                    <a:pt x="650" y="1"/>
                    <a:pt x="42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1075825" y="2971525"/>
              <a:ext cx="5800" cy="3700"/>
            </a:xfrm>
            <a:custGeom>
              <a:rect b="b" l="l" r="r" t="t"/>
              <a:pathLst>
                <a:path extrusionOk="0" h="148" w="232">
                  <a:moveTo>
                    <a:pt x="121" y="1"/>
                  </a:moveTo>
                  <a:cubicBezTo>
                    <a:pt x="0" y="1"/>
                    <a:pt x="128" y="148"/>
                    <a:pt x="195" y="148"/>
                  </a:cubicBezTo>
                  <a:cubicBezTo>
                    <a:pt x="216" y="148"/>
                    <a:pt x="232" y="133"/>
                    <a:pt x="232" y="96"/>
                  </a:cubicBezTo>
                  <a:cubicBezTo>
                    <a:pt x="232" y="48"/>
                    <a:pt x="184" y="1"/>
                    <a:pt x="12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1027775" y="3407325"/>
              <a:ext cx="26150" cy="22375"/>
            </a:xfrm>
            <a:custGeom>
              <a:rect b="b" l="l" r="r" t="t"/>
              <a:pathLst>
                <a:path extrusionOk="0" h="895" w="1046">
                  <a:moveTo>
                    <a:pt x="628" y="1"/>
                  </a:moveTo>
                  <a:cubicBezTo>
                    <a:pt x="619" y="1"/>
                    <a:pt x="611" y="1"/>
                    <a:pt x="602" y="1"/>
                  </a:cubicBezTo>
                  <a:cubicBezTo>
                    <a:pt x="190" y="1"/>
                    <a:pt x="0" y="476"/>
                    <a:pt x="285" y="761"/>
                  </a:cubicBezTo>
                  <a:cubicBezTo>
                    <a:pt x="372" y="853"/>
                    <a:pt x="482" y="894"/>
                    <a:pt x="591" y="894"/>
                  </a:cubicBezTo>
                  <a:cubicBezTo>
                    <a:pt x="820" y="894"/>
                    <a:pt x="1045" y="713"/>
                    <a:pt x="1045" y="445"/>
                  </a:cubicBezTo>
                  <a:cubicBezTo>
                    <a:pt x="1045" y="201"/>
                    <a:pt x="854" y="1"/>
                    <a:pt x="628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1217375" y="3764000"/>
              <a:ext cx="24575" cy="21000"/>
            </a:xfrm>
            <a:custGeom>
              <a:rect b="b" l="l" r="r" t="t"/>
              <a:pathLst>
                <a:path extrusionOk="0" h="840" w="983">
                  <a:moveTo>
                    <a:pt x="571" y="1"/>
                  </a:moveTo>
                  <a:cubicBezTo>
                    <a:pt x="191" y="1"/>
                    <a:pt x="1" y="460"/>
                    <a:pt x="270" y="713"/>
                  </a:cubicBezTo>
                  <a:cubicBezTo>
                    <a:pt x="352" y="801"/>
                    <a:pt x="457" y="840"/>
                    <a:pt x="560" y="840"/>
                  </a:cubicBezTo>
                  <a:cubicBezTo>
                    <a:pt x="774" y="840"/>
                    <a:pt x="982" y="673"/>
                    <a:pt x="982" y="428"/>
                  </a:cubicBezTo>
                  <a:cubicBezTo>
                    <a:pt x="982" y="191"/>
                    <a:pt x="792" y="1"/>
                    <a:pt x="57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1739925" y="3572425"/>
              <a:ext cx="7100" cy="4850"/>
            </a:xfrm>
            <a:custGeom>
              <a:rect b="b" l="l" r="r" t="t"/>
              <a:pathLst>
                <a:path extrusionOk="0" h="194" w="284">
                  <a:moveTo>
                    <a:pt x="157" y="0"/>
                  </a:moveTo>
                  <a:cubicBezTo>
                    <a:pt x="0" y="0"/>
                    <a:pt x="157" y="194"/>
                    <a:pt x="240" y="194"/>
                  </a:cubicBezTo>
                  <a:cubicBezTo>
                    <a:pt x="265" y="194"/>
                    <a:pt x="284" y="175"/>
                    <a:pt x="284" y="127"/>
                  </a:cubicBezTo>
                  <a:cubicBezTo>
                    <a:pt x="284" y="63"/>
                    <a:pt x="221" y="0"/>
                    <a:pt x="157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929800" y="2716300"/>
              <a:ext cx="7550" cy="5675"/>
            </a:xfrm>
            <a:custGeom>
              <a:rect b="b" l="l" r="r" t="t"/>
              <a:pathLst>
                <a:path extrusionOk="0" h="227" w="302">
                  <a:moveTo>
                    <a:pt x="151" y="1"/>
                  </a:moveTo>
                  <a:cubicBezTo>
                    <a:pt x="76" y="1"/>
                    <a:pt x="0" y="37"/>
                    <a:pt x="8" y="108"/>
                  </a:cubicBezTo>
                  <a:cubicBezTo>
                    <a:pt x="0" y="187"/>
                    <a:pt x="76" y="227"/>
                    <a:pt x="151" y="227"/>
                  </a:cubicBezTo>
                  <a:cubicBezTo>
                    <a:pt x="226" y="227"/>
                    <a:pt x="301" y="187"/>
                    <a:pt x="293" y="108"/>
                  </a:cubicBezTo>
                  <a:cubicBezTo>
                    <a:pt x="301" y="37"/>
                    <a:pt x="226" y="1"/>
                    <a:pt x="15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1115250" y="3419225"/>
              <a:ext cx="17450" cy="14700"/>
            </a:xfrm>
            <a:custGeom>
              <a:rect b="b" l="l" r="r" t="t"/>
              <a:pathLst>
                <a:path extrusionOk="0" h="588" w="698">
                  <a:moveTo>
                    <a:pt x="396" y="0"/>
                  </a:moveTo>
                  <a:cubicBezTo>
                    <a:pt x="143" y="0"/>
                    <a:pt x="0" y="317"/>
                    <a:pt x="190" y="507"/>
                  </a:cubicBezTo>
                  <a:cubicBezTo>
                    <a:pt x="250" y="562"/>
                    <a:pt x="323" y="587"/>
                    <a:pt x="394" y="587"/>
                  </a:cubicBezTo>
                  <a:cubicBezTo>
                    <a:pt x="549" y="587"/>
                    <a:pt x="697" y="470"/>
                    <a:pt x="697" y="285"/>
                  </a:cubicBezTo>
                  <a:cubicBezTo>
                    <a:pt x="697" y="127"/>
                    <a:pt x="570" y="0"/>
                    <a:pt x="396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1576400" y="3319475"/>
              <a:ext cx="6350" cy="5575"/>
            </a:xfrm>
            <a:custGeom>
              <a:rect b="b" l="l" r="r" t="t"/>
              <a:pathLst>
                <a:path extrusionOk="0" h="223" w="254">
                  <a:moveTo>
                    <a:pt x="143" y="0"/>
                  </a:moveTo>
                  <a:cubicBezTo>
                    <a:pt x="1" y="0"/>
                    <a:pt x="1" y="222"/>
                    <a:pt x="143" y="222"/>
                  </a:cubicBezTo>
                  <a:cubicBezTo>
                    <a:pt x="207" y="222"/>
                    <a:pt x="254" y="159"/>
                    <a:pt x="254" y="111"/>
                  </a:cubicBezTo>
                  <a:cubicBezTo>
                    <a:pt x="254" y="48"/>
                    <a:pt x="207" y="0"/>
                    <a:pt x="143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1098225" y="3382800"/>
              <a:ext cx="16650" cy="16650"/>
            </a:xfrm>
            <a:custGeom>
              <a:rect b="b" l="l" r="r" t="t"/>
              <a:pathLst>
                <a:path extrusionOk="0" h="666" w="666">
                  <a:moveTo>
                    <a:pt x="333" y="1"/>
                  </a:moveTo>
                  <a:cubicBezTo>
                    <a:pt x="143" y="1"/>
                    <a:pt x="1" y="159"/>
                    <a:pt x="1" y="333"/>
                  </a:cubicBezTo>
                  <a:cubicBezTo>
                    <a:pt x="1" y="523"/>
                    <a:pt x="143" y="666"/>
                    <a:pt x="333" y="666"/>
                  </a:cubicBezTo>
                  <a:cubicBezTo>
                    <a:pt x="507" y="666"/>
                    <a:pt x="666" y="523"/>
                    <a:pt x="666" y="333"/>
                  </a:cubicBezTo>
                  <a:cubicBezTo>
                    <a:pt x="666" y="159"/>
                    <a:pt x="507" y="1"/>
                    <a:pt x="33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1106925" y="3460400"/>
              <a:ext cx="10325" cy="8450"/>
            </a:xfrm>
            <a:custGeom>
              <a:rect b="b" l="l" r="r" t="t"/>
              <a:pathLst>
                <a:path extrusionOk="0" h="338" w="413">
                  <a:moveTo>
                    <a:pt x="238" y="0"/>
                  </a:moveTo>
                  <a:cubicBezTo>
                    <a:pt x="80" y="0"/>
                    <a:pt x="1" y="190"/>
                    <a:pt x="112" y="285"/>
                  </a:cubicBezTo>
                  <a:cubicBezTo>
                    <a:pt x="148" y="321"/>
                    <a:pt x="193" y="337"/>
                    <a:pt x="237" y="337"/>
                  </a:cubicBezTo>
                  <a:cubicBezTo>
                    <a:pt x="327" y="337"/>
                    <a:pt x="413" y="270"/>
                    <a:pt x="413" y="174"/>
                  </a:cubicBezTo>
                  <a:cubicBezTo>
                    <a:pt x="413" y="79"/>
                    <a:pt x="333" y="0"/>
                    <a:pt x="238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1524550" y="3663050"/>
              <a:ext cx="9925" cy="8475"/>
            </a:xfrm>
            <a:custGeom>
              <a:rect b="b" l="l" r="r" t="t"/>
              <a:pathLst>
                <a:path extrusionOk="0" h="339" w="397">
                  <a:moveTo>
                    <a:pt x="222" y="1"/>
                  </a:moveTo>
                  <a:cubicBezTo>
                    <a:pt x="64" y="1"/>
                    <a:pt x="0" y="191"/>
                    <a:pt x="95" y="286"/>
                  </a:cubicBezTo>
                  <a:cubicBezTo>
                    <a:pt x="132" y="322"/>
                    <a:pt x="177" y="338"/>
                    <a:pt x="220" y="338"/>
                  </a:cubicBezTo>
                  <a:cubicBezTo>
                    <a:pt x="310" y="338"/>
                    <a:pt x="396" y="271"/>
                    <a:pt x="396" y="175"/>
                  </a:cubicBezTo>
                  <a:cubicBezTo>
                    <a:pt x="396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1876850" y="3563025"/>
              <a:ext cx="5575" cy="5350"/>
            </a:xfrm>
            <a:custGeom>
              <a:rect b="b" l="l" r="r" t="t"/>
              <a:pathLst>
                <a:path extrusionOk="0" h="214" w="223">
                  <a:moveTo>
                    <a:pt x="111" y="0"/>
                  </a:moveTo>
                  <a:cubicBezTo>
                    <a:pt x="56" y="0"/>
                    <a:pt x="0" y="36"/>
                    <a:pt x="0" y="107"/>
                  </a:cubicBezTo>
                  <a:cubicBezTo>
                    <a:pt x="0" y="178"/>
                    <a:pt x="56" y="214"/>
                    <a:pt x="111" y="214"/>
                  </a:cubicBezTo>
                  <a:cubicBezTo>
                    <a:pt x="167" y="214"/>
                    <a:pt x="222" y="178"/>
                    <a:pt x="222" y="107"/>
                  </a:cubicBezTo>
                  <a:cubicBezTo>
                    <a:pt x="222" y="36"/>
                    <a:pt x="167" y="0"/>
                    <a:pt x="111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1551850" y="3825350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48" y="1"/>
                    <a:pt x="1" y="32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43" y="191"/>
                    <a:pt x="191" y="143"/>
                    <a:pt x="191" y="96"/>
                  </a:cubicBezTo>
                  <a:cubicBezTo>
                    <a:pt x="191" y="32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1779075" y="3266825"/>
              <a:ext cx="12700" cy="11150"/>
            </a:xfrm>
            <a:custGeom>
              <a:rect b="b" l="l" r="r" t="t"/>
              <a:pathLst>
                <a:path extrusionOk="0" h="446" w="508">
                  <a:moveTo>
                    <a:pt x="286" y="1"/>
                  </a:moveTo>
                  <a:cubicBezTo>
                    <a:pt x="96" y="1"/>
                    <a:pt x="1" y="238"/>
                    <a:pt x="143" y="381"/>
                  </a:cubicBezTo>
                  <a:cubicBezTo>
                    <a:pt x="183" y="425"/>
                    <a:pt x="234" y="445"/>
                    <a:pt x="285" y="445"/>
                  </a:cubicBezTo>
                  <a:cubicBezTo>
                    <a:pt x="396" y="445"/>
                    <a:pt x="507" y="352"/>
                    <a:pt x="507" y="222"/>
                  </a:cubicBezTo>
                  <a:cubicBezTo>
                    <a:pt x="507" y="96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915100" y="2999975"/>
              <a:ext cx="5425" cy="5300"/>
            </a:xfrm>
            <a:custGeom>
              <a:rect b="b" l="l" r="r" t="t"/>
              <a:pathLst>
                <a:path extrusionOk="0" h="212" w="217">
                  <a:moveTo>
                    <a:pt x="88" y="0"/>
                  </a:moveTo>
                  <a:cubicBezTo>
                    <a:pt x="0" y="0"/>
                    <a:pt x="0" y="211"/>
                    <a:pt x="88" y="211"/>
                  </a:cubicBezTo>
                  <a:cubicBezTo>
                    <a:pt x="93" y="211"/>
                    <a:pt x="99" y="210"/>
                    <a:pt x="105" y="209"/>
                  </a:cubicBezTo>
                  <a:cubicBezTo>
                    <a:pt x="169" y="209"/>
                    <a:pt x="216" y="161"/>
                    <a:pt x="216" y="98"/>
                  </a:cubicBezTo>
                  <a:cubicBezTo>
                    <a:pt x="216" y="50"/>
                    <a:pt x="169" y="3"/>
                    <a:pt x="105" y="3"/>
                  </a:cubicBezTo>
                  <a:cubicBezTo>
                    <a:pt x="99" y="1"/>
                    <a:pt x="93" y="0"/>
                    <a:pt x="88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447850" y="3161525"/>
              <a:ext cx="8750" cy="8350"/>
            </a:xfrm>
            <a:custGeom>
              <a:rect b="b" l="l" r="r" t="t"/>
              <a:pathLst>
                <a:path extrusionOk="0" h="334" w="350">
                  <a:moveTo>
                    <a:pt x="175" y="1"/>
                  </a:moveTo>
                  <a:cubicBezTo>
                    <a:pt x="80" y="1"/>
                    <a:pt x="1" y="64"/>
                    <a:pt x="1" y="159"/>
                  </a:cubicBezTo>
                  <a:cubicBezTo>
                    <a:pt x="1" y="254"/>
                    <a:pt x="80" y="333"/>
                    <a:pt x="175" y="333"/>
                  </a:cubicBezTo>
                  <a:cubicBezTo>
                    <a:pt x="270" y="333"/>
                    <a:pt x="349" y="254"/>
                    <a:pt x="349" y="159"/>
                  </a:cubicBezTo>
                  <a:cubicBezTo>
                    <a:pt x="349" y="64"/>
                    <a:pt x="270" y="1"/>
                    <a:pt x="17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1116425" y="3701850"/>
              <a:ext cx="14675" cy="14275"/>
            </a:xfrm>
            <a:custGeom>
              <a:rect b="b" l="l" r="r" t="t"/>
              <a:pathLst>
                <a:path extrusionOk="0" h="571" w="587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cubicBezTo>
                    <a:pt x="1" y="444"/>
                    <a:pt x="128" y="571"/>
                    <a:pt x="286" y="571"/>
                  </a:cubicBezTo>
                  <a:cubicBezTo>
                    <a:pt x="460" y="571"/>
                    <a:pt x="587" y="444"/>
                    <a:pt x="587" y="286"/>
                  </a:cubicBezTo>
                  <a:cubicBezTo>
                    <a:pt x="587" y="127"/>
                    <a:pt x="460" y="1"/>
                    <a:pt x="286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965625" y="3931825"/>
              <a:ext cx="8325" cy="7250"/>
            </a:xfrm>
            <a:custGeom>
              <a:rect b="b" l="l" r="r" t="t"/>
              <a:pathLst>
                <a:path extrusionOk="0" h="290" w="333">
                  <a:moveTo>
                    <a:pt x="190" y="1"/>
                  </a:moveTo>
                  <a:cubicBezTo>
                    <a:pt x="64" y="1"/>
                    <a:pt x="0" y="159"/>
                    <a:pt x="80" y="254"/>
                  </a:cubicBezTo>
                  <a:cubicBezTo>
                    <a:pt x="108" y="278"/>
                    <a:pt x="143" y="289"/>
                    <a:pt x="177" y="289"/>
                  </a:cubicBezTo>
                  <a:cubicBezTo>
                    <a:pt x="256" y="289"/>
                    <a:pt x="333" y="232"/>
                    <a:pt x="333" y="143"/>
                  </a:cubicBezTo>
                  <a:cubicBezTo>
                    <a:pt x="333" y="64"/>
                    <a:pt x="270" y="1"/>
                    <a:pt x="19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1485750" y="3351925"/>
              <a:ext cx="10325" cy="9125"/>
            </a:xfrm>
            <a:custGeom>
              <a:rect b="b" l="l" r="r" t="t"/>
              <a:pathLst>
                <a:path extrusionOk="0" h="365" w="413">
                  <a:moveTo>
                    <a:pt x="238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50" y="345"/>
                    <a:pt x="197" y="364"/>
                    <a:pt x="243" y="364"/>
                  </a:cubicBezTo>
                  <a:cubicBezTo>
                    <a:pt x="331" y="364"/>
                    <a:pt x="412" y="295"/>
                    <a:pt x="412" y="191"/>
                  </a:cubicBezTo>
                  <a:cubicBezTo>
                    <a:pt x="412" y="80"/>
                    <a:pt x="333" y="1"/>
                    <a:pt x="23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1791750" y="3140550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5" y="1"/>
                  </a:moveTo>
                  <a:cubicBezTo>
                    <a:pt x="32" y="1"/>
                    <a:pt x="0" y="32"/>
                    <a:pt x="0" y="96"/>
                  </a:cubicBezTo>
                  <a:cubicBezTo>
                    <a:pt x="0" y="143"/>
                    <a:pt x="32" y="191"/>
                    <a:pt x="95" y="191"/>
                  </a:cubicBezTo>
                  <a:cubicBezTo>
                    <a:pt x="143" y="191"/>
                    <a:pt x="190" y="143"/>
                    <a:pt x="190" y="96"/>
                  </a:cubicBezTo>
                  <a:cubicBezTo>
                    <a:pt x="190" y="32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909400" y="3667025"/>
              <a:ext cx="16650" cy="16650"/>
            </a:xfrm>
            <a:custGeom>
              <a:rect b="b" l="l" r="r" t="t"/>
              <a:pathLst>
                <a:path extrusionOk="0" h="666" w="666">
                  <a:moveTo>
                    <a:pt x="333" y="0"/>
                  </a:moveTo>
                  <a:cubicBezTo>
                    <a:pt x="159" y="0"/>
                    <a:pt x="1" y="159"/>
                    <a:pt x="1" y="333"/>
                  </a:cubicBezTo>
                  <a:cubicBezTo>
                    <a:pt x="1" y="523"/>
                    <a:pt x="159" y="665"/>
                    <a:pt x="333" y="665"/>
                  </a:cubicBezTo>
                  <a:cubicBezTo>
                    <a:pt x="523" y="665"/>
                    <a:pt x="666" y="523"/>
                    <a:pt x="666" y="333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1021825" y="3576375"/>
              <a:ext cx="11125" cy="11100"/>
            </a:xfrm>
            <a:custGeom>
              <a:rect b="b" l="l" r="r" t="t"/>
              <a:pathLst>
                <a:path extrusionOk="0" h="444" w="445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cubicBezTo>
                    <a:pt x="349" y="444"/>
                    <a:pt x="444" y="349"/>
                    <a:pt x="444" y="222"/>
                  </a:cubicBez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1699500" y="3186075"/>
              <a:ext cx="13100" cy="11150"/>
            </a:xfrm>
            <a:custGeom>
              <a:rect b="b" l="l" r="r" t="t"/>
              <a:pathLst>
                <a:path extrusionOk="0" h="446" w="524">
                  <a:moveTo>
                    <a:pt x="302" y="0"/>
                  </a:moveTo>
                  <a:cubicBezTo>
                    <a:pt x="112" y="0"/>
                    <a:pt x="1" y="238"/>
                    <a:pt x="143" y="380"/>
                  </a:cubicBezTo>
                  <a:cubicBezTo>
                    <a:pt x="188" y="425"/>
                    <a:pt x="243" y="445"/>
                    <a:pt x="296" y="445"/>
                  </a:cubicBezTo>
                  <a:cubicBezTo>
                    <a:pt x="412" y="445"/>
                    <a:pt x="523" y="352"/>
                    <a:pt x="523" y="222"/>
                  </a:cubicBezTo>
                  <a:cubicBezTo>
                    <a:pt x="523" y="95"/>
                    <a:pt x="428" y="0"/>
                    <a:pt x="302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1718500" y="3493650"/>
              <a:ext cx="15075" cy="12950"/>
            </a:xfrm>
            <a:custGeom>
              <a:rect b="b" l="l" r="r" t="t"/>
              <a:pathLst>
                <a:path extrusionOk="0" h="518" w="603">
                  <a:moveTo>
                    <a:pt x="349" y="0"/>
                  </a:moveTo>
                  <a:cubicBezTo>
                    <a:pt x="112" y="0"/>
                    <a:pt x="1" y="269"/>
                    <a:pt x="159" y="444"/>
                  </a:cubicBezTo>
                  <a:cubicBezTo>
                    <a:pt x="210" y="494"/>
                    <a:pt x="274" y="517"/>
                    <a:pt x="338" y="517"/>
                  </a:cubicBezTo>
                  <a:cubicBezTo>
                    <a:pt x="471" y="517"/>
                    <a:pt x="603" y="415"/>
                    <a:pt x="603" y="254"/>
                  </a:cubicBezTo>
                  <a:cubicBezTo>
                    <a:pt x="603" y="111"/>
                    <a:pt x="492" y="0"/>
                    <a:pt x="34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1009950" y="3923925"/>
              <a:ext cx="7150" cy="6750"/>
            </a:xfrm>
            <a:custGeom>
              <a:rect b="b" l="l" r="r" t="t"/>
              <a:pathLst>
                <a:path extrusionOk="0" h="270" w="286">
                  <a:moveTo>
                    <a:pt x="143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06"/>
                    <a:pt x="64" y="269"/>
                    <a:pt x="143" y="269"/>
                  </a:cubicBezTo>
                  <a:cubicBezTo>
                    <a:pt x="222" y="269"/>
                    <a:pt x="286" y="206"/>
                    <a:pt x="286" y="127"/>
                  </a:cubicBezTo>
                  <a:cubicBezTo>
                    <a:pt x="286" y="48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534750" y="3638125"/>
              <a:ext cx="5950" cy="4775"/>
            </a:xfrm>
            <a:custGeom>
              <a:rect b="b" l="l" r="r" t="t"/>
              <a:pathLst>
                <a:path extrusionOk="0" h="191" w="238">
                  <a:moveTo>
                    <a:pt x="119" y="0"/>
                  </a:moveTo>
                  <a:cubicBezTo>
                    <a:pt x="60" y="0"/>
                    <a:pt x="0" y="32"/>
                    <a:pt x="8" y="95"/>
                  </a:cubicBezTo>
                  <a:cubicBezTo>
                    <a:pt x="16" y="159"/>
                    <a:pt x="68" y="190"/>
                    <a:pt x="119" y="190"/>
                  </a:cubicBezTo>
                  <a:cubicBezTo>
                    <a:pt x="171" y="190"/>
                    <a:pt x="222" y="159"/>
                    <a:pt x="230" y="95"/>
                  </a:cubicBezTo>
                  <a:cubicBezTo>
                    <a:pt x="238" y="32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746325" y="2908600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80" y="0"/>
                  </a:moveTo>
                  <a:cubicBezTo>
                    <a:pt x="48" y="0"/>
                    <a:pt x="0" y="32"/>
                    <a:pt x="0" y="79"/>
                  </a:cubicBezTo>
                  <a:cubicBezTo>
                    <a:pt x="0" y="111"/>
                    <a:pt x="48" y="158"/>
                    <a:pt x="80" y="158"/>
                  </a:cubicBezTo>
                  <a:cubicBezTo>
                    <a:pt x="127" y="158"/>
                    <a:pt x="159" y="111"/>
                    <a:pt x="159" y="79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683000" y="3709375"/>
              <a:ext cx="8725" cy="7225"/>
            </a:xfrm>
            <a:custGeom>
              <a:rect b="b" l="l" r="r" t="t"/>
              <a:pathLst>
                <a:path extrusionOk="0" h="289" w="349">
                  <a:moveTo>
                    <a:pt x="190" y="0"/>
                  </a:moveTo>
                  <a:cubicBezTo>
                    <a:pt x="63" y="0"/>
                    <a:pt x="0" y="159"/>
                    <a:pt x="95" y="254"/>
                  </a:cubicBezTo>
                  <a:cubicBezTo>
                    <a:pt x="124" y="278"/>
                    <a:pt x="159" y="289"/>
                    <a:pt x="193" y="289"/>
                  </a:cubicBezTo>
                  <a:cubicBezTo>
                    <a:pt x="272" y="289"/>
                    <a:pt x="348" y="231"/>
                    <a:pt x="348" y="143"/>
                  </a:cubicBezTo>
                  <a:cubicBezTo>
                    <a:pt x="348" y="64"/>
                    <a:pt x="269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954525" y="28108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49" y="0"/>
                  </a:moveTo>
                  <a:cubicBezTo>
                    <a:pt x="112" y="0"/>
                    <a:pt x="1" y="269"/>
                    <a:pt x="159" y="428"/>
                  </a:cubicBezTo>
                  <a:cubicBezTo>
                    <a:pt x="211" y="479"/>
                    <a:pt x="274" y="502"/>
                    <a:pt x="336" y="502"/>
                  </a:cubicBezTo>
                  <a:cubicBezTo>
                    <a:pt x="464" y="502"/>
                    <a:pt x="587" y="403"/>
                    <a:pt x="587" y="254"/>
                  </a:cubicBezTo>
                  <a:cubicBezTo>
                    <a:pt x="587" y="111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1781850" y="3493175"/>
              <a:ext cx="8325" cy="6775"/>
            </a:xfrm>
            <a:custGeom>
              <a:rect b="b" l="l" r="r" t="t"/>
              <a:pathLst>
                <a:path extrusionOk="0" h="271" w="333">
                  <a:moveTo>
                    <a:pt x="215" y="1"/>
                  </a:moveTo>
                  <a:cubicBezTo>
                    <a:pt x="207" y="1"/>
                    <a:pt x="199" y="2"/>
                    <a:pt x="190" y="3"/>
                  </a:cubicBezTo>
                  <a:cubicBezTo>
                    <a:pt x="64" y="3"/>
                    <a:pt x="0" y="146"/>
                    <a:pt x="95" y="225"/>
                  </a:cubicBezTo>
                  <a:cubicBezTo>
                    <a:pt x="122" y="257"/>
                    <a:pt x="157" y="271"/>
                    <a:pt x="192" y="271"/>
                  </a:cubicBezTo>
                  <a:cubicBezTo>
                    <a:pt x="262" y="271"/>
                    <a:pt x="333" y="214"/>
                    <a:pt x="333" y="130"/>
                  </a:cubicBezTo>
                  <a:cubicBezTo>
                    <a:pt x="333" y="59"/>
                    <a:pt x="282" y="1"/>
                    <a:pt x="215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1313950" y="3064550"/>
              <a:ext cx="5975" cy="5075"/>
            </a:xfrm>
            <a:custGeom>
              <a:rect b="b" l="l" r="r" t="t"/>
              <a:pathLst>
                <a:path extrusionOk="0" h="203" w="239">
                  <a:moveTo>
                    <a:pt x="120" y="1"/>
                  </a:moveTo>
                  <a:cubicBezTo>
                    <a:pt x="64" y="1"/>
                    <a:pt x="9" y="32"/>
                    <a:pt x="1" y="96"/>
                  </a:cubicBezTo>
                  <a:cubicBezTo>
                    <a:pt x="9" y="167"/>
                    <a:pt x="64" y="202"/>
                    <a:pt x="120" y="202"/>
                  </a:cubicBezTo>
                  <a:cubicBezTo>
                    <a:pt x="175" y="202"/>
                    <a:pt x="231" y="167"/>
                    <a:pt x="238" y="96"/>
                  </a:cubicBezTo>
                  <a:cubicBezTo>
                    <a:pt x="231" y="32"/>
                    <a:pt x="175" y="1"/>
                    <a:pt x="12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1526525" y="3298900"/>
              <a:ext cx="20225" cy="17375"/>
            </a:xfrm>
            <a:custGeom>
              <a:rect b="b" l="l" r="r" t="t"/>
              <a:pathLst>
                <a:path extrusionOk="0" h="695" w="809">
                  <a:moveTo>
                    <a:pt x="460" y="0"/>
                  </a:moveTo>
                  <a:cubicBezTo>
                    <a:pt x="159" y="0"/>
                    <a:pt x="1" y="380"/>
                    <a:pt x="222" y="602"/>
                  </a:cubicBezTo>
                  <a:cubicBezTo>
                    <a:pt x="292" y="666"/>
                    <a:pt x="375" y="695"/>
                    <a:pt x="456" y="695"/>
                  </a:cubicBezTo>
                  <a:cubicBezTo>
                    <a:pt x="636" y="695"/>
                    <a:pt x="808" y="555"/>
                    <a:pt x="808" y="348"/>
                  </a:cubicBezTo>
                  <a:cubicBezTo>
                    <a:pt x="808" y="158"/>
                    <a:pt x="650" y="0"/>
                    <a:pt x="46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1"/>
            <p:cNvSpPr/>
            <p:nvPr/>
          </p:nvSpPr>
          <p:spPr>
            <a:xfrm>
              <a:off x="1608875" y="3261675"/>
              <a:ext cx="5150" cy="4375"/>
            </a:xfrm>
            <a:custGeom>
              <a:rect b="b" l="l" r="r" t="t"/>
              <a:pathLst>
                <a:path extrusionOk="0" h="175" w="206">
                  <a:moveTo>
                    <a:pt x="127" y="1"/>
                  </a:moveTo>
                  <a:cubicBezTo>
                    <a:pt x="0" y="1"/>
                    <a:pt x="0" y="175"/>
                    <a:pt x="127" y="175"/>
                  </a:cubicBezTo>
                  <a:cubicBezTo>
                    <a:pt x="158" y="175"/>
                    <a:pt x="206" y="143"/>
                    <a:pt x="206" y="96"/>
                  </a:cubicBezTo>
                  <a:cubicBezTo>
                    <a:pt x="206" y="48"/>
                    <a:pt x="158" y="1"/>
                    <a:pt x="12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785125" y="2892350"/>
              <a:ext cx="12300" cy="10600"/>
            </a:xfrm>
            <a:custGeom>
              <a:rect b="b" l="l" r="r" t="t"/>
              <a:pathLst>
                <a:path extrusionOk="0" h="424" w="492">
                  <a:moveTo>
                    <a:pt x="269" y="1"/>
                  </a:moveTo>
                  <a:cubicBezTo>
                    <a:pt x="79" y="1"/>
                    <a:pt x="0" y="223"/>
                    <a:pt x="127" y="365"/>
                  </a:cubicBezTo>
                  <a:cubicBezTo>
                    <a:pt x="167" y="405"/>
                    <a:pt x="219" y="423"/>
                    <a:pt x="270" y="423"/>
                  </a:cubicBezTo>
                  <a:cubicBezTo>
                    <a:pt x="381" y="423"/>
                    <a:pt x="491" y="341"/>
                    <a:pt x="491" y="223"/>
                  </a:cubicBezTo>
                  <a:cubicBezTo>
                    <a:pt x="491" y="96"/>
                    <a:pt x="396" y="1"/>
                    <a:pt x="269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1"/>
            <p:cNvSpPr/>
            <p:nvPr/>
          </p:nvSpPr>
          <p:spPr>
            <a:xfrm>
              <a:off x="966025" y="3147275"/>
              <a:ext cx="12675" cy="12700"/>
            </a:xfrm>
            <a:custGeom>
              <a:rect b="b" l="l" r="r" t="t"/>
              <a:pathLst>
                <a:path extrusionOk="0" h="508" w="507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81"/>
                    <a:pt x="111" y="507"/>
                    <a:pt x="254" y="507"/>
                  </a:cubicBezTo>
                  <a:cubicBezTo>
                    <a:pt x="380" y="507"/>
                    <a:pt x="507" y="381"/>
                    <a:pt x="507" y="254"/>
                  </a:cubicBezTo>
                  <a:cubicBezTo>
                    <a:pt x="507" y="112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1"/>
            <p:cNvSpPr/>
            <p:nvPr/>
          </p:nvSpPr>
          <p:spPr>
            <a:xfrm>
              <a:off x="1526575" y="2920775"/>
              <a:ext cx="3925" cy="3675"/>
            </a:xfrm>
            <a:custGeom>
              <a:rect b="b" l="l" r="r" t="t"/>
              <a:pathLst>
                <a:path extrusionOk="0" h="147" w="157">
                  <a:moveTo>
                    <a:pt x="64" y="1"/>
                  </a:moveTo>
                  <a:cubicBezTo>
                    <a:pt x="34" y="1"/>
                    <a:pt x="1" y="40"/>
                    <a:pt x="14" y="67"/>
                  </a:cubicBezTo>
                  <a:cubicBezTo>
                    <a:pt x="14" y="115"/>
                    <a:pt x="46" y="146"/>
                    <a:pt x="78" y="146"/>
                  </a:cubicBezTo>
                  <a:cubicBezTo>
                    <a:pt x="125" y="146"/>
                    <a:pt x="157" y="115"/>
                    <a:pt x="157" y="67"/>
                  </a:cubicBezTo>
                  <a:cubicBezTo>
                    <a:pt x="157" y="36"/>
                    <a:pt x="125" y="4"/>
                    <a:pt x="78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1"/>
            <p:cNvSpPr/>
            <p:nvPr/>
          </p:nvSpPr>
          <p:spPr>
            <a:xfrm>
              <a:off x="440725" y="3521750"/>
              <a:ext cx="12700" cy="13075"/>
            </a:xfrm>
            <a:custGeom>
              <a:rect b="b" l="l" r="r" t="t"/>
              <a:pathLst>
                <a:path extrusionOk="0" h="523" w="508">
                  <a:moveTo>
                    <a:pt x="254" y="0"/>
                  </a:moveTo>
                  <a:cubicBezTo>
                    <a:pt x="112" y="0"/>
                    <a:pt x="1" y="111"/>
                    <a:pt x="1" y="254"/>
                  </a:cubicBezTo>
                  <a:cubicBezTo>
                    <a:pt x="1" y="396"/>
                    <a:pt x="112" y="523"/>
                    <a:pt x="254" y="523"/>
                  </a:cubicBezTo>
                  <a:cubicBezTo>
                    <a:pt x="397" y="523"/>
                    <a:pt x="508" y="396"/>
                    <a:pt x="508" y="254"/>
                  </a:cubicBezTo>
                  <a:cubicBezTo>
                    <a:pt x="508" y="111"/>
                    <a:pt x="397" y="0"/>
                    <a:pt x="254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1"/>
            <p:cNvSpPr/>
            <p:nvPr/>
          </p:nvSpPr>
          <p:spPr>
            <a:xfrm>
              <a:off x="1732750" y="3411300"/>
              <a:ext cx="11525" cy="11500"/>
            </a:xfrm>
            <a:custGeom>
              <a:rect b="b" l="l" r="r" t="t"/>
              <a:pathLst>
                <a:path extrusionOk="0" h="460" w="461">
                  <a:moveTo>
                    <a:pt x="238" y="1"/>
                  </a:moveTo>
                  <a:cubicBezTo>
                    <a:pt x="96" y="1"/>
                    <a:pt x="1" y="96"/>
                    <a:pt x="1" y="238"/>
                  </a:cubicBezTo>
                  <a:cubicBezTo>
                    <a:pt x="1" y="365"/>
                    <a:pt x="96" y="460"/>
                    <a:pt x="238" y="460"/>
                  </a:cubicBezTo>
                  <a:cubicBezTo>
                    <a:pt x="365" y="460"/>
                    <a:pt x="460" y="365"/>
                    <a:pt x="460" y="238"/>
                  </a:cubicBezTo>
                  <a:cubicBezTo>
                    <a:pt x="460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1"/>
            <p:cNvSpPr/>
            <p:nvPr/>
          </p:nvSpPr>
          <p:spPr>
            <a:xfrm>
              <a:off x="1341675" y="3386375"/>
              <a:ext cx="9925" cy="8425"/>
            </a:xfrm>
            <a:custGeom>
              <a:rect b="b" l="l" r="r" t="t"/>
              <a:pathLst>
                <a:path extrusionOk="0" h="337" w="397">
                  <a:moveTo>
                    <a:pt x="222" y="0"/>
                  </a:moveTo>
                  <a:cubicBezTo>
                    <a:pt x="79" y="0"/>
                    <a:pt x="0" y="174"/>
                    <a:pt x="95" y="285"/>
                  </a:cubicBezTo>
                  <a:cubicBezTo>
                    <a:pt x="131" y="321"/>
                    <a:pt x="175" y="337"/>
                    <a:pt x="218" y="337"/>
                  </a:cubicBezTo>
                  <a:cubicBezTo>
                    <a:pt x="309" y="337"/>
                    <a:pt x="396" y="266"/>
                    <a:pt x="396" y="159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1"/>
            <p:cNvSpPr/>
            <p:nvPr/>
          </p:nvSpPr>
          <p:spPr>
            <a:xfrm>
              <a:off x="1498025" y="3158725"/>
              <a:ext cx="13100" cy="11175"/>
            </a:xfrm>
            <a:custGeom>
              <a:rect b="b" l="l" r="r" t="t"/>
              <a:pathLst>
                <a:path extrusionOk="0" h="447" w="524">
                  <a:moveTo>
                    <a:pt x="325" y="0"/>
                  </a:moveTo>
                  <a:cubicBezTo>
                    <a:pt x="318" y="0"/>
                    <a:pt x="310" y="1"/>
                    <a:pt x="301" y="2"/>
                  </a:cubicBezTo>
                  <a:cubicBezTo>
                    <a:pt x="96" y="2"/>
                    <a:pt x="1" y="239"/>
                    <a:pt x="143" y="382"/>
                  </a:cubicBezTo>
                  <a:cubicBezTo>
                    <a:pt x="188" y="427"/>
                    <a:pt x="242" y="447"/>
                    <a:pt x="296" y="447"/>
                  </a:cubicBezTo>
                  <a:cubicBezTo>
                    <a:pt x="412" y="447"/>
                    <a:pt x="523" y="354"/>
                    <a:pt x="523" y="224"/>
                  </a:cubicBezTo>
                  <a:cubicBezTo>
                    <a:pt x="523" y="105"/>
                    <a:pt x="440" y="0"/>
                    <a:pt x="325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1"/>
            <p:cNvSpPr/>
            <p:nvPr/>
          </p:nvSpPr>
          <p:spPr>
            <a:xfrm>
              <a:off x="851625" y="3765200"/>
              <a:ext cx="19800" cy="16600"/>
            </a:xfrm>
            <a:custGeom>
              <a:rect b="b" l="l" r="r" t="t"/>
              <a:pathLst>
                <a:path extrusionOk="0" h="664" w="792">
                  <a:moveTo>
                    <a:pt x="459" y="0"/>
                  </a:moveTo>
                  <a:cubicBezTo>
                    <a:pt x="159" y="0"/>
                    <a:pt x="0" y="364"/>
                    <a:pt x="222" y="570"/>
                  </a:cubicBezTo>
                  <a:cubicBezTo>
                    <a:pt x="287" y="635"/>
                    <a:pt x="367" y="664"/>
                    <a:pt x="447" y="664"/>
                  </a:cubicBezTo>
                  <a:cubicBezTo>
                    <a:pt x="621" y="664"/>
                    <a:pt x="792" y="528"/>
                    <a:pt x="792" y="333"/>
                  </a:cubicBezTo>
                  <a:cubicBezTo>
                    <a:pt x="776" y="143"/>
                    <a:pt x="634" y="0"/>
                    <a:pt x="45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1397475" y="2926400"/>
              <a:ext cx="9525" cy="9225"/>
            </a:xfrm>
            <a:custGeom>
              <a:rect b="b" l="l" r="r" t="t"/>
              <a:pathLst>
                <a:path extrusionOk="0" h="369" w="381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309"/>
                    <a:pt x="96" y="369"/>
                    <a:pt x="191" y="369"/>
                  </a:cubicBezTo>
                  <a:cubicBezTo>
                    <a:pt x="286" y="369"/>
                    <a:pt x="381" y="309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1"/>
            <p:cNvSpPr/>
            <p:nvPr/>
          </p:nvSpPr>
          <p:spPr>
            <a:xfrm>
              <a:off x="441675" y="3076025"/>
              <a:ext cx="5425" cy="3700"/>
            </a:xfrm>
            <a:custGeom>
              <a:rect b="b" l="l" r="r" t="t"/>
              <a:pathLst>
                <a:path extrusionOk="0" h="148" w="217">
                  <a:moveTo>
                    <a:pt x="121" y="1"/>
                  </a:moveTo>
                  <a:cubicBezTo>
                    <a:pt x="1" y="1"/>
                    <a:pt x="119" y="148"/>
                    <a:pt x="182" y="148"/>
                  </a:cubicBezTo>
                  <a:cubicBezTo>
                    <a:pt x="202" y="148"/>
                    <a:pt x="216" y="133"/>
                    <a:pt x="216" y="96"/>
                  </a:cubicBezTo>
                  <a:cubicBezTo>
                    <a:pt x="216" y="48"/>
                    <a:pt x="169" y="1"/>
                    <a:pt x="121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1474275" y="3732325"/>
              <a:ext cx="18225" cy="15275"/>
            </a:xfrm>
            <a:custGeom>
              <a:rect b="b" l="l" r="r" t="t"/>
              <a:pathLst>
                <a:path extrusionOk="0" h="611" w="729">
                  <a:moveTo>
                    <a:pt x="412" y="1"/>
                  </a:moveTo>
                  <a:cubicBezTo>
                    <a:pt x="143" y="1"/>
                    <a:pt x="1" y="333"/>
                    <a:pt x="191" y="523"/>
                  </a:cubicBezTo>
                  <a:cubicBezTo>
                    <a:pt x="256" y="584"/>
                    <a:pt x="334" y="610"/>
                    <a:pt x="410" y="610"/>
                  </a:cubicBezTo>
                  <a:cubicBezTo>
                    <a:pt x="574" y="610"/>
                    <a:pt x="729" y="486"/>
                    <a:pt x="729" y="302"/>
                  </a:cubicBezTo>
                  <a:cubicBezTo>
                    <a:pt x="729" y="127"/>
                    <a:pt x="586" y="1"/>
                    <a:pt x="41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1"/>
            <p:cNvSpPr/>
            <p:nvPr/>
          </p:nvSpPr>
          <p:spPr>
            <a:xfrm>
              <a:off x="791050" y="3499575"/>
              <a:ext cx="8350" cy="8350"/>
            </a:xfrm>
            <a:custGeom>
              <a:rect b="b" l="l" r="r" t="t"/>
              <a:pathLst>
                <a:path extrusionOk="0" h="334" w="334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cubicBezTo>
                    <a:pt x="1" y="254"/>
                    <a:pt x="64" y="333"/>
                    <a:pt x="159" y="333"/>
                  </a:cubicBezTo>
                  <a:cubicBezTo>
                    <a:pt x="254" y="333"/>
                    <a:pt x="333" y="254"/>
                    <a:pt x="333" y="159"/>
                  </a:cubicBezTo>
                  <a:cubicBezTo>
                    <a:pt x="333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1"/>
            <p:cNvSpPr/>
            <p:nvPr/>
          </p:nvSpPr>
          <p:spPr>
            <a:xfrm>
              <a:off x="551825" y="3527300"/>
              <a:ext cx="6100" cy="4350"/>
            </a:xfrm>
            <a:custGeom>
              <a:rect b="b" l="l" r="r" t="t"/>
              <a:pathLst>
                <a:path extrusionOk="0" h="174" w="244">
                  <a:moveTo>
                    <a:pt x="133" y="0"/>
                  </a:moveTo>
                  <a:cubicBezTo>
                    <a:pt x="0" y="0"/>
                    <a:pt x="133" y="174"/>
                    <a:pt x="205" y="174"/>
                  </a:cubicBezTo>
                  <a:cubicBezTo>
                    <a:pt x="227" y="174"/>
                    <a:pt x="244" y="156"/>
                    <a:pt x="244" y="111"/>
                  </a:cubicBezTo>
                  <a:cubicBezTo>
                    <a:pt x="244" y="48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1274375" y="3947275"/>
              <a:ext cx="10725" cy="8825"/>
            </a:xfrm>
            <a:custGeom>
              <a:rect b="b" l="l" r="r" t="t"/>
              <a:pathLst>
                <a:path extrusionOk="0" h="353" w="429">
                  <a:moveTo>
                    <a:pt x="238" y="0"/>
                  </a:moveTo>
                  <a:cubicBezTo>
                    <a:pt x="80" y="0"/>
                    <a:pt x="1" y="190"/>
                    <a:pt x="111" y="301"/>
                  </a:cubicBezTo>
                  <a:cubicBezTo>
                    <a:pt x="147" y="337"/>
                    <a:pt x="191" y="353"/>
                    <a:pt x="235" y="353"/>
                  </a:cubicBezTo>
                  <a:cubicBezTo>
                    <a:pt x="327" y="353"/>
                    <a:pt x="417" y="282"/>
                    <a:pt x="428" y="175"/>
                  </a:cubicBezTo>
                  <a:cubicBezTo>
                    <a:pt x="428" y="80"/>
                    <a:pt x="349" y="0"/>
                    <a:pt x="238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654200" y="3271950"/>
              <a:ext cx="20100" cy="17275"/>
            </a:xfrm>
            <a:custGeom>
              <a:rect b="b" l="l" r="r" t="t"/>
              <a:pathLst>
                <a:path extrusionOk="0" h="691" w="804">
                  <a:moveTo>
                    <a:pt x="437" y="1"/>
                  </a:moveTo>
                  <a:cubicBezTo>
                    <a:pt x="148" y="1"/>
                    <a:pt x="1" y="370"/>
                    <a:pt x="218" y="587"/>
                  </a:cubicBezTo>
                  <a:cubicBezTo>
                    <a:pt x="284" y="659"/>
                    <a:pt x="368" y="691"/>
                    <a:pt x="452" y="691"/>
                  </a:cubicBezTo>
                  <a:cubicBezTo>
                    <a:pt x="629" y="691"/>
                    <a:pt x="804" y="549"/>
                    <a:pt x="804" y="334"/>
                  </a:cubicBezTo>
                  <a:cubicBezTo>
                    <a:pt x="804" y="144"/>
                    <a:pt x="645" y="1"/>
                    <a:pt x="455" y="1"/>
                  </a:cubicBezTo>
                  <a:cubicBezTo>
                    <a:pt x="449" y="1"/>
                    <a:pt x="443" y="1"/>
                    <a:pt x="437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834600" y="3471075"/>
              <a:ext cx="11500" cy="9800"/>
            </a:xfrm>
            <a:custGeom>
              <a:rect b="b" l="l" r="r" t="t"/>
              <a:pathLst>
                <a:path extrusionOk="0" h="392" w="460">
                  <a:moveTo>
                    <a:pt x="270" y="1"/>
                  </a:moveTo>
                  <a:cubicBezTo>
                    <a:pt x="95" y="1"/>
                    <a:pt x="0" y="206"/>
                    <a:pt x="127" y="333"/>
                  </a:cubicBezTo>
                  <a:cubicBezTo>
                    <a:pt x="167" y="373"/>
                    <a:pt x="216" y="391"/>
                    <a:pt x="263" y="391"/>
                  </a:cubicBezTo>
                  <a:cubicBezTo>
                    <a:pt x="364" y="391"/>
                    <a:pt x="460" y="309"/>
                    <a:pt x="460" y="191"/>
                  </a:cubicBezTo>
                  <a:cubicBezTo>
                    <a:pt x="460" y="80"/>
                    <a:pt x="380" y="1"/>
                    <a:pt x="270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1786950" y="3025375"/>
              <a:ext cx="2050" cy="1700"/>
            </a:xfrm>
            <a:custGeom>
              <a:rect b="b" l="l" r="r" t="t"/>
              <a:pathLst>
                <a:path extrusionOk="0" h="68" w="82">
                  <a:moveTo>
                    <a:pt x="50" y="0"/>
                  </a:moveTo>
                  <a:cubicBezTo>
                    <a:pt x="0" y="0"/>
                    <a:pt x="47" y="67"/>
                    <a:pt x="70" y="67"/>
                  </a:cubicBezTo>
                  <a:cubicBezTo>
                    <a:pt x="77" y="67"/>
                    <a:pt x="81" y="62"/>
                    <a:pt x="81" y="48"/>
                  </a:cubicBezTo>
                  <a:cubicBezTo>
                    <a:pt x="81" y="32"/>
                    <a:pt x="66" y="0"/>
                    <a:pt x="5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844100" y="3524925"/>
              <a:ext cx="22575" cy="19075"/>
            </a:xfrm>
            <a:custGeom>
              <a:rect b="b" l="l" r="r" t="t"/>
              <a:pathLst>
                <a:path extrusionOk="0" h="763" w="903">
                  <a:moveTo>
                    <a:pt x="523" y="0"/>
                  </a:moveTo>
                  <a:cubicBezTo>
                    <a:pt x="175" y="0"/>
                    <a:pt x="0" y="412"/>
                    <a:pt x="238" y="649"/>
                  </a:cubicBezTo>
                  <a:cubicBezTo>
                    <a:pt x="322" y="728"/>
                    <a:pt x="421" y="763"/>
                    <a:pt x="517" y="763"/>
                  </a:cubicBezTo>
                  <a:cubicBezTo>
                    <a:pt x="711" y="763"/>
                    <a:pt x="892" y="618"/>
                    <a:pt x="903" y="396"/>
                  </a:cubicBezTo>
                  <a:cubicBezTo>
                    <a:pt x="903" y="174"/>
                    <a:pt x="729" y="0"/>
                    <a:pt x="52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1395500" y="3602500"/>
              <a:ext cx="22600" cy="22575"/>
            </a:xfrm>
            <a:custGeom>
              <a:rect b="b" l="l" r="r" t="t"/>
              <a:pathLst>
                <a:path extrusionOk="0" h="903" w="904">
                  <a:moveTo>
                    <a:pt x="460" y="0"/>
                  </a:moveTo>
                  <a:cubicBezTo>
                    <a:pt x="207" y="0"/>
                    <a:pt x="1" y="206"/>
                    <a:pt x="1" y="460"/>
                  </a:cubicBezTo>
                  <a:cubicBezTo>
                    <a:pt x="1" y="697"/>
                    <a:pt x="207" y="903"/>
                    <a:pt x="460" y="903"/>
                  </a:cubicBezTo>
                  <a:cubicBezTo>
                    <a:pt x="697" y="903"/>
                    <a:pt x="903" y="697"/>
                    <a:pt x="903" y="460"/>
                  </a:cubicBezTo>
                  <a:cubicBezTo>
                    <a:pt x="903" y="206"/>
                    <a:pt x="697" y="0"/>
                    <a:pt x="46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652900" y="3725600"/>
              <a:ext cx="20225" cy="17350"/>
            </a:xfrm>
            <a:custGeom>
              <a:rect b="b" l="l" r="r" t="t"/>
              <a:pathLst>
                <a:path extrusionOk="0" h="694" w="809">
                  <a:moveTo>
                    <a:pt x="476" y="1"/>
                  </a:moveTo>
                  <a:cubicBezTo>
                    <a:pt x="159" y="1"/>
                    <a:pt x="1" y="381"/>
                    <a:pt x="222" y="586"/>
                  </a:cubicBezTo>
                  <a:cubicBezTo>
                    <a:pt x="296" y="660"/>
                    <a:pt x="386" y="694"/>
                    <a:pt x="473" y="694"/>
                  </a:cubicBezTo>
                  <a:cubicBezTo>
                    <a:pt x="646" y="694"/>
                    <a:pt x="808" y="560"/>
                    <a:pt x="808" y="349"/>
                  </a:cubicBezTo>
                  <a:cubicBezTo>
                    <a:pt x="808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1204700" y="3586275"/>
              <a:ext cx="7950" cy="7925"/>
            </a:xfrm>
            <a:custGeom>
              <a:rect b="b" l="l" r="r" t="t"/>
              <a:pathLst>
                <a:path extrusionOk="0" h="317" w="318">
                  <a:moveTo>
                    <a:pt x="159" y="0"/>
                  </a:moveTo>
                  <a:cubicBezTo>
                    <a:pt x="80" y="0"/>
                    <a:pt x="1" y="64"/>
                    <a:pt x="1" y="159"/>
                  </a:cubicBezTo>
                  <a:cubicBezTo>
                    <a:pt x="1" y="238"/>
                    <a:pt x="80" y="317"/>
                    <a:pt x="159" y="317"/>
                  </a:cubicBezTo>
                  <a:cubicBezTo>
                    <a:pt x="254" y="317"/>
                    <a:pt x="318" y="238"/>
                    <a:pt x="318" y="159"/>
                  </a:cubicBezTo>
                  <a:cubicBezTo>
                    <a:pt x="318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1725050" y="3071775"/>
              <a:ext cx="4375" cy="3300"/>
            </a:xfrm>
            <a:custGeom>
              <a:rect b="b" l="l" r="r" t="t"/>
              <a:pathLst>
                <a:path extrusionOk="0" h="132" w="175">
                  <a:moveTo>
                    <a:pt x="87" y="1"/>
                  </a:moveTo>
                  <a:cubicBezTo>
                    <a:pt x="52" y="1"/>
                    <a:pt x="16" y="20"/>
                    <a:pt x="8" y="60"/>
                  </a:cubicBezTo>
                  <a:cubicBezTo>
                    <a:pt x="0" y="107"/>
                    <a:pt x="44" y="131"/>
                    <a:pt x="87" y="131"/>
                  </a:cubicBezTo>
                  <a:cubicBezTo>
                    <a:pt x="131" y="131"/>
                    <a:pt x="174" y="107"/>
                    <a:pt x="166" y="60"/>
                  </a:cubicBezTo>
                  <a:cubicBezTo>
                    <a:pt x="159" y="20"/>
                    <a:pt x="123" y="1"/>
                    <a:pt x="87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719000" y="3480575"/>
              <a:ext cx="23400" cy="19775"/>
            </a:xfrm>
            <a:custGeom>
              <a:rect b="b" l="l" r="r" t="t"/>
              <a:pathLst>
                <a:path extrusionOk="0" h="791" w="936">
                  <a:moveTo>
                    <a:pt x="539" y="1"/>
                  </a:moveTo>
                  <a:cubicBezTo>
                    <a:pt x="191" y="1"/>
                    <a:pt x="1" y="428"/>
                    <a:pt x="254" y="682"/>
                  </a:cubicBezTo>
                  <a:cubicBezTo>
                    <a:pt x="335" y="757"/>
                    <a:pt x="433" y="791"/>
                    <a:pt x="529" y="791"/>
                  </a:cubicBezTo>
                  <a:cubicBezTo>
                    <a:pt x="736" y="791"/>
                    <a:pt x="935" y="634"/>
                    <a:pt x="935" y="397"/>
                  </a:cubicBezTo>
                  <a:cubicBezTo>
                    <a:pt x="935" y="175"/>
                    <a:pt x="761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1798400" y="3344800"/>
              <a:ext cx="4850" cy="3550"/>
            </a:xfrm>
            <a:custGeom>
              <a:rect b="b" l="l" r="r" t="t"/>
              <a:pathLst>
                <a:path extrusionOk="0" h="142" w="194">
                  <a:moveTo>
                    <a:pt x="98" y="1"/>
                  </a:moveTo>
                  <a:cubicBezTo>
                    <a:pt x="1" y="1"/>
                    <a:pt x="110" y="141"/>
                    <a:pt x="165" y="141"/>
                  </a:cubicBezTo>
                  <a:cubicBezTo>
                    <a:pt x="182" y="141"/>
                    <a:pt x="193" y="129"/>
                    <a:pt x="193" y="96"/>
                  </a:cubicBezTo>
                  <a:cubicBezTo>
                    <a:pt x="193" y="48"/>
                    <a:pt x="146" y="1"/>
                    <a:pt x="98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1"/>
            <p:cNvSpPr/>
            <p:nvPr/>
          </p:nvSpPr>
          <p:spPr>
            <a:xfrm>
              <a:off x="356425" y="3716500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32" y="0"/>
                    <a:pt x="0" y="16"/>
                    <a:pt x="0" y="48"/>
                  </a:cubicBezTo>
                  <a:cubicBezTo>
                    <a:pt x="0" y="80"/>
                    <a:pt x="32" y="95"/>
                    <a:pt x="48" y="95"/>
                  </a:cubicBezTo>
                  <a:cubicBezTo>
                    <a:pt x="80" y="95"/>
                    <a:pt x="95" y="80"/>
                    <a:pt x="95" y="48"/>
                  </a:cubicBezTo>
                  <a:cubicBezTo>
                    <a:pt x="95" y="16"/>
                    <a:pt x="80" y="0"/>
                    <a:pt x="48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1"/>
            <p:cNvSpPr/>
            <p:nvPr/>
          </p:nvSpPr>
          <p:spPr>
            <a:xfrm>
              <a:off x="838950" y="367850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81" y="0"/>
                  </a:moveTo>
                  <a:cubicBezTo>
                    <a:pt x="175" y="0"/>
                    <a:pt x="1" y="175"/>
                    <a:pt x="1" y="380"/>
                  </a:cubicBezTo>
                  <a:cubicBezTo>
                    <a:pt x="1" y="586"/>
                    <a:pt x="175" y="760"/>
                    <a:pt x="381" y="760"/>
                  </a:cubicBezTo>
                  <a:cubicBezTo>
                    <a:pt x="602" y="760"/>
                    <a:pt x="761" y="586"/>
                    <a:pt x="761" y="380"/>
                  </a:cubicBezTo>
                  <a:cubicBezTo>
                    <a:pt x="761" y="175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1294575" y="3112450"/>
              <a:ext cx="7925" cy="6700"/>
            </a:xfrm>
            <a:custGeom>
              <a:rect b="b" l="l" r="r" t="t"/>
              <a:pathLst>
                <a:path extrusionOk="0" h="268" w="317">
                  <a:moveTo>
                    <a:pt x="190" y="0"/>
                  </a:moveTo>
                  <a:cubicBezTo>
                    <a:pt x="63" y="0"/>
                    <a:pt x="0" y="143"/>
                    <a:pt x="95" y="222"/>
                  </a:cubicBezTo>
                  <a:cubicBezTo>
                    <a:pt x="121" y="254"/>
                    <a:pt x="155" y="268"/>
                    <a:pt x="188" y="268"/>
                  </a:cubicBezTo>
                  <a:cubicBezTo>
                    <a:pt x="253" y="268"/>
                    <a:pt x="317" y="212"/>
                    <a:pt x="317" y="127"/>
                  </a:cubicBezTo>
                  <a:cubicBezTo>
                    <a:pt x="317" y="48"/>
                    <a:pt x="253" y="0"/>
                    <a:pt x="190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1396300" y="3064150"/>
              <a:ext cx="13875" cy="11925"/>
            </a:xfrm>
            <a:custGeom>
              <a:rect b="b" l="l" r="r" t="t"/>
              <a:pathLst>
                <a:path extrusionOk="0" h="477" w="555">
                  <a:moveTo>
                    <a:pt x="317" y="1"/>
                  </a:moveTo>
                  <a:cubicBezTo>
                    <a:pt x="111" y="1"/>
                    <a:pt x="0" y="254"/>
                    <a:pt x="159" y="412"/>
                  </a:cubicBezTo>
                  <a:cubicBezTo>
                    <a:pt x="203" y="457"/>
                    <a:pt x="258" y="477"/>
                    <a:pt x="313" y="477"/>
                  </a:cubicBezTo>
                  <a:cubicBezTo>
                    <a:pt x="434" y="477"/>
                    <a:pt x="555" y="380"/>
                    <a:pt x="555" y="238"/>
                  </a:cubicBezTo>
                  <a:cubicBezTo>
                    <a:pt x="555" y="112"/>
                    <a:pt x="460" y="1"/>
                    <a:pt x="31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1"/>
            <p:cNvSpPr/>
            <p:nvPr/>
          </p:nvSpPr>
          <p:spPr>
            <a:xfrm>
              <a:off x="1154050" y="3204675"/>
              <a:ext cx="25750" cy="22350"/>
            </a:xfrm>
            <a:custGeom>
              <a:rect b="b" l="l" r="r" t="t"/>
              <a:pathLst>
                <a:path extrusionOk="0" h="894" w="1030">
                  <a:moveTo>
                    <a:pt x="586" y="1"/>
                  </a:moveTo>
                  <a:cubicBezTo>
                    <a:pt x="190" y="1"/>
                    <a:pt x="0" y="476"/>
                    <a:pt x="269" y="761"/>
                  </a:cubicBezTo>
                  <a:cubicBezTo>
                    <a:pt x="361" y="852"/>
                    <a:pt x="473" y="893"/>
                    <a:pt x="582" y="893"/>
                  </a:cubicBezTo>
                  <a:cubicBezTo>
                    <a:pt x="811" y="893"/>
                    <a:pt x="1029" y="712"/>
                    <a:pt x="1029" y="444"/>
                  </a:cubicBezTo>
                  <a:cubicBezTo>
                    <a:pt x="1029" y="206"/>
                    <a:pt x="839" y="1"/>
                    <a:pt x="58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506850" y="3814275"/>
              <a:ext cx="10300" cy="10700"/>
            </a:xfrm>
            <a:custGeom>
              <a:rect b="b" l="l" r="r" t="t"/>
              <a:pathLst>
                <a:path extrusionOk="0" h="428" w="412">
                  <a:moveTo>
                    <a:pt x="206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17" y="428"/>
                    <a:pt x="412" y="333"/>
                    <a:pt x="412" y="222"/>
                  </a:cubicBezTo>
                  <a:cubicBezTo>
                    <a:pt x="412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472400" y="3221700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70" y="1"/>
                  </a:moveTo>
                  <a:cubicBezTo>
                    <a:pt x="111" y="1"/>
                    <a:pt x="1" y="127"/>
                    <a:pt x="1" y="270"/>
                  </a:cubicBezTo>
                  <a:cubicBezTo>
                    <a:pt x="1" y="428"/>
                    <a:pt x="111" y="539"/>
                    <a:pt x="270" y="539"/>
                  </a:cubicBezTo>
                  <a:cubicBezTo>
                    <a:pt x="412" y="539"/>
                    <a:pt x="539" y="428"/>
                    <a:pt x="539" y="270"/>
                  </a:cubicBezTo>
                  <a:cubicBezTo>
                    <a:pt x="539" y="127"/>
                    <a:pt x="412" y="1"/>
                    <a:pt x="27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1341275" y="2866625"/>
              <a:ext cx="15075" cy="12975"/>
            </a:xfrm>
            <a:custGeom>
              <a:rect b="b" l="l" r="r" t="t"/>
              <a:pathLst>
                <a:path extrusionOk="0" h="519" w="603">
                  <a:moveTo>
                    <a:pt x="349" y="1"/>
                  </a:moveTo>
                  <a:cubicBezTo>
                    <a:pt x="127" y="1"/>
                    <a:pt x="0" y="286"/>
                    <a:pt x="175" y="444"/>
                  </a:cubicBezTo>
                  <a:cubicBezTo>
                    <a:pt x="226" y="496"/>
                    <a:pt x="289" y="519"/>
                    <a:pt x="351" y="519"/>
                  </a:cubicBezTo>
                  <a:cubicBezTo>
                    <a:pt x="480" y="519"/>
                    <a:pt x="602" y="420"/>
                    <a:pt x="602" y="270"/>
                  </a:cubicBezTo>
                  <a:cubicBezTo>
                    <a:pt x="602" y="127"/>
                    <a:pt x="491" y="1"/>
                    <a:pt x="349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695250" y="3012700"/>
              <a:ext cx="9150" cy="8725"/>
            </a:xfrm>
            <a:custGeom>
              <a:rect b="b" l="l" r="r" t="t"/>
              <a:pathLst>
                <a:path extrusionOk="0" h="349" w="366">
                  <a:moveTo>
                    <a:pt x="183" y="0"/>
                  </a:moveTo>
                  <a:cubicBezTo>
                    <a:pt x="92" y="0"/>
                    <a:pt x="1" y="64"/>
                    <a:pt x="17" y="190"/>
                  </a:cubicBezTo>
                  <a:cubicBezTo>
                    <a:pt x="17" y="270"/>
                    <a:pt x="80" y="349"/>
                    <a:pt x="175" y="349"/>
                  </a:cubicBezTo>
                  <a:cubicBezTo>
                    <a:pt x="270" y="349"/>
                    <a:pt x="349" y="285"/>
                    <a:pt x="349" y="190"/>
                  </a:cubicBezTo>
                  <a:cubicBezTo>
                    <a:pt x="365" y="64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1"/>
            <p:cNvSpPr/>
            <p:nvPr/>
          </p:nvSpPr>
          <p:spPr>
            <a:xfrm>
              <a:off x="747900" y="3866125"/>
              <a:ext cx="12300" cy="12700"/>
            </a:xfrm>
            <a:custGeom>
              <a:rect b="b" l="l" r="r" t="t"/>
              <a:pathLst>
                <a:path extrusionOk="0" h="508" w="492">
                  <a:moveTo>
                    <a:pt x="238" y="1"/>
                  </a:moveTo>
                  <a:cubicBezTo>
                    <a:pt x="112" y="1"/>
                    <a:pt x="1" y="111"/>
                    <a:pt x="1" y="254"/>
                  </a:cubicBezTo>
                  <a:cubicBezTo>
                    <a:pt x="1" y="396"/>
                    <a:pt x="112" y="507"/>
                    <a:pt x="238" y="507"/>
                  </a:cubicBezTo>
                  <a:cubicBezTo>
                    <a:pt x="381" y="507"/>
                    <a:pt x="492" y="396"/>
                    <a:pt x="492" y="254"/>
                  </a:cubicBezTo>
                  <a:cubicBezTo>
                    <a:pt x="492" y="111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1"/>
            <p:cNvSpPr/>
            <p:nvPr/>
          </p:nvSpPr>
          <p:spPr>
            <a:xfrm>
              <a:off x="844500" y="3910850"/>
              <a:ext cx="7925" cy="6725"/>
            </a:xfrm>
            <a:custGeom>
              <a:rect b="b" l="l" r="r" t="t"/>
              <a:pathLst>
                <a:path extrusionOk="0" h="269" w="317">
                  <a:moveTo>
                    <a:pt x="174" y="1"/>
                  </a:moveTo>
                  <a:cubicBezTo>
                    <a:pt x="64" y="1"/>
                    <a:pt x="0" y="143"/>
                    <a:pt x="79" y="222"/>
                  </a:cubicBezTo>
                  <a:cubicBezTo>
                    <a:pt x="112" y="255"/>
                    <a:pt x="150" y="269"/>
                    <a:pt x="186" y="269"/>
                  </a:cubicBezTo>
                  <a:cubicBezTo>
                    <a:pt x="255" y="269"/>
                    <a:pt x="317" y="216"/>
                    <a:pt x="317" y="143"/>
                  </a:cubicBezTo>
                  <a:cubicBezTo>
                    <a:pt x="317" y="64"/>
                    <a:pt x="254" y="1"/>
                    <a:pt x="174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1"/>
            <p:cNvSpPr/>
            <p:nvPr/>
          </p:nvSpPr>
          <p:spPr>
            <a:xfrm>
              <a:off x="1455275" y="3819425"/>
              <a:ext cx="8350" cy="8325"/>
            </a:xfrm>
            <a:custGeom>
              <a:rect b="b" l="l" r="r" t="t"/>
              <a:pathLst>
                <a:path extrusionOk="0" h="333" w="334">
                  <a:moveTo>
                    <a:pt x="175" y="0"/>
                  </a:moveTo>
                  <a:cubicBezTo>
                    <a:pt x="80" y="0"/>
                    <a:pt x="1" y="79"/>
                    <a:pt x="1" y="174"/>
                  </a:cubicBezTo>
                  <a:cubicBezTo>
                    <a:pt x="1" y="254"/>
                    <a:pt x="80" y="333"/>
                    <a:pt x="175" y="333"/>
                  </a:cubicBezTo>
                  <a:cubicBezTo>
                    <a:pt x="254" y="333"/>
                    <a:pt x="333" y="254"/>
                    <a:pt x="333" y="174"/>
                  </a:cubicBezTo>
                  <a:cubicBezTo>
                    <a:pt x="333" y="79"/>
                    <a:pt x="254" y="0"/>
                    <a:pt x="175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1"/>
            <p:cNvSpPr/>
            <p:nvPr/>
          </p:nvSpPr>
          <p:spPr>
            <a:xfrm>
              <a:off x="1572050" y="3556575"/>
              <a:ext cx="22200" cy="19000"/>
            </a:xfrm>
            <a:custGeom>
              <a:rect b="b" l="l" r="r" t="t"/>
              <a:pathLst>
                <a:path extrusionOk="0" h="760" w="888">
                  <a:moveTo>
                    <a:pt x="507" y="1"/>
                  </a:moveTo>
                  <a:cubicBezTo>
                    <a:pt x="175" y="1"/>
                    <a:pt x="1" y="412"/>
                    <a:pt x="238" y="650"/>
                  </a:cubicBezTo>
                  <a:cubicBezTo>
                    <a:pt x="314" y="726"/>
                    <a:pt x="408" y="760"/>
                    <a:pt x="500" y="760"/>
                  </a:cubicBezTo>
                  <a:cubicBezTo>
                    <a:pt x="697" y="760"/>
                    <a:pt x="887" y="607"/>
                    <a:pt x="887" y="381"/>
                  </a:cubicBezTo>
                  <a:cubicBezTo>
                    <a:pt x="887" y="175"/>
                    <a:pt x="713" y="1"/>
                    <a:pt x="507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1247075" y="2963625"/>
              <a:ext cx="16650" cy="14475"/>
            </a:xfrm>
            <a:custGeom>
              <a:rect b="b" l="l" r="r" t="t"/>
              <a:pathLst>
                <a:path extrusionOk="0" h="579" w="666">
                  <a:moveTo>
                    <a:pt x="380" y="0"/>
                  </a:moveTo>
                  <a:cubicBezTo>
                    <a:pt x="127" y="0"/>
                    <a:pt x="0" y="317"/>
                    <a:pt x="174" y="491"/>
                  </a:cubicBezTo>
                  <a:cubicBezTo>
                    <a:pt x="235" y="552"/>
                    <a:pt x="307" y="578"/>
                    <a:pt x="377" y="578"/>
                  </a:cubicBezTo>
                  <a:cubicBezTo>
                    <a:pt x="526" y="578"/>
                    <a:pt x="665" y="457"/>
                    <a:pt x="665" y="285"/>
                  </a:cubicBezTo>
                  <a:cubicBezTo>
                    <a:pt x="665" y="127"/>
                    <a:pt x="538" y="0"/>
                    <a:pt x="380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1653200" y="3374900"/>
              <a:ext cx="18225" cy="15650"/>
            </a:xfrm>
            <a:custGeom>
              <a:rect b="b" l="l" r="r" t="t"/>
              <a:pathLst>
                <a:path extrusionOk="0" h="626" w="729">
                  <a:moveTo>
                    <a:pt x="412" y="0"/>
                  </a:moveTo>
                  <a:cubicBezTo>
                    <a:pt x="143" y="0"/>
                    <a:pt x="0" y="333"/>
                    <a:pt x="190" y="538"/>
                  </a:cubicBezTo>
                  <a:cubicBezTo>
                    <a:pt x="256" y="599"/>
                    <a:pt x="334" y="625"/>
                    <a:pt x="410" y="625"/>
                  </a:cubicBezTo>
                  <a:cubicBezTo>
                    <a:pt x="574" y="625"/>
                    <a:pt x="729" y="501"/>
                    <a:pt x="729" y="317"/>
                  </a:cubicBezTo>
                  <a:cubicBezTo>
                    <a:pt x="729" y="143"/>
                    <a:pt x="586" y="0"/>
                    <a:pt x="412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1077650" y="3530850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17" y="1"/>
                  </a:moveTo>
                  <a:cubicBezTo>
                    <a:pt x="143" y="1"/>
                    <a:pt x="0" y="143"/>
                    <a:pt x="0" y="317"/>
                  </a:cubicBezTo>
                  <a:cubicBezTo>
                    <a:pt x="0" y="491"/>
                    <a:pt x="143" y="634"/>
                    <a:pt x="317" y="634"/>
                  </a:cubicBezTo>
                  <a:cubicBezTo>
                    <a:pt x="491" y="634"/>
                    <a:pt x="634" y="491"/>
                    <a:pt x="634" y="317"/>
                  </a:cubicBezTo>
                  <a:cubicBezTo>
                    <a:pt x="634" y="143"/>
                    <a:pt x="491" y="1"/>
                    <a:pt x="317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1083575" y="3312750"/>
              <a:ext cx="20625" cy="20200"/>
            </a:xfrm>
            <a:custGeom>
              <a:rect b="b" l="l" r="r" t="t"/>
              <a:pathLst>
                <a:path extrusionOk="0" h="808" w="825">
                  <a:moveTo>
                    <a:pt x="412" y="0"/>
                  </a:moveTo>
                  <a:cubicBezTo>
                    <a:pt x="191" y="0"/>
                    <a:pt x="1" y="174"/>
                    <a:pt x="1" y="396"/>
                  </a:cubicBezTo>
                  <a:cubicBezTo>
                    <a:pt x="1" y="634"/>
                    <a:pt x="191" y="808"/>
                    <a:pt x="412" y="808"/>
                  </a:cubicBezTo>
                  <a:cubicBezTo>
                    <a:pt x="634" y="808"/>
                    <a:pt x="824" y="634"/>
                    <a:pt x="824" y="396"/>
                  </a:cubicBezTo>
                  <a:cubicBezTo>
                    <a:pt x="824" y="174"/>
                    <a:pt x="634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1116625" y="2813300"/>
              <a:ext cx="3600" cy="2975"/>
            </a:xfrm>
            <a:custGeom>
              <a:rect b="b" l="l" r="r" t="t"/>
              <a:pathLst>
                <a:path extrusionOk="0" h="119" w="144">
                  <a:moveTo>
                    <a:pt x="66" y="0"/>
                  </a:moveTo>
                  <a:cubicBezTo>
                    <a:pt x="36" y="0"/>
                    <a:pt x="9" y="20"/>
                    <a:pt x="9" y="60"/>
                  </a:cubicBezTo>
                  <a:cubicBezTo>
                    <a:pt x="1" y="99"/>
                    <a:pt x="36" y="119"/>
                    <a:pt x="72" y="119"/>
                  </a:cubicBezTo>
                  <a:cubicBezTo>
                    <a:pt x="108" y="119"/>
                    <a:pt x="143" y="99"/>
                    <a:pt x="135" y="60"/>
                  </a:cubicBezTo>
                  <a:cubicBezTo>
                    <a:pt x="128" y="20"/>
                    <a:pt x="96" y="0"/>
                    <a:pt x="6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819150" y="3549450"/>
              <a:ext cx="16650" cy="14325"/>
            </a:xfrm>
            <a:custGeom>
              <a:rect b="b" l="l" r="r" t="t"/>
              <a:pathLst>
                <a:path extrusionOk="0" h="573" w="666">
                  <a:moveTo>
                    <a:pt x="381" y="1"/>
                  </a:moveTo>
                  <a:cubicBezTo>
                    <a:pt x="128" y="1"/>
                    <a:pt x="1" y="317"/>
                    <a:pt x="175" y="492"/>
                  </a:cubicBezTo>
                  <a:cubicBezTo>
                    <a:pt x="231" y="547"/>
                    <a:pt x="299" y="572"/>
                    <a:pt x="367" y="572"/>
                  </a:cubicBezTo>
                  <a:cubicBezTo>
                    <a:pt x="512" y="572"/>
                    <a:pt x="655" y="458"/>
                    <a:pt x="666" y="286"/>
                  </a:cubicBezTo>
                  <a:cubicBezTo>
                    <a:pt x="666" y="127"/>
                    <a:pt x="539" y="1"/>
                    <a:pt x="38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1"/>
            <p:cNvSpPr/>
            <p:nvPr/>
          </p:nvSpPr>
          <p:spPr>
            <a:xfrm>
              <a:off x="613725" y="3777450"/>
              <a:ext cx="15850" cy="13550"/>
            </a:xfrm>
            <a:custGeom>
              <a:rect b="b" l="l" r="r" t="t"/>
              <a:pathLst>
                <a:path extrusionOk="0" h="542" w="634">
                  <a:moveTo>
                    <a:pt x="364" y="1"/>
                  </a:moveTo>
                  <a:cubicBezTo>
                    <a:pt x="111" y="1"/>
                    <a:pt x="0" y="286"/>
                    <a:pt x="174" y="460"/>
                  </a:cubicBezTo>
                  <a:cubicBezTo>
                    <a:pt x="225" y="516"/>
                    <a:pt x="291" y="541"/>
                    <a:pt x="357" y="541"/>
                  </a:cubicBezTo>
                  <a:cubicBezTo>
                    <a:pt x="495" y="541"/>
                    <a:pt x="634" y="431"/>
                    <a:pt x="634" y="270"/>
                  </a:cubicBezTo>
                  <a:cubicBezTo>
                    <a:pt x="634" y="112"/>
                    <a:pt x="507" y="1"/>
                    <a:pt x="364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633125" y="3604850"/>
              <a:ext cx="26925" cy="22750"/>
            </a:xfrm>
            <a:custGeom>
              <a:rect b="b" l="l" r="r" t="t"/>
              <a:pathLst>
                <a:path extrusionOk="0" h="910" w="1077">
                  <a:moveTo>
                    <a:pt x="645" y="1"/>
                  </a:moveTo>
                  <a:cubicBezTo>
                    <a:pt x="636" y="1"/>
                    <a:pt x="627" y="1"/>
                    <a:pt x="618" y="1"/>
                  </a:cubicBezTo>
                  <a:cubicBezTo>
                    <a:pt x="206" y="1"/>
                    <a:pt x="0" y="492"/>
                    <a:pt x="301" y="777"/>
                  </a:cubicBezTo>
                  <a:cubicBezTo>
                    <a:pt x="393" y="869"/>
                    <a:pt x="506" y="910"/>
                    <a:pt x="617" y="910"/>
                  </a:cubicBezTo>
                  <a:cubicBezTo>
                    <a:pt x="851" y="910"/>
                    <a:pt x="1077" y="729"/>
                    <a:pt x="1077" y="461"/>
                  </a:cubicBezTo>
                  <a:cubicBezTo>
                    <a:pt x="1077" y="201"/>
                    <a:pt x="886" y="1"/>
                    <a:pt x="645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182550" y="3454450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7" y="1"/>
                    <a:pt x="0" y="127"/>
                    <a:pt x="0" y="270"/>
                  </a:cubicBezTo>
                  <a:cubicBezTo>
                    <a:pt x="0" y="412"/>
                    <a:pt x="127" y="539"/>
                    <a:pt x="269" y="539"/>
                  </a:cubicBezTo>
                  <a:cubicBezTo>
                    <a:pt x="412" y="539"/>
                    <a:pt x="539" y="412"/>
                    <a:pt x="539" y="270"/>
                  </a:cubicBezTo>
                  <a:cubicBezTo>
                    <a:pt x="539" y="127"/>
                    <a:pt x="412" y="1"/>
                    <a:pt x="26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093075" y="3150850"/>
              <a:ext cx="23775" cy="20600"/>
            </a:xfrm>
            <a:custGeom>
              <a:rect b="b" l="l" r="r" t="t"/>
              <a:pathLst>
                <a:path extrusionOk="0" h="824" w="951">
                  <a:moveTo>
                    <a:pt x="539" y="0"/>
                  </a:moveTo>
                  <a:cubicBezTo>
                    <a:pt x="175" y="0"/>
                    <a:pt x="1" y="444"/>
                    <a:pt x="254" y="697"/>
                  </a:cubicBezTo>
                  <a:cubicBezTo>
                    <a:pt x="337" y="785"/>
                    <a:pt x="440" y="824"/>
                    <a:pt x="541" y="824"/>
                  </a:cubicBezTo>
                  <a:cubicBezTo>
                    <a:pt x="749" y="824"/>
                    <a:pt x="951" y="657"/>
                    <a:pt x="951" y="412"/>
                  </a:cubicBezTo>
                  <a:cubicBezTo>
                    <a:pt x="951" y="190"/>
                    <a:pt x="777" y="0"/>
                    <a:pt x="53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903075" y="390255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32" y="306"/>
                    <a:pt x="175" y="322"/>
                    <a:pt x="217" y="322"/>
                  </a:cubicBezTo>
                  <a:cubicBezTo>
                    <a:pt x="302" y="322"/>
                    <a:pt x="381" y="254"/>
                    <a:pt x="381" y="159"/>
                  </a:cubicBezTo>
                  <a:cubicBezTo>
                    <a:pt x="381" y="64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926550" y="3289375"/>
              <a:ext cx="18500" cy="15675"/>
            </a:xfrm>
            <a:custGeom>
              <a:rect b="b" l="l" r="r" t="t"/>
              <a:pathLst>
                <a:path extrusionOk="0" h="627" w="740">
                  <a:moveTo>
                    <a:pt x="405" y="1"/>
                  </a:moveTo>
                  <a:cubicBezTo>
                    <a:pt x="132" y="1"/>
                    <a:pt x="0" y="338"/>
                    <a:pt x="202" y="539"/>
                  </a:cubicBezTo>
                  <a:cubicBezTo>
                    <a:pt x="262" y="600"/>
                    <a:pt x="338" y="626"/>
                    <a:pt x="414" y="626"/>
                  </a:cubicBezTo>
                  <a:cubicBezTo>
                    <a:pt x="577" y="626"/>
                    <a:pt x="740" y="502"/>
                    <a:pt x="740" y="318"/>
                  </a:cubicBezTo>
                  <a:cubicBezTo>
                    <a:pt x="740" y="128"/>
                    <a:pt x="597" y="1"/>
                    <a:pt x="423" y="1"/>
                  </a:cubicBezTo>
                  <a:cubicBezTo>
                    <a:pt x="417" y="1"/>
                    <a:pt x="411" y="1"/>
                    <a:pt x="405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1060225" y="3273150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1" y="1"/>
                    <a:pt x="1" y="270"/>
                    <a:pt x="159" y="428"/>
                  </a:cubicBezTo>
                  <a:cubicBezTo>
                    <a:pt x="210" y="480"/>
                    <a:pt x="274" y="503"/>
                    <a:pt x="335" y="503"/>
                  </a:cubicBezTo>
                  <a:cubicBezTo>
                    <a:pt x="464" y="503"/>
                    <a:pt x="586" y="404"/>
                    <a:pt x="586" y="254"/>
                  </a:cubicBezTo>
                  <a:cubicBezTo>
                    <a:pt x="586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1326650" y="3338875"/>
              <a:ext cx="7125" cy="4875"/>
            </a:xfrm>
            <a:custGeom>
              <a:rect b="b" l="l" r="r" t="t"/>
              <a:pathLst>
                <a:path extrusionOk="0" h="195" w="285">
                  <a:moveTo>
                    <a:pt x="158" y="0"/>
                  </a:moveTo>
                  <a:cubicBezTo>
                    <a:pt x="1" y="0"/>
                    <a:pt x="158" y="194"/>
                    <a:pt x="240" y="194"/>
                  </a:cubicBezTo>
                  <a:cubicBezTo>
                    <a:pt x="266" y="194"/>
                    <a:pt x="285" y="176"/>
                    <a:pt x="285" y="127"/>
                  </a:cubicBezTo>
                  <a:cubicBezTo>
                    <a:pt x="285" y="48"/>
                    <a:pt x="221" y="0"/>
                    <a:pt x="15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697250" y="3310775"/>
              <a:ext cx="24950" cy="21675"/>
            </a:xfrm>
            <a:custGeom>
              <a:rect b="b" l="l" r="r" t="t"/>
              <a:pathLst>
                <a:path extrusionOk="0" h="867" w="998">
                  <a:moveTo>
                    <a:pt x="570" y="0"/>
                  </a:moveTo>
                  <a:cubicBezTo>
                    <a:pt x="190" y="0"/>
                    <a:pt x="0" y="459"/>
                    <a:pt x="269" y="744"/>
                  </a:cubicBezTo>
                  <a:cubicBezTo>
                    <a:pt x="354" y="829"/>
                    <a:pt x="458" y="867"/>
                    <a:pt x="560" y="867"/>
                  </a:cubicBezTo>
                  <a:cubicBezTo>
                    <a:pt x="782" y="867"/>
                    <a:pt x="998" y="688"/>
                    <a:pt x="998" y="428"/>
                  </a:cubicBezTo>
                  <a:cubicBezTo>
                    <a:pt x="998" y="190"/>
                    <a:pt x="808" y="0"/>
                    <a:pt x="570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1235575" y="3635350"/>
              <a:ext cx="32500" cy="27900"/>
            </a:xfrm>
            <a:custGeom>
              <a:rect b="b" l="l" r="r" t="t"/>
              <a:pathLst>
                <a:path extrusionOk="0" h="1116" w="1300">
                  <a:moveTo>
                    <a:pt x="745" y="1"/>
                  </a:moveTo>
                  <a:cubicBezTo>
                    <a:pt x="238" y="1"/>
                    <a:pt x="1" y="602"/>
                    <a:pt x="349" y="951"/>
                  </a:cubicBezTo>
                  <a:cubicBezTo>
                    <a:pt x="463" y="1064"/>
                    <a:pt x="603" y="1115"/>
                    <a:pt x="741" y="1115"/>
                  </a:cubicBezTo>
                  <a:cubicBezTo>
                    <a:pt x="1026" y="1115"/>
                    <a:pt x="1299" y="896"/>
                    <a:pt x="1299" y="555"/>
                  </a:cubicBezTo>
                  <a:cubicBezTo>
                    <a:pt x="1299" y="254"/>
                    <a:pt x="1046" y="1"/>
                    <a:pt x="745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843300" y="383445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81" y="1"/>
                  </a:moveTo>
                  <a:cubicBezTo>
                    <a:pt x="175" y="1"/>
                    <a:pt x="1" y="175"/>
                    <a:pt x="1" y="381"/>
                  </a:cubicBezTo>
                  <a:cubicBezTo>
                    <a:pt x="1" y="587"/>
                    <a:pt x="175" y="761"/>
                    <a:pt x="381" y="761"/>
                  </a:cubicBezTo>
                  <a:cubicBezTo>
                    <a:pt x="587" y="761"/>
                    <a:pt x="761" y="587"/>
                    <a:pt x="761" y="381"/>
                  </a:cubicBezTo>
                  <a:cubicBezTo>
                    <a:pt x="761" y="175"/>
                    <a:pt x="587" y="1"/>
                    <a:pt x="381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353650" y="331472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75" y="0"/>
                  </a:moveTo>
                  <a:cubicBezTo>
                    <a:pt x="80" y="0"/>
                    <a:pt x="1" y="80"/>
                    <a:pt x="1" y="175"/>
                  </a:cubicBezTo>
                  <a:cubicBezTo>
                    <a:pt x="1" y="285"/>
                    <a:pt x="80" y="365"/>
                    <a:pt x="175" y="365"/>
                  </a:cubicBezTo>
                  <a:cubicBezTo>
                    <a:pt x="286" y="365"/>
                    <a:pt x="365" y="285"/>
                    <a:pt x="365" y="175"/>
                  </a:cubicBezTo>
                  <a:cubicBezTo>
                    <a:pt x="365" y="80"/>
                    <a:pt x="286" y="0"/>
                    <a:pt x="175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666375" y="3505925"/>
              <a:ext cx="23375" cy="19775"/>
            </a:xfrm>
            <a:custGeom>
              <a:rect b="b" l="l" r="r" t="t"/>
              <a:pathLst>
                <a:path extrusionOk="0" h="791" w="935">
                  <a:moveTo>
                    <a:pt x="538" y="0"/>
                  </a:moveTo>
                  <a:cubicBezTo>
                    <a:pt x="174" y="0"/>
                    <a:pt x="0" y="428"/>
                    <a:pt x="253" y="681"/>
                  </a:cubicBezTo>
                  <a:cubicBezTo>
                    <a:pt x="334" y="756"/>
                    <a:pt x="432" y="790"/>
                    <a:pt x="528" y="790"/>
                  </a:cubicBezTo>
                  <a:cubicBezTo>
                    <a:pt x="735" y="790"/>
                    <a:pt x="934" y="634"/>
                    <a:pt x="934" y="396"/>
                  </a:cubicBezTo>
                  <a:cubicBezTo>
                    <a:pt x="934" y="174"/>
                    <a:pt x="760" y="0"/>
                    <a:pt x="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1305250" y="3635750"/>
              <a:ext cx="11900" cy="11900"/>
            </a:xfrm>
            <a:custGeom>
              <a:rect b="b" l="l" r="r" t="t"/>
              <a:pathLst>
                <a:path extrusionOk="0" h="476" w="476">
                  <a:moveTo>
                    <a:pt x="238" y="0"/>
                  </a:moveTo>
                  <a:cubicBezTo>
                    <a:pt x="96" y="0"/>
                    <a:pt x="1" y="111"/>
                    <a:pt x="1" y="238"/>
                  </a:cubicBezTo>
                  <a:cubicBezTo>
                    <a:pt x="1" y="380"/>
                    <a:pt x="96" y="475"/>
                    <a:pt x="238" y="475"/>
                  </a:cubicBezTo>
                  <a:cubicBezTo>
                    <a:pt x="365" y="475"/>
                    <a:pt x="476" y="380"/>
                    <a:pt x="476" y="238"/>
                  </a:cubicBezTo>
                  <a:cubicBezTo>
                    <a:pt x="476" y="111"/>
                    <a:pt x="365" y="0"/>
                    <a:pt x="23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1174875" y="3087500"/>
              <a:ext cx="6500" cy="4375"/>
            </a:xfrm>
            <a:custGeom>
              <a:rect b="b" l="l" r="r" t="t"/>
              <a:pathLst>
                <a:path extrusionOk="0" h="175" w="260">
                  <a:moveTo>
                    <a:pt x="133" y="1"/>
                  </a:moveTo>
                  <a:cubicBezTo>
                    <a:pt x="1" y="1"/>
                    <a:pt x="143" y="175"/>
                    <a:pt x="218" y="175"/>
                  </a:cubicBezTo>
                  <a:cubicBezTo>
                    <a:pt x="242" y="175"/>
                    <a:pt x="260" y="157"/>
                    <a:pt x="260" y="112"/>
                  </a:cubicBezTo>
                  <a:cubicBezTo>
                    <a:pt x="260" y="48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1045975" y="314095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22" y="0"/>
                  </a:moveTo>
                  <a:cubicBezTo>
                    <a:pt x="80" y="0"/>
                    <a:pt x="1" y="175"/>
                    <a:pt x="111" y="270"/>
                  </a:cubicBezTo>
                  <a:cubicBezTo>
                    <a:pt x="143" y="306"/>
                    <a:pt x="182" y="322"/>
                    <a:pt x="221" y="322"/>
                  </a:cubicBezTo>
                  <a:cubicBezTo>
                    <a:pt x="302" y="322"/>
                    <a:pt x="381" y="255"/>
                    <a:pt x="381" y="159"/>
                  </a:cubicBezTo>
                  <a:cubicBezTo>
                    <a:pt x="381" y="80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1046275" y="3019425"/>
              <a:ext cx="6850" cy="4700"/>
            </a:xfrm>
            <a:custGeom>
              <a:rect b="b" l="l" r="r" t="t"/>
              <a:pathLst>
                <a:path extrusionOk="0" h="188" w="274">
                  <a:moveTo>
                    <a:pt x="147" y="1"/>
                  </a:moveTo>
                  <a:cubicBezTo>
                    <a:pt x="1" y="1"/>
                    <a:pt x="154" y="188"/>
                    <a:pt x="233" y="188"/>
                  </a:cubicBezTo>
                  <a:cubicBezTo>
                    <a:pt x="257" y="188"/>
                    <a:pt x="274" y="171"/>
                    <a:pt x="274" y="127"/>
                  </a:cubicBezTo>
                  <a:cubicBezTo>
                    <a:pt x="274" y="48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1589475" y="3052675"/>
              <a:ext cx="7525" cy="7550"/>
            </a:xfrm>
            <a:custGeom>
              <a:rect b="b" l="l" r="r" t="t"/>
              <a:pathLst>
                <a:path extrusionOk="0" h="302" w="301">
                  <a:moveTo>
                    <a:pt x="143" y="1"/>
                  </a:moveTo>
                  <a:cubicBezTo>
                    <a:pt x="64" y="1"/>
                    <a:pt x="0" y="64"/>
                    <a:pt x="0" y="159"/>
                  </a:cubicBezTo>
                  <a:cubicBezTo>
                    <a:pt x="0" y="238"/>
                    <a:pt x="64" y="301"/>
                    <a:pt x="143" y="301"/>
                  </a:cubicBezTo>
                  <a:cubicBezTo>
                    <a:pt x="222" y="301"/>
                    <a:pt x="301" y="238"/>
                    <a:pt x="301" y="159"/>
                  </a:cubicBezTo>
                  <a:cubicBezTo>
                    <a:pt x="301" y="64"/>
                    <a:pt x="222" y="1"/>
                    <a:pt x="143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1495250" y="3490875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7" y="0"/>
                  </a:moveTo>
                  <a:cubicBezTo>
                    <a:pt x="96" y="0"/>
                    <a:pt x="1" y="80"/>
                    <a:pt x="1" y="190"/>
                  </a:cubicBezTo>
                  <a:cubicBezTo>
                    <a:pt x="1" y="301"/>
                    <a:pt x="96" y="396"/>
                    <a:pt x="207" y="396"/>
                  </a:cubicBezTo>
                  <a:cubicBezTo>
                    <a:pt x="317" y="396"/>
                    <a:pt x="397" y="301"/>
                    <a:pt x="397" y="190"/>
                  </a:cubicBezTo>
                  <a:cubicBezTo>
                    <a:pt x="397" y="80"/>
                    <a:pt x="317" y="0"/>
                    <a:pt x="207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1239150" y="3222975"/>
              <a:ext cx="9925" cy="9825"/>
            </a:xfrm>
            <a:custGeom>
              <a:rect b="b" l="l" r="r" t="t"/>
              <a:pathLst>
                <a:path extrusionOk="0" h="393" w="397">
                  <a:moveTo>
                    <a:pt x="198" y="1"/>
                  </a:moveTo>
                  <a:cubicBezTo>
                    <a:pt x="99" y="1"/>
                    <a:pt x="0" y="68"/>
                    <a:pt x="0" y="203"/>
                  </a:cubicBezTo>
                  <a:cubicBezTo>
                    <a:pt x="0" y="330"/>
                    <a:pt x="99" y="393"/>
                    <a:pt x="198" y="393"/>
                  </a:cubicBezTo>
                  <a:cubicBezTo>
                    <a:pt x="297" y="393"/>
                    <a:pt x="396" y="330"/>
                    <a:pt x="396" y="203"/>
                  </a:cubicBezTo>
                  <a:cubicBezTo>
                    <a:pt x="396" y="68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1084375" y="2854750"/>
              <a:ext cx="16250" cy="13925"/>
            </a:xfrm>
            <a:custGeom>
              <a:rect b="b" l="l" r="r" t="t"/>
              <a:pathLst>
                <a:path extrusionOk="0" h="557" w="650">
                  <a:moveTo>
                    <a:pt x="365" y="1"/>
                  </a:moveTo>
                  <a:cubicBezTo>
                    <a:pt x="127" y="1"/>
                    <a:pt x="0" y="302"/>
                    <a:pt x="175" y="476"/>
                  </a:cubicBezTo>
                  <a:cubicBezTo>
                    <a:pt x="231" y="532"/>
                    <a:pt x="300" y="557"/>
                    <a:pt x="368" y="557"/>
                  </a:cubicBezTo>
                  <a:cubicBezTo>
                    <a:pt x="511" y="557"/>
                    <a:pt x="650" y="447"/>
                    <a:pt x="650" y="286"/>
                  </a:cubicBezTo>
                  <a:cubicBezTo>
                    <a:pt x="650" y="127"/>
                    <a:pt x="523" y="1"/>
                    <a:pt x="365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1275575" y="3880375"/>
              <a:ext cx="11500" cy="9900"/>
            </a:xfrm>
            <a:custGeom>
              <a:rect b="b" l="l" r="r" t="t"/>
              <a:pathLst>
                <a:path extrusionOk="0" h="396" w="460">
                  <a:moveTo>
                    <a:pt x="253" y="1"/>
                  </a:moveTo>
                  <a:cubicBezTo>
                    <a:pt x="79" y="1"/>
                    <a:pt x="0" y="206"/>
                    <a:pt x="127" y="333"/>
                  </a:cubicBezTo>
                  <a:cubicBezTo>
                    <a:pt x="164" y="376"/>
                    <a:pt x="215" y="395"/>
                    <a:pt x="265" y="395"/>
                  </a:cubicBezTo>
                  <a:cubicBezTo>
                    <a:pt x="362" y="395"/>
                    <a:pt x="459" y="322"/>
                    <a:pt x="459" y="206"/>
                  </a:cubicBezTo>
                  <a:cubicBezTo>
                    <a:pt x="459" y="96"/>
                    <a:pt x="364" y="1"/>
                    <a:pt x="253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1188475" y="3117600"/>
              <a:ext cx="10725" cy="8825"/>
            </a:xfrm>
            <a:custGeom>
              <a:rect b="b" l="l" r="r" t="t"/>
              <a:pathLst>
                <a:path extrusionOk="0" h="353" w="429">
                  <a:moveTo>
                    <a:pt x="254" y="0"/>
                  </a:moveTo>
                  <a:cubicBezTo>
                    <a:pt x="80" y="0"/>
                    <a:pt x="1" y="190"/>
                    <a:pt x="127" y="301"/>
                  </a:cubicBezTo>
                  <a:cubicBezTo>
                    <a:pt x="163" y="337"/>
                    <a:pt x="207" y="353"/>
                    <a:pt x="250" y="353"/>
                  </a:cubicBezTo>
                  <a:cubicBezTo>
                    <a:pt x="341" y="353"/>
                    <a:pt x="428" y="282"/>
                    <a:pt x="428" y="174"/>
                  </a:cubicBezTo>
                  <a:cubicBezTo>
                    <a:pt x="428" y="79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845275" y="3203875"/>
              <a:ext cx="12300" cy="11900"/>
            </a:xfrm>
            <a:custGeom>
              <a:rect b="b" l="l" r="r" t="t"/>
              <a:pathLst>
                <a:path extrusionOk="0" h="476" w="492">
                  <a:moveTo>
                    <a:pt x="246" y="1"/>
                  </a:moveTo>
                  <a:cubicBezTo>
                    <a:pt x="124" y="1"/>
                    <a:pt x="1" y="80"/>
                    <a:pt x="1" y="238"/>
                  </a:cubicBezTo>
                  <a:cubicBezTo>
                    <a:pt x="1" y="397"/>
                    <a:pt x="124" y="476"/>
                    <a:pt x="246" y="476"/>
                  </a:cubicBezTo>
                  <a:cubicBezTo>
                    <a:pt x="369" y="476"/>
                    <a:pt x="492" y="397"/>
                    <a:pt x="492" y="238"/>
                  </a:cubicBezTo>
                  <a:cubicBezTo>
                    <a:pt x="492" y="80"/>
                    <a:pt x="369" y="1"/>
                    <a:pt x="246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1105500" y="2659200"/>
              <a:ext cx="3450" cy="2375"/>
            </a:xfrm>
            <a:custGeom>
              <a:rect b="b" l="l" r="r" t="t"/>
              <a:pathLst>
                <a:path extrusionOk="0" h="95" w="138">
                  <a:moveTo>
                    <a:pt x="74" y="1"/>
                  </a:moveTo>
                  <a:cubicBezTo>
                    <a:pt x="1" y="1"/>
                    <a:pt x="78" y="95"/>
                    <a:pt x="117" y="95"/>
                  </a:cubicBezTo>
                  <a:cubicBezTo>
                    <a:pt x="129" y="95"/>
                    <a:pt x="137" y="86"/>
                    <a:pt x="137" y="64"/>
                  </a:cubicBezTo>
                  <a:cubicBezTo>
                    <a:pt x="137" y="33"/>
                    <a:pt x="105" y="1"/>
                    <a:pt x="74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1053100" y="358905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1727225" y="2752625"/>
              <a:ext cx="2400" cy="2000"/>
            </a:xfrm>
            <a:custGeom>
              <a:rect b="b" l="l" r="r" t="t"/>
              <a:pathLst>
                <a:path extrusionOk="0" h="80" w="96">
                  <a:moveTo>
                    <a:pt x="48" y="1"/>
                  </a:moveTo>
                  <a:cubicBezTo>
                    <a:pt x="16" y="1"/>
                    <a:pt x="0" y="17"/>
                    <a:pt x="0" y="48"/>
                  </a:cubicBezTo>
                  <a:cubicBezTo>
                    <a:pt x="0" y="64"/>
                    <a:pt x="16" y="80"/>
                    <a:pt x="48" y="80"/>
                  </a:cubicBezTo>
                  <a:cubicBezTo>
                    <a:pt x="64" y="80"/>
                    <a:pt x="95" y="64"/>
                    <a:pt x="95" y="48"/>
                  </a:cubicBezTo>
                  <a:cubicBezTo>
                    <a:pt x="95" y="17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954925" y="3596550"/>
              <a:ext cx="9925" cy="8600"/>
            </a:xfrm>
            <a:custGeom>
              <a:rect b="b" l="l" r="r" t="t"/>
              <a:pathLst>
                <a:path extrusionOk="0" h="344" w="397">
                  <a:moveTo>
                    <a:pt x="222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45" y="330"/>
                    <a:pt x="184" y="343"/>
                    <a:pt x="223" y="343"/>
                  </a:cubicBezTo>
                  <a:cubicBezTo>
                    <a:pt x="312" y="343"/>
                    <a:pt x="397" y="275"/>
                    <a:pt x="397" y="175"/>
                  </a:cubicBezTo>
                  <a:cubicBezTo>
                    <a:pt x="397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1543950" y="2758175"/>
              <a:ext cx="5950" cy="4775"/>
            </a:xfrm>
            <a:custGeom>
              <a:rect b="b" l="l" r="r" t="t"/>
              <a:pathLst>
                <a:path extrusionOk="0" h="191" w="238">
                  <a:moveTo>
                    <a:pt x="127" y="0"/>
                  </a:moveTo>
                  <a:cubicBezTo>
                    <a:pt x="0" y="0"/>
                    <a:pt x="0" y="190"/>
                    <a:pt x="127" y="190"/>
                  </a:cubicBezTo>
                  <a:cubicBezTo>
                    <a:pt x="190" y="190"/>
                    <a:pt x="238" y="143"/>
                    <a:pt x="238" y="95"/>
                  </a:cubicBezTo>
                  <a:cubicBezTo>
                    <a:pt x="238" y="32"/>
                    <a:pt x="190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312875" y="3550650"/>
              <a:ext cx="6350" cy="5950"/>
            </a:xfrm>
            <a:custGeom>
              <a:rect b="b" l="l" r="r" t="t"/>
              <a:pathLst>
                <a:path extrusionOk="0" h="238" w="254">
                  <a:moveTo>
                    <a:pt x="127" y="0"/>
                  </a:moveTo>
                  <a:cubicBezTo>
                    <a:pt x="64" y="0"/>
                    <a:pt x="1" y="48"/>
                    <a:pt x="1" y="111"/>
                  </a:cubicBezTo>
                  <a:cubicBezTo>
                    <a:pt x="1" y="174"/>
                    <a:pt x="64" y="238"/>
                    <a:pt x="127" y="238"/>
                  </a:cubicBezTo>
                  <a:cubicBezTo>
                    <a:pt x="191" y="238"/>
                    <a:pt x="254" y="174"/>
                    <a:pt x="254" y="111"/>
                  </a:cubicBezTo>
                  <a:cubicBezTo>
                    <a:pt x="254" y="48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850825" y="3880775"/>
              <a:ext cx="9525" cy="7875"/>
            </a:xfrm>
            <a:custGeom>
              <a:rect b="b" l="l" r="r" t="t"/>
              <a:pathLst>
                <a:path extrusionOk="0" h="315" w="381">
                  <a:moveTo>
                    <a:pt x="222" y="0"/>
                  </a:moveTo>
                  <a:cubicBezTo>
                    <a:pt x="80" y="0"/>
                    <a:pt x="1" y="175"/>
                    <a:pt x="96" y="270"/>
                  </a:cubicBezTo>
                  <a:cubicBezTo>
                    <a:pt x="132" y="301"/>
                    <a:pt x="175" y="315"/>
                    <a:pt x="216" y="315"/>
                  </a:cubicBezTo>
                  <a:cubicBezTo>
                    <a:pt x="302" y="315"/>
                    <a:pt x="381" y="255"/>
                    <a:pt x="381" y="159"/>
                  </a:cubicBezTo>
                  <a:cubicBezTo>
                    <a:pt x="381" y="64"/>
                    <a:pt x="301" y="0"/>
                    <a:pt x="22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940675" y="3792475"/>
              <a:ext cx="24575" cy="21025"/>
            </a:xfrm>
            <a:custGeom>
              <a:rect b="b" l="l" r="r" t="t"/>
              <a:pathLst>
                <a:path extrusionOk="0" h="841" w="983">
                  <a:moveTo>
                    <a:pt x="595" y="1"/>
                  </a:moveTo>
                  <a:cubicBezTo>
                    <a:pt x="587" y="1"/>
                    <a:pt x="579" y="1"/>
                    <a:pt x="571" y="2"/>
                  </a:cubicBezTo>
                  <a:cubicBezTo>
                    <a:pt x="191" y="2"/>
                    <a:pt x="1" y="445"/>
                    <a:pt x="254" y="714"/>
                  </a:cubicBezTo>
                  <a:cubicBezTo>
                    <a:pt x="341" y="801"/>
                    <a:pt x="448" y="840"/>
                    <a:pt x="553" y="840"/>
                  </a:cubicBezTo>
                  <a:cubicBezTo>
                    <a:pt x="773" y="840"/>
                    <a:pt x="983" y="670"/>
                    <a:pt x="983" y="413"/>
                  </a:cubicBezTo>
                  <a:cubicBezTo>
                    <a:pt x="983" y="200"/>
                    <a:pt x="806" y="1"/>
                    <a:pt x="595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1004025" y="3669400"/>
              <a:ext cx="24550" cy="21300"/>
            </a:xfrm>
            <a:custGeom>
              <a:rect b="b" l="l" r="r" t="t"/>
              <a:pathLst>
                <a:path extrusionOk="0" h="852" w="982">
                  <a:moveTo>
                    <a:pt x="570" y="0"/>
                  </a:moveTo>
                  <a:cubicBezTo>
                    <a:pt x="190" y="0"/>
                    <a:pt x="0" y="459"/>
                    <a:pt x="269" y="729"/>
                  </a:cubicBezTo>
                  <a:cubicBezTo>
                    <a:pt x="355" y="814"/>
                    <a:pt x="457" y="851"/>
                    <a:pt x="558" y="851"/>
                  </a:cubicBezTo>
                  <a:cubicBezTo>
                    <a:pt x="775" y="851"/>
                    <a:pt x="982" y="677"/>
                    <a:pt x="982" y="428"/>
                  </a:cubicBezTo>
                  <a:cubicBezTo>
                    <a:pt x="982" y="190"/>
                    <a:pt x="792" y="0"/>
                    <a:pt x="57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1171450" y="3744175"/>
              <a:ext cx="11125" cy="9250"/>
            </a:xfrm>
            <a:custGeom>
              <a:rect b="b" l="l" r="r" t="t"/>
              <a:pathLst>
                <a:path extrusionOk="0" h="370" w="445">
                  <a:moveTo>
                    <a:pt x="278" y="0"/>
                  </a:moveTo>
                  <a:cubicBezTo>
                    <a:pt x="270" y="0"/>
                    <a:pt x="262" y="1"/>
                    <a:pt x="254" y="2"/>
                  </a:cubicBezTo>
                  <a:cubicBezTo>
                    <a:pt x="96" y="2"/>
                    <a:pt x="1" y="192"/>
                    <a:pt x="128" y="318"/>
                  </a:cubicBezTo>
                  <a:cubicBezTo>
                    <a:pt x="163" y="354"/>
                    <a:pt x="207" y="370"/>
                    <a:pt x="252" y="370"/>
                  </a:cubicBezTo>
                  <a:cubicBezTo>
                    <a:pt x="348" y="370"/>
                    <a:pt x="444" y="295"/>
                    <a:pt x="444" y="176"/>
                  </a:cubicBezTo>
                  <a:cubicBezTo>
                    <a:pt x="444" y="88"/>
                    <a:pt x="376" y="0"/>
                    <a:pt x="27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1050325" y="3649200"/>
              <a:ext cx="13100" cy="13500"/>
            </a:xfrm>
            <a:custGeom>
              <a:rect b="b" l="l" r="r" t="t"/>
              <a:pathLst>
                <a:path extrusionOk="0" h="540" w="524">
                  <a:moveTo>
                    <a:pt x="254" y="1"/>
                  </a:moveTo>
                  <a:cubicBezTo>
                    <a:pt x="112" y="1"/>
                    <a:pt x="1" y="112"/>
                    <a:pt x="1" y="270"/>
                  </a:cubicBezTo>
                  <a:cubicBezTo>
                    <a:pt x="1" y="412"/>
                    <a:pt x="112" y="539"/>
                    <a:pt x="254" y="539"/>
                  </a:cubicBezTo>
                  <a:cubicBezTo>
                    <a:pt x="412" y="539"/>
                    <a:pt x="523" y="412"/>
                    <a:pt x="523" y="270"/>
                  </a:cubicBezTo>
                  <a:cubicBezTo>
                    <a:pt x="523" y="112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1715950" y="3323225"/>
              <a:ext cx="4175" cy="3300"/>
            </a:xfrm>
            <a:custGeom>
              <a:rect b="b" l="l" r="r" t="t"/>
              <a:pathLst>
                <a:path extrusionOk="0" h="132" w="167">
                  <a:moveTo>
                    <a:pt x="81" y="1"/>
                  </a:moveTo>
                  <a:cubicBezTo>
                    <a:pt x="40" y="1"/>
                    <a:pt x="0" y="25"/>
                    <a:pt x="8" y="72"/>
                  </a:cubicBezTo>
                  <a:cubicBezTo>
                    <a:pt x="16" y="112"/>
                    <a:pt x="51" y="131"/>
                    <a:pt x="87" y="131"/>
                  </a:cubicBezTo>
                  <a:cubicBezTo>
                    <a:pt x="123" y="131"/>
                    <a:pt x="158" y="112"/>
                    <a:pt x="166" y="72"/>
                  </a:cubicBezTo>
                  <a:cubicBezTo>
                    <a:pt x="166" y="25"/>
                    <a:pt x="123" y="1"/>
                    <a:pt x="8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1102575" y="3114825"/>
              <a:ext cx="8750" cy="8725"/>
            </a:xfrm>
            <a:custGeom>
              <a:rect b="b" l="l" r="r" t="t"/>
              <a:pathLst>
                <a:path extrusionOk="0" h="349" w="350">
                  <a:moveTo>
                    <a:pt x="175" y="0"/>
                  </a:moveTo>
                  <a:cubicBezTo>
                    <a:pt x="80" y="0"/>
                    <a:pt x="1" y="80"/>
                    <a:pt x="1" y="175"/>
                  </a:cubicBezTo>
                  <a:cubicBezTo>
                    <a:pt x="1" y="270"/>
                    <a:pt x="80" y="349"/>
                    <a:pt x="175" y="349"/>
                  </a:cubicBezTo>
                  <a:cubicBezTo>
                    <a:pt x="270" y="349"/>
                    <a:pt x="349" y="270"/>
                    <a:pt x="349" y="175"/>
                  </a:cubicBezTo>
                  <a:cubicBezTo>
                    <a:pt x="349" y="80"/>
                    <a:pt x="270" y="0"/>
                    <a:pt x="17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938300" y="2947375"/>
              <a:ext cx="4375" cy="4375"/>
            </a:xfrm>
            <a:custGeom>
              <a:rect b="b" l="l" r="r" t="t"/>
              <a:pathLst>
                <a:path extrusionOk="0" h="175" w="175">
                  <a:moveTo>
                    <a:pt x="96" y="1"/>
                  </a:moveTo>
                  <a:cubicBezTo>
                    <a:pt x="32" y="1"/>
                    <a:pt x="1" y="32"/>
                    <a:pt x="1" y="80"/>
                  </a:cubicBezTo>
                  <a:cubicBezTo>
                    <a:pt x="1" y="127"/>
                    <a:pt x="32" y="175"/>
                    <a:pt x="96" y="175"/>
                  </a:cubicBezTo>
                  <a:cubicBezTo>
                    <a:pt x="143" y="175"/>
                    <a:pt x="175" y="127"/>
                    <a:pt x="175" y="80"/>
                  </a:cubicBezTo>
                  <a:cubicBezTo>
                    <a:pt x="175" y="32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985800" y="3791700"/>
              <a:ext cx="23000" cy="19775"/>
            </a:xfrm>
            <a:custGeom>
              <a:rect b="b" l="l" r="r" t="t"/>
              <a:pathLst>
                <a:path extrusionOk="0" h="791" w="920">
                  <a:moveTo>
                    <a:pt x="523" y="1"/>
                  </a:moveTo>
                  <a:cubicBezTo>
                    <a:pt x="175" y="1"/>
                    <a:pt x="1" y="413"/>
                    <a:pt x="238" y="666"/>
                  </a:cubicBezTo>
                  <a:cubicBezTo>
                    <a:pt x="319" y="752"/>
                    <a:pt x="421" y="790"/>
                    <a:pt x="522" y="790"/>
                  </a:cubicBezTo>
                  <a:cubicBezTo>
                    <a:pt x="718" y="790"/>
                    <a:pt x="909" y="643"/>
                    <a:pt x="919" y="413"/>
                  </a:cubicBezTo>
                  <a:cubicBezTo>
                    <a:pt x="919" y="175"/>
                    <a:pt x="745" y="1"/>
                    <a:pt x="523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1095850" y="3656725"/>
              <a:ext cx="12300" cy="10575"/>
            </a:xfrm>
            <a:custGeom>
              <a:rect b="b" l="l" r="r" t="t"/>
              <a:pathLst>
                <a:path extrusionOk="0" h="423" w="492">
                  <a:moveTo>
                    <a:pt x="286" y="1"/>
                  </a:moveTo>
                  <a:cubicBezTo>
                    <a:pt x="96" y="1"/>
                    <a:pt x="1" y="222"/>
                    <a:pt x="143" y="365"/>
                  </a:cubicBezTo>
                  <a:cubicBezTo>
                    <a:pt x="183" y="405"/>
                    <a:pt x="232" y="422"/>
                    <a:pt x="281" y="422"/>
                  </a:cubicBezTo>
                  <a:cubicBezTo>
                    <a:pt x="387" y="422"/>
                    <a:pt x="491" y="337"/>
                    <a:pt x="491" y="206"/>
                  </a:cubicBezTo>
                  <a:cubicBezTo>
                    <a:pt x="491" y="96"/>
                    <a:pt x="396" y="1"/>
                    <a:pt x="286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654175" y="3038000"/>
              <a:ext cx="4300" cy="4425"/>
            </a:xfrm>
            <a:custGeom>
              <a:rect b="b" l="l" r="r" t="t"/>
              <a:pathLst>
                <a:path extrusionOk="0" h="177" w="172">
                  <a:moveTo>
                    <a:pt x="82" y="1"/>
                  </a:moveTo>
                  <a:cubicBezTo>
                    <a:pt x="1" y="1"/>
                    <a:pt x="1" y="177"/>
                    <a:pt x="82" y="177"/>
                  </a:cubicBezTo>
                  <a:cubicBezTo>
                    <a:pt x="85" y="177"/>
                    <a:pt x="89" y="176"/>
                    <a:pt x="92" y="176"/>
                  </a:cubicBezTo>
                  <a:cubicBezTo>
                    <a:pt x="140" y="176"/>
                    <a:pt x="171" y="128"/>
                    <a:pt x="171" y="81"/>
                  </a:cubicBezTo>
                  <a:cubicBezTo>
                    <a:pt x="171" y="33"/>
                    <a:pt x="140" y="2"/>
                    <a:pt x="92" y="2"/>
                  </a:cubicBezTo>
                  <a:cubicBezTo>
                    <a:pt x="89" y="1"/>
                    <a:pt x="85" y="1"/>
                    <a:pt x="8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867450" y="3689175"/>
              <a:ext cx="23375" cy="20050"/>
            </a:xfrm>
            <a:custGeom>
              <a:rect b="b" l="l" r="r" t="t"/>
              <a:pathLst>
                <a:path extrusionOk="0" h="802" w="935">
                  <a:moveTo>
                    <a:pt x="539" y="1"/>
                  </a:moveTo>
                  <a:cubicBezTo>
                    <a:pt x="175" y="1"/>
                    <a:pt x="1" y="428"/>
                    <a:pt x="254" y="682"/>
                  </a:cubicBezTo>
                  <a:cubicBezTo>
                    <a:pt x="336" y="764"/>
                    <a:pt x="437" y="801"/>
                    <a:pt x="536" y="801"/>
                  </a:cubicBezTo>
                  <a:cubicBezTo>
                    <a:pt x="740" y="801"/>
                    <a:pt x="935" y="642"/>
                    <a:pt x="935" y="397"/>
                  </a:cubicBezTo>
                  <a:cubicBezTo>
                    <a:pt x="935" y="191"/>
                    <a:pt x="761" y="1"/>
                    <a:pt x="539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452800" y="3261175"/>
              <a:ext cx="4975" cy="3900"/>
            </a:xfrm>
            <a:custGeom>
              <a:rect b="b" l="l" r="r" t="t"/>
              <a:pathLst>
                <a:path extrusionOk="0" h="156" w="199">
                  <a:moveTo>
                    <a:pt x="98" y="1"/>
                  </a:moveTo>
                  <a:cubicBezTo>
                    <a:pt x="48" y="1"/>
                    <a:pt x="1" y="29"/>
                    <a:pt x="9" y="84"/>
                  </a:cubicBezTo>
                  <a:cubicBezTo>
                    <a:pt x="17" y="132"/>
                    <a:pt x="60" y="155"/>
                    <a:pt x="104" y="155"/>
                  </a:cubicBezTo>
                  <a:cubicBezTo>
                    <a:pt x="147" y="155"/>
                    <a:pt x="191" y="132"/>
                    <a:pt x="199" y="84"/>
                  </a:cubicBezTo>
                  <a:cubicBezTo>
                    <a:pt x="199" y="29"/>
                    <a:pt x="147" y="1"/>
                    <a:pt x="9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1289025" y="3696300"/>
              <a:ext cx="11900" cy="11525"/>
            </a:xfrm>
            <a:custGeom>
              <a:rect b="b" l="l" r="r" t="t"/>
              <a:pathLst>
                <a:path extrusionOk="0" h="461" w="476">
                  <a:moveTo>
                    <a:pt x="238" y="1"/>
                  </a:moveTo>
                  <a:cubicBezTo>
                    <a:pt x="111" y="1"/>
                    <a:pt x="0" y="96"/>
                    <a:pt x="0" y="223"/>
                  </a:cubicBezTo>
                  <a:cubicBezTo>
                    <a:pt x="0" y="349"/>
                    <a:pt x="111" y="460"/>
                    <a:pt x="238" y="460"/>
                  </a:cubicBezTo>
                  <a:cubicBezTo>
                    <a:pt x="365" y="460"/>
                    <a:pt x="475" y="349"/>
                    <a:pt x="475" y="223"/>
                  </a:cubicBezTo>
                  <a:cubicBezTo>
                    <a:pt x="475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829050" y="3107300"/>
              <a:ext cx="21000" cy="18225"/>
            </a:xfrm>
            <a:custGeom>
              <a:rect b="b" l="l" r="r" t="t"/>
              <a:pathLst>
                <a:path extrusionOk="0" h="729" w="840">
                  <a:moveTo>
                    <a:pt x="492" y="1"/>
                  </a:moveTo>
                  <a:cubicBezTo>
                    <a:pt x="159" y="1"/>
                    <a:pt x="1" y="396"/>
                    <a:pt x="222" y="618"/>
                  </a:cubicBezTo>
                  <a:cubicBezTo>
                    <a:pt x="299" y="695"/>
                    <a:pt x="390" y="728"/>
                    <a:pt x="479" y="728"/>
                  </a:cubicBezTo>
                  <a:cubicBezTo>
                    <a:pt x="665" y="728"/>
                    <a:pt x="840" y="579"/>
                    <a:pt x="840" y="365"/>
                  </a:cubicBezTo>
                  <a:cubicBezTo>
                    <a:pt x="840" y="159"/>
                    <a:pt x="682" y="1"/>
                    <a:pt x="49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1186800" y="2901850"/>
              <a:ext cx="6450" cy="4725"/>
            </a:xfrm>
            <a:custGeom>
              <a:rect b="b" l="l" r="r" t="t"/>
              <a:pathLst>
                <a:path extrusionOk="0" h="189" w="258">
                  <a:moveTo>
                    <a:pt x="147" y="1"/>
                  </a:moveTo>
                  <a:cubicBezTo>
                    <a:pt x="1" y="1"/>
                    <a:pt x="145" y="188"/>
                    <a:pt x="219" y="188"/>
                  </a:cubicBezTo>
                  <a:cubicBezTo>
                    <a:pt x="242" y="188"/>
                    <a:pt x="258" y="171"/>
                    <a:pt x="258" y="128"/>
                  </a:cubicBezTo>
                  <a:cubicBezTo>
                    <a:pt x="258" y="48"/>
                    <a:pt x="210" y="1"/>
                    <a:pt x="147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966425" y="3058625"/>
              <a:ext cx="5950" cy="5950"/>
            </a:xfrm>
            <a:custGeom>
              <a:rect b="b" l="l" r="r" t="t"/>
              <a:pathLst>
                <a:path extrusionOk="0" h="238" w="238">
                  <a:moveTo>
                    <a:pt x="111" y="0"/>
                  </a:moveTo>
                  <a:cubicBezTo>
                    <a:pt x="48" y="0"/>
                    <a:pt x="0" y="63"/>
                    <a:pt x="0" y="127"/>
                  </a:cubicBezTo>
                  <a:cubicBezTo>
                    <a:pt x="0" y="190"/>
                    <a:pt x="48" y="238"/>
                    <a:pt x="111" y="238"/>
                  </a:cubicBezTo>
                  <a:cubicBezTo>
                    <a:pt x="190" y="238"/>
                    <a:pt x="238" y="190"/>
                    <a:pt x="238" y="127"/>
                  </a:cubicBezTo>
                  <a:cubicBezTo>
                    <a:pt x="238" y="63"/>
                    <a:pt x="190" y="0"/>
                    <a:pt x="111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1328600" y="3721250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0"/>
                  </a:moveTo>
                  <a:cubicBezTo>
                    <a:pt x="80" y="0"/>
                    <a:pt x="1" y="64"/>
                    <a:pt x="1" y="159"/>
                  </a:cubicBezTo>
                  <a:cubicBezTo>
                    <a:pt x="1" y="238"/>
                    <a:pt x="80" y="317"/>
                    <a:pt x="159" y="317"/>
                  </a:cubicBezTo>
                  <a:cubicBezTo>
                    <a:pt x="238" y="317"/>
                    <a:pt x="317" y="238"/>
                    <a:pt x="317" y="159"/>
                  </a:cubicBezTo>
                  <a:cubicBezTo>
                    <a:pt x="317" y="64"/>
                    <a:pt x="238" y="0"/>
                    <a:pt x="15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1141775" y="3866125"/>
              <a:ext cx="20600" cy="17675"/>
            </a:xfrm>
            <a:custGeom>
              <a:rect b="b" l="l" r="r" t="t"/>
              <a:pathLst>
                <a:path extrusionOk="0" h="707" w="824">
                  <a:moveTo>
                    <a:pt x="475" y="1"/>
                  </a:moveTo>
                  <a:cubicBezTo>
                    <a:pt x="159" y="1"/>
                    <a:pt x="0" y="381"/>
                    <a:pt x="222" y="602"/>
                  </a:cubicBezTo>
                  <a:cubicBezTo>
                    <a:pt x="294" y="674"/>
                    <a:pt x="383" y="706"/>
                    <a:pt x="469" y="706"/>
                  </a:cubicBezTo>
                  <a:cubicBezTo>
                    <a:pt x="650" y="706"/>
                    <a:pt x="824" y="568"/>
                    <a:pt x="824" y="365"/>
                  </a:cubicBezTo>
                  <a:cubicBezTo>
                    <a:pt x="824" y="159"/>
                    <a:pt x="665" y="1"/>
                    <a:pt x="47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1599375" y="2961250"/>
              <a:ext cx="11900" cy="9875"/>
            </a:xfrm>
            <a:custGeom>
              <a:rect b="b" l="l" r="r" t="t"/>
              <a:pathLst>
                <a:path extrusionOk="0" h="395" w="476">
                  <a:moveTo>
                    <a:pt x="269" y="0"/>
                  </a:moveTo>
                  <a:cubicBezTo>
                    <a:pt x="95" y="0"/>
                    <a:pt x="0" y="206"/>
                    <a:pt x="127" y="333"/>
                  </a:cubicBezTo>
                  <a:cubicBezTo>
                    <a:pt x="169" y="375"/>
                    <a:pt x="222" y="394"/>
                    <a:pt x="273" y="394"/>
                  </a:cubicBezTo>
                  <a:cubicBezTo>
                    <a:pt x="377" y="394"/>
                    <a:pt x="475" y="317"/>
                    <a:pt x="475" y="190"/>
                  </a:cubicBezTo>
                  <a:cubicBezTo>
                    <a:pt x="475" y="79"/>
                    <a:pt x="380" y="0"/>
                    <a:pt x="26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835000" y="3407350"/>
              <a:ext cx="7925" cy="7150"/>
            </a:xfrm>
            <a:custGeom>
              <a:rect b="b" l="l" r="r" t="t"/>
              <a:pathLst>
                <a:path extrusionOk="0" h="286" w="317">
                  <a:moveTo>
                    <a:pt x="159" y="0"/>
                  </a:moveTo>
                  <a:cubicBezTo>
                    <a:pt x="83" y="0"/>
                    <a:pt x="8" y="48"/>
                    <a:pt x="0" y="143"/>
                  </a:cubicBezTo>
                  <a:cubicBezTo>
                    <a:pt x="8" y="238"/>
                    <a:pt x="83" y="285"/>
                    <a:pt x="159" y="285"/>
                  </a:cubicBezTo>
                  <a:cubicBezTo>
                    <a:pt x="234" y="285"/>
                    <a:pt x="309" y="238"/>
                    <a:pt x="317" y="143"/>
                  </a:cubicBezTo>
                  <a:cubicBezTo>
                    <a:pt x="309" y="48"/>
                    <a:pt x="234" y="0"/>
                    <a:pt x="159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870625" y="3307200"/>
              <a:ext cx="6750" cy="6350"/>
            </a:xfrm>
            <a:custGeom>
              <a:rect b="b" l="l" r="r" t="t"/>
              <a:pathLst>
                <a:path extrusionOk="0" h="254" w="27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cubicBezTo>
                    <a:pt x="0" y="206"/>
                    <a:pt x="64" y="254"/>
                    <a:pt x="127" y="254"/>
                  </a:cubicBezTo>
                  <a:cubicBezTo>
                    <a:pt x="206" y="254"/>
                    <a:pt x="269" y="206"/>
                    <a:pt x="269" y="127"/>
                  </a:cubicBezTo>
                  <a:cubicBezTo>
                    <a:pt x="269" y="64"/>
                    <a:pt x="206" y="1"/>
                    <a:pt x="12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914950" y="3745800"/>
              <a:ext cx="9525" cy="8050"/>
            </a:xfrm>
            <a:custGeom>
              <a:rect b="b" l="l" r="r" t="t"/>
              <a:pathLst>
                <a:path extrusionOk="0" h="322" w="381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32" y="306"/>
                    <a:pt x="175" y="322"/>
                    <a:pt x="217" y="322"/>
                  </a:cubicBezTo>
                  <a:cubicBezTo>
                    <a:pt x="302" y="322"/>
                    <a:pt x="381" y="254"/>
                    <a:pt x="381" y="158"/>
                  </a:cubicBezTo>
                  <a:cubicBezTo>
                    <a:pt x="381" y="63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1364225" y="3632975"/>
              <a:ext cx="13875" cy="13475"/>
            </a:xfrm>
            <a:custGeom>
              <a:rect b="b" l="l" r="r" t="t"/>
              <a:pathLst>
                <a:path extrusionOk="0" h="539" w="555">
                  <a:moveTo>
                    <a:pt x="270" y="1"/>
                  </a:moveTo>
                  <a:cubicBezTo>
                    <a:pt x="127" y="1"/>
                    <a:pt x="1" y="127"/>
                    <a:pt x="1" y="270"/>
                  </a:cubicBezTo>
                  <a:cubicBezTo>
                    <a:pt x="1" y="428"/>
                    <a:pt x="127" y="539"/>
                    <a:pt x="270" y="539"/>
                  </a:cubicBezTo>
                  <a:cubicBezTo>
                    <a:pt x="428" y="539"/>
                    <a:pt x="555" y="428"/>
                    <a:pt x="555" y="270"/>
                  </a:cubicBezTo>
                  <a:cubicBezTo>
                    <a:pt x="555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1583125" y="34085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1" y="480"/>
                    <a:pt x="274" y="503"/>
                    <a:pt x="336" y="503"/>
                  </a:cubicBezTo>
                  <a:cubicBezTo>
                    <a:pt x="464" y="503"/>
                    <a:pt x="587" y="404"/>
                    <a:pt x="587" y="254"/>
                  </a:cubicBezTo>
                  <a:cubicBezTo>
                    <a:pt x="587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1042800" y="3457625"/>
              <a:ext cx="15075" cy="12950"/>
            </a:xfrm>
            <a:custGeom>
              <a:rect b="b" l="l" r="r" t="t"/>
              <a:pathLst>
                <a:path extrusionOk="0" h="518" w="603">
                  <a:moveTo>
                    <a:pt x="349" y="0"/>
                  </a:moveTo>
                  <a:cubicBezTo>
                    <a:pt x="112" y="0"/>
                    <a:pt x="1" y="269"/>
                    <a:pt x="159" y="444"/>
                  </a:cubicBezTo>
                  <a:cubicBezTo>
                    <a:pt x="210" y="495"/>
                    <a:pt x="274" y="518"/>
                    <a:pt x="338" y="518"/>
                  </a:cubicBezTo>
                  <a:cubicBezTo>
                    <a:pt x="471" y="518"/>
                    <a:pt x="603" y="415"/>
                    <a:pt x="603" y="254"/>
                  </a:cubicBezTo>
                  <a:cubicBezTo>
                    <a:pt x="603" y="111"/>
                    <a:pt x="492" y="0"/>
                    <a:pt x="34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489825" y="3396275"/>
              <a:ext cx="11900" cy="9775"/>
            </a:xfrm>
            <a:custGeom>
              <a:rect b="b" l="l" r="r" t="t"/>
              <a:pathLst>
                <a:path extrusionOk="0" h="391" w="476">
                  <a:moveTo>
                    <a:pt x="269" y="0"/>
                  </a:moveTo>
                  <a:cubicBezTo>
                    <a:pt x="95" y="0"/>
                    <a:pt x="0" y="206"/>
                    <a:pt x="127" y="333"/>
                  </a:cubicBezTo>
                  <a:cubicBezTo>
                    <a:pt x="167" y="373"/>
                    <a:pt x="217" y="391"/>
                    <a:pt x="267" y="391"/>
                  </a:cubicBezTo>
                  <a:cubicBezTo>
                    <a:pt x="372" y="391"/>
                    <a:pt x="475" y="309"/>
                    <a:pt x="475" y="190"/>
                  </a:cubicBezTo>
                  <a:cubicBezTo>
                    <a:pt x="475" y="79"/>
                    <a:pt x="380" y="0"/>
                    <a:pt x="26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999675" y="3377650"/>
              <a:ext cx="15850" cy="15875"/>
            </a:xfrm>
            <a:custGeom>
              <a:rect b="b" l="l" r="r" t="t"/>
              <a:pathLst>
                <a:path extrusionOk="0" h="635" w="634">
                  <a:moveTo>
                    <a:pt x="317" y="1"/>
                  </a:moveTo>
                  <a:cubicBezTo>
                    <a:pt x="143" y="1"/>
                    <a:pt x="0" y="143"/>
                    <a:pt x="0" y="318"/>
                  </a:cubicBezTo>
                  <a:cubicBezTo>
                    <a:pt x="0" y="492"/>
                    <a:pt x="143" y="634"/>
                    <a:pt x="317" y="634"/>
                  </a:cubicBezTo>
                  <a:cubicBezTo>
                    <a:pt x="491" y="634"/>
                    <a:pt x="633" y="492"/>
                    <a:pt x="633" y="318"/>
                  </a:cubicBezTo>
                  <a:cubicBezTo>
                    <a:pt x="633" y="143"/>
                    <a:pt x="491" y="1"/>
                    <a:pt x="317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1339025" y="3007950"/>
              <a:ext cx="5450" cy="3525"/>
            </a:xfrm>
            <a:custGeom>
              <a:rect b="b" l="l" r="r" t="t"/>
              <a:pathLst>
                <a:path extrusionOk="0" h="141" w="218">
                  <a:moveTo>
                    <a:pt x="122" y="0"/>
                  </a:moveTo>
                  <a:cubicBezTo>
                    <a:pt x="0" y="0"/>
                    <a:pt x="113" y="141"/>
                    <a:pt x="178" y="141"/>
                  </a:cubicBezTo>
                  <a:cubicBezTo>
                    <a:pt x="198" y="141"/>
                    <a:pt x="213" y="128"/>
                    <a:pt x="217" y="95"/>
                  </a:cubicBezTo>
                  <a:cubicBezTo>
                    <a:pt x="217" y="32"/>
                    <a:pt x="170" y="0"/>
                    <a:pt x="12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1810750" y="3407450"/>
              <a:ext cx="4775" cy="5075"/>
            </a:xfrm>
            <a:custGeom>
              <a:rect b="b" l="l" r="r" t="t"/>
              <a:pathLst>
                <a:path extrusionOk="0" h="203" w="191">
                  <a:moveTo>
                    <a:pt x="95" y="0"/>
                  </a:moveTo>
                  <a:cubicBezTo>
                    <a:pt x="48" y="0"/>
                    <a:pt x="0" y="36"/>
                    <a:pt x="0" y="107"/>
                  </a:cubicBezTo>
                  <a:cubicBezTo>
                    <a:pt x="0" y="171"/>
                    <a:pt x="48" y="202"/>
                    <a:pt x="95" y="202"/>
                  </a:cubicBezTo>
                  <a:cubicBezTo>
                    <a:pt x="143" y="202"/>
                    <a:pt x="190" y="171"/>
                    <a:pt x="190" y="107"/>
                  </a:cubicBezTo>
                  <a:cubicBezTo>
                    <a:pt x="190" y="36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1534850" y="31947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1"/>
                  </a:moveTo>
                  <a:cubicBezTo>
                    <a:pt x="79" y="1"/>
                    <a:pt x="0" y="80"/>
                    <a:pt x="0" y="191"/>
                  </a:cubicBezTo>
                  <a:cubicBezTo>
                    <a:pt x="0" y="302"/>
                    <a:pt x="79" y="381"/>
                    <a:pt x="190" y="381"/>
                  </a:cubicBezTo>
                  <a:cubicBezTo>
                    <a:pt x="301" y="381"/>
                    <a:pt x="380" y="302"/>
                    <a:pt x="380" y="191"/>
                  </a:cubicBezTo>
                  <a:cubicBezTo>
                    <a:pt x="380" y="80"/>
                    <a:pt x="301" y="1"/>
                    <a:pt x="19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432825" y="3437825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70"/>
                    <a:pt x="79" y="349"/>
                    <a:pt x="174" y="349"/>
                  </a:cubicBezTo>
                  <a:cubicBezTo>
                    <a:pt x="269" y="349"/>
                    <a:pt x="349" y="270"/>
                    <a:pt x="349" y="175"/>
                  </a:cubicBezTo>
                  <a:cubicBezTo>
                    <a:pt x="349" y="80"/>
                    <a:pt x="269" y="1"/>
                    <a:pt x="174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1180050" y="3948075"/>
              <a:ext cx="6875" cy="4550"/>
            </a:xfrm>
            <a:custGeom>
              <a:rect b="b" l="l" r="r" t="t"/>
              <a:pathLst>
                <a:path extrusionOk="0" h="182" w="275">
                  <a:moveTo>
                    <a:pt x="148" y="0"/>
                  </a:moveTo>
                  <a:cubicBezTo>
                    <a:pt x="0" y="0"/>
                    <a:pt x="158" y="181"/>
                    <a:pt x="236" y="181"/>
                  </a:cubicBezTo>
                  <a:cubicBezTo>
                    <a:pt x="258" y="181"/>
                    <a:pt x="274" y="166"/>
                    <a:pt x="274" y="127"/>
                  </a:cubicBezTo>
                  <a:cubicBezTo>
                    <a:pt x="274" y="48"/>
                    <a:pt x="211" y="0"/>
                    <a:pt x="14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505250" y="3032875"/>
              <a:ext cx="7950" cy="7950"/>
            </a:xfrm>
            <a:custGeom>
              <a:rect b="b" l="l" r="r" t="t"/>
              <a:pathLst>
                <a:path extrusionOk="0" h="318" w="318">
                  <a:moveTo>
                    <a:pt x="159" y="1"/>
                  </a:moveTo>
                  <a:cubicBezTo>
                    <a:pt x="80" y="1"/>
                    <a:pt x="1" y="64"/>
                    <a:pt x="1" y="159"/>
                  </a:cubicBezTo>
                  <a:cubicBezTo>
                    <a:pt x="1" y="238"/>
                    <a:pt x="80" y="318"/>
                    <a:pt x="159" y="318"/>
                  </a:cubicBezTo>
                  <a:cubicBezTo>
                    <a:pt x="254" y="318"/>
                    <a:pt x="317" y="238"/>
                    <a:pt x="317" y="159"/>
                  </a:cubicBez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650125" y="2956875"/>
              <a:ext cx="9150" cy="7550"/>
            </a:xfrm>
            <a:custGeom>
              <a:rect b="b" l="l" r="r" t="t"/>
              <a:pathLst>
                <a:path extrusionOk="0" h="302" w="366">
                  <a:moveTo>
                    <a:pt x="207" y="1"/>
                  </a:moveTo>
                  <a:cubicBezTo>
                    <a:pt x="1" y="1"/>
                    <a:pt x="1" y="302"/>
                    <a:pt x="207" y="302"/>
                  </a:cubicBezTo>
                  <a:cubicBezTo>
                    <a:pt x="302" y="302"/>
                    <a:pt x="365" y="238"/>
                    <a:pt x="365" y="159"/>
                  </a:cubicBezTo>
                  <a:cubicBezTo>
                    <a:pt x="365" y="64"/>
                    <a:pt x="302" y="1"/>
                    <a:pt x="20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470450" y="2746300"/>
              <a:ext cx="4750" cy="3525"/>
            </a:xfrm>
            <a:custGeom>
              <a:rect b="b" l="l" r="r" t="t"/>
              <a:pathLst>
                <a:path extrusionOk="0" h="141" w="190">
                  <a:moveTo>
                    <a:pt x="110" y="0"/>
                  </a:moveTo>
                  <a:cubicBezTo>
                    <a:pt x="1" y="0"/>
                    <a:pt x="107" y="141"/>
                    <a:pt x="161" y="141"/>
                  </a:cubicBezTo>
                  <a:cubicBezTo>
                    <a:pt x="178" y="141"/>
                    <a:pt x="189" y="128"/>
                    <a:pt x="189" y="95"/>
                  </a:cubicBezTo>
                  <a:cubicBezTo>
                    <a:pt x="189" y="48"/>
                    <a:pt x="158" y="0"/>
                    <a:pt x="110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679025" y="3225750"/>
              <a:ext cx="9925" cy="9825"/>
            </a:xfrm>
            <a:custGeom>
              <a:rect b="b" l="l" r="r" t="t"/>
              <a:pathLst>
                <a:path extrusionOk="0" h="393" w="397">
                  <a:moveTo>
                    <a:pt x="199" y="1"/>
                  </a:moveTo>
                  <a:cubicBezTo>
                    <a:pt x="100" y="1"/>
                    <a:pt x="1" y="68"/>
                    <a:pt x="1" y="203"/>
                  </a:cubicBezTo>
                  <a:cubicBezTo>
                    <a:pt x="1" y="329"/>
                    <a:pt x="100" y="393"/>
                    <a:pt x="199" y="393"/>
                  </a:cubicBezTo>
                  <a:cubicBezTo>
                    <a:pt x="298" y="393"/>
                    <a:pt x="397" y="329"/>
                    <a:pt x="397" y="203"/>
                  </a:cubicBezTo>
                  <a:cubicBezTo>
                    <a:pt x="397" y="68"/>
                    <a:pt x="298" y="1"/>
                    <a:pt x="19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861900" y="2962425"/>
              <a:ext cx="14275" cy="12175"/>
            </a:xfrm>
            <a:custGeom>
              <a:rect b="b" l="l" r="r" t="t"/>
              <a:pathLst>
                <a:path extrusionOk="0" h="487" w="571">
                  <a:moveTo>
                    <a:pt x="333" y="1"/>
                  </a:moveTo>
                  <a:cubicBezTo>
                    <a:pt x="112" y="1"/>
                    <a:pt x="1" y="270"/>
                    <a:pt x="143" y="412"/>
                  </a:cubicBezTo>
                  <a:cubicBezTo>
                    <a:pt x="195" y="464"/>
                    <a:pt x="258" y="487"/>
                    <a:pt x="320" y="487"/>
                  </a:cubicBezTo>
                  <a:cubicBezTo>
                    <a:pt x="448" y="487"/>
                    <a:pt x="571" y="388"/>
                    <a:pt x="571" y="238"/>
                  </a:cubicBezTo>
                  <a:cubicBezTo>
                    <a:pt x="571" y="111"/>
                    <a:pt x="460" y="1"/>
                    <a:pt x="333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1093075" y="3212600"/>
              <a:ext cx="27750" cy="23900"/>
            </a:xfrm>
            <a:custGeom>
              <a:rect b="b" l="l" r="r" t="t"/>
              <a:pathLst>
                <a:path extrusionOk="0" h="956" w="1110">
                  <a:moveTo>
                    <a:pt x="634" y="0"/>
                  </a:moveTo>
                  <a:cubicBezTo>
                    <a:pt x="222" y="0"/>
                    <a:pt x="1" y="523"/>
                    <a:pt x="302" y="824"/>
                  </a:cubicBezTo>
                  <a:cubicBezTo>
                    <a:pt x="397" y="914"/>
                    <a:pt x="514" y="955"/>
                    <a:pt x="628" y="955"/>
                  </a:cubicBezTo>
                  <a:cubicBezTo>
                    <a:pt x="874" y="955"/>
                    <a:pt x="1109" y="767"/>
                    <a:pt x="1109" y="475"/>
                  </a:cubicBezTo>
                  <a:cubicBezTo>
                    <a:pt x="1109" y="222"/>
                    <a:pt x="903" y="0"/>
                    <a:pt x="634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1585900" y="3762825"/>
              <a:ext cx="10325" cy="10300"/>
            </a:xfrm>
            <a:custGeom>
              <a:rect b="b" l="l" r="r" t="t"/>
              <a:pathLst>
                <a:path extrusionOk="0" h="412" w="413">
                  <a:moveTo>
                    <a:pt x="207" y="0"/>
                  </a:moveTo>
                  <a:cubicBezTo>
                    <a:pt x="80" y="0"/>
                    <a:pt x="1" y="95"/>
                    <a:pt x="1" y="206"/>
                  </a:cubicBezTo>
                  <a:cubicBezTo>
                    <a:pt x="1" y="333"/>
                    <a:pt x="80" y="412"/>
                    <a:pt x="207" y="412"/>
                  </a:cubicBezTo>
                  <a:cubicBezTo>
                    <a:pt x="317" y="412"/>
                    <a:pt x="412" y="333"/>
                    <a:pt x="412" y="206"/>
                  </a:cubicBezTo>
                  <a:cubicBezTo>
                    <a:pt x="412" y="95"/>
                    <a:pt x="317" y="0"/>
                    <a:pt x="207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377000" y="3650800"/>
              <a:ext cx="3600" cy="3575"/>
            </a:xfrm>
            <a:custGeom>
              <a:rect b="b" l="l" r="r" t="t"/>
              <a:pathLst>
                <a:path extrusionOk="0" h="143" w="144">
                  <a:moveTo>
                    <a:pt x="80" y="0"/>
                  </a:moveTo>
                  <a:cubicBezTo>
                    <a:pt x="32" y="0"/>
                    <a:pt x="1" y="32"/>
                    <a:pt x="1" y="63"/>
                  </a:cubicBezTo>
                  <a:cubicBezTo>
                    <a:pt x="1" y="111"/>
                    <a:pt x="32" y="143"/>
                    <a:pt x="80" y="143"/>
                  </a:cubicBezTo>
                  <a:cubicBezTo>
                    <a:pt x="112" y="143"/>
                    <a:pt x="143" y="111"/>
                    <a:pt x="143" y="63"/>
                  </a:cubicBezTo>
                  <a:cubicBezTo>
                    <a:pt x="143" y="32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1484175" y="3236750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17"/>
                    <a:pt x="95" y="396"/>
                    <a:pt x="206" y="396"/>
                  </a:cubicBezTo>
                  <a:cubicBezTo>
                    <a:pt x="317" y="396"/>
                    <a:pt x="396" y="317"/>
                    <a:pt x="396" y="206"/>
                  </a:cubicBezTo>
                  <a:cubicBezTo>
                    <a:pt x="396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1078825" y="2913350"/>
              <a:ext cx="19025" cy="16300"/>
            </a:xfrm>
            <a:custGeom>
              <a:rect b="b" l="l" r="r" t="t"/>
              <a:pathLst>
                <a:path extrusionOk="0" h="652" w="761">
                  <a:moveTo>
                    <a:pt x="428" y="0"/>
                  </a:moveTo>
                  <a:cubicBezTo>
                    <a:pt x="143" y="0"/>
                    <a:pt x="1" y="348"/>
                    <a:pt x="207" y="554"/>
                  </a:cubicBezTo>
                  <a:cubicBezTo>
                    <a:pt x="273" y="621"/>
                    <a:pt x="355" y="651"/>
                    <a:pt x="435" y="651"/>
                  </a:cubicBezTo>
                  <a:cubicBezTo>
                    <a:pt x="602" y="651"/>
                    <a:pt x="761" y="520"/>
                    <a:pt x="761" y="317"/>
                  </a:cubicBezTo>
                  <a:cubicBezTo>
                    <a:pt x="761" y="143"/>
                    <a:pt x="618" y="0"/>
                    <a:pt x="42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1273975" y="3539950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1" y="1"/>
                  </a:moveTo>
                  <a:cubicBezTo>
                    <a:pt x="80" y="1"/>
                    <a:pt x="1" y="80"/>
                    <a:pt x="1" y="191"/>
                  </a:cubicBezTo>
                  <a:cubicBezTo>
                    <a:pt x="1" y="286"/>
                    <a:pt x="80" y="381"/>
                    <a:pt x="191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80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1582350" y="2840100"/>
              <a:ext cx="8325" cy="7125"/>
            </a:xfrm>
            <a:custGeom>
              <a:rect b="b" l="l" r="r" t="t"/>
              <a:pathLst>
                <a:path extrusionOk="0" h="285" w="333">
                  <a:moveTo>
                    <a:pt x="190" y="1"/>
                  </a:moveTo>
                  <a:cubicBezTo>
                    <a:pt x="64" y="1"/>
                    <a:pt x="0" y="159"/>
                    <a:pt x="95" y="238"/>
                  </a:cubicBezTo>
                  <a:cubicBezTo>
                    <a:pt x="122" y="270"/>
                    <a:pt x="157" y="284"/>
                    <a:pt x="192" y="284"/>
                  </a:cubicBezTo>
                  <a:cubicBezTo>
                    <a:pt x="262" y="284"/>
                    <a:pt x="333" y="228"/>
                    <a:pt x="333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909025" y="3104525"/>
              <a:ext cx="21775" cy="19000"/>
            </a:xfrm>
            <a:custGeom>
              <a:rect b="b" l="l" r="r" t="t"/>
              <a:pathLst>
                <a:path extrusionOk="0" h="760" w="871">
                  <a:moveTo>
                    <a:pt x="491" y="1"/>
                  </a:moveTo>
                  <a:cubicBezTo>
                    <a:pt x="158" y="1"/>
                    <a:pt x="0" y="412"/>
                    <a:pt x="238" y="650"/>
                  </a:cubicBezTo>
                  <a:cubicBezTo>
                    <a:pt x="314" y="726"/>
                    <a:pt x="406" y="760"/>
                    <a:pt x="496" y="760"/>
                  </a:cubicBezTo>
                  <a:cubicBezTo>
                    <a:pt x="688" y="760"/>
                    <a:pt x="871" y="607"/>
                    <a:pt x="871" y="381"/>
                  </a:cubicBezTo>
                  <a:cubicBezTo>
                    <a:pt x="871" y="175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598675" y="3704625"/>
              <a:ext cx="19825" cy="17000"/>
            </a:xfrm>
            <a:custGeom>
              <a:rect b="b" l="l" r="r" t="t"/>
              <a:pathLst>
                <a:path extrusionOk="0" h="680" w="793">
                  <a:moveTo>
                    <a:pt x="444" y="0"/>
                  </a:moveTo>
                  <a:cubicBezTo>
                    <a:pt x="159" y="0"/>
                    <a:pt x="1" y="365"/>
                    <a:pt x="222" y="586"/>
                  </a:cubicBezTo>
                  <a:cubicBezTo>
                    <a:pt x="287" y="651"/>
                    <a:pt x="368" y="680"/>
                    <a:pt x="447" y="680"/>
                  </a:cubicBezTo>
                  <a:cubicBezTo>
                    <a:pt x="621" y="680"/>
                    <a:pt x="792" y="544"/>
                    <a:pt x="792" y="349"/>
                  </a:cubicBezTo>
                  <a:cubicBezTo>
                    <a:pt x="792" y="159"/>
                    <a:pt x="634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1402625" y="3840400"/>
              <a:ext cx="7150" cy="7550"/>
            </a:xfrm>
            <a:custGeom>
              <a:rect b="b" l="l" r="r" t="t"/>
              <a:pathLst>
                <a:path extrusionOk="0" h="302" w="286">
                  <a:moveTo>
                    <a:pt x="143" y="0"/>
                  </a:moveTo>
                  <a:cubicBezTo>
                    <a:pt x="64" y="0"/>
                    <a:pt x="1" y="64"/>
                    <a:pt x="1" y="143"/>
                  </a:cubicBezTo>
                  <a:cubicBezTo>
                    <a:pt x="1" y="222"/>
                    <a:pt x="64" y="301"/>
                    <a:pt x="143" y="301"/>
                  </a:cubicBezTo>
                  <a:cubicBezTo>
                    <a:pt x="222" y="285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1184525" y="3534425"/>
              <a:ext cx="11500" cy="11100"/>
            </a:xfrm>
            <a:custGeom>
              <a:rect b="b" l="l" r="r" t="t"/>
              <a:pathLst>
                <a:path extrusionOk="0" h="444" w="460">
                  <a:moveTo>
                    <a:pt x="238" y="0"/>
                  </a:moveTo>
                  <a:cubicBezTo>
                    <a:pt x="111" y="0"/>
                    <a:pt x="0" y="95"/>
                    <a:pt x="0" y="222"/>
                  </a:cubicBezTo>
                  <a:cubicBezTo>
                    <a:pt x="0" y="348"/>
                    <a:pt x="111" y="443"/>
                    <a:pt x="238" y="443"/>
                  </a:cubicBezTo>
                  <a:cubicBezTo>
                    <a:pt x="349" y="443"/>
                    <a:pt x="460" y="348"/>
                    <a:pt x="460" y="222"/>
                  </a:cubicBezTo>
                  <a:cubicBezTo>
                    <a:pt x="460" y="95"/>
                    <a:pt x="349" y="0"/>
                    <a:pt x="23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533750" y="3415650"/>
              <a:ext cx="11125" cy="9500"/>
            </a:xfrm>
            <a:custGeom>
              <a:rect b="b" l="l" r="r" t="t"/>
              <a:pathLst>
                <a:path extrusionOk="0" h="380" w="445">
                  <a:moveTo>
                    <a:pt x="254" y="1"/>
                  </a:moveTo>
                  <a:cubicBezTo>
                    <a:pt x="96" y="1"/>
                    <a:pt x="1" y="207"/>
                    <a:pt x="127" y="318"/>
                  </a:cubicBezTo>
                  <a:cubicBezTo>
                    <a:pt x="165" y="361"/>
                    <a:pt x="213" y="380"/>
                    <a:pt x="261" y="380"/>
                  </a:cubicBezTo>
                  <a:cubicBezTo>
                    <a:pt x="354" y="380"/>
                    <a:pt x="444" y="306"/>
                    <a:pt x="444" y="191"/>
                  </a:cubicBezTo>
                  <a:cubicBezTo>
                    <a:pt x="444" y="96"/>
                    <a:pt x="365" y="1"/>
                    <a:pt x="25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1061425" y="3356675"/>
              <a:ext cx="24150" cy="20825"/>
            </a:xfrm>
            <a:custGeom>
              <a:rect b="b" l="l" r="r" t="t"/>
              <a:pathLst>
                <a:path extrusionOk="0" h="833" w="966">
                  <a:moveTo>
                    <a:pt x="554" y="1"/>
                  </a:moveTo>
                  <a:cubicBezTo>
                    <a:pt x="190" y="1"/>
                    <a:pt x="0" y="444"/>
                    <a:pt x="253" y="713"/>
                  </a:cubicBezTo>
                  <a:cubicBezTo>
                    <a:pt x="340" y="795"/>
                    <a:pt x="446" y="832"/>
                    <a:pt x="548" y="832"/>
                  </a:cubicBezTo>
                  <a:cubicBezTo>
                    <a:pt x="763" y="832"/>
                    <a:pt x="966" y="670"/>
                    <a:pt x="966" y="412"/>
                  </a:cubicBezTo>
                  <a:cubicBezTo>
                    <a:pt x="966" y="191"/>
                    <a:pt x="776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1219750" y="3343625"/>
              <a:ext cx="26550" cy="22425"/>
            </a:xfrm>
            <a:custGeom>
              <a:rect b="b" l="l" r="r" t="t"/>
              <a:pathLst>
                <a:path extrusionOk="0" h="897" w="1062">
                  <a:moveTo>
                    <a:pt x="602" y="0"/>
                  </a:moveTo>
                  <a:cubicBezTo>
                    <a:pt x="206" y="0"/>
                    <a:pt x="1" y="475"/>
                    <a:pt x="286" y="760"/>
                  </a:cubicBezTo>
                  <a:cubicBezTo>
                    <a:pt x="379" y="854"/>
                    <a:pt x="495" y="896"/>
                    <a:pt x="609" y="896"/>
                  </a:cubicBezTo>
                  <a:cubicBezTo>
                    <a:pt x="840" y="896"/>
                    <a:pt x="1061" y="720"/>
                    <a:pt x="1061" y="444"/>
                  </a:cubicBezTo>
                  <a:cubicBezTo>
                    <a:pt x="1061" y="206"/>
                    <a:pt x="856" y="0"/>
                    <a:pt x="602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590375" y="385742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01"/>
                    <a:pt x="95" y="396"/>
                    <a:pt x="206" y="396"/>
                  </a:cubicBezTo>
                  <a:cubicBezTo>
                    <a:pt x="301" y="396"/>
                    <a:pt x="396" y="301"/>
                    <a:pt x="396" y="206"/>
                  </a:cubicBezTo>
                  <a:cubicBezTo>
                    <a:pt x="396" y="95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733650" y="3299675"/>
              <a:ext cx="24175" cy="21000"/>
            </a:xfrm>
            <a:custGeom>
              <a:rect b="b" l="l" r="r" t="t"/>
              <a:pathLst>
                <a:path extrusionOk="0" h="840" w="967">
                  <a:moveTo>
                    <a:pt x="555" y="1"/>
                  </a:moveTo>
                  <a:cubicBezTo>
                    <a:pt x="175" y="17"/>
                    <a:pt x="1" y="460"/>
                    <a:pt x="254" y="713"/>
                  </a:cubicBezTo>
                  <a:cubicBezTo>
                    <a:pt x="342" y="801"/>
                    <a:pt x="448" y="840"/>
                    <a:pt x="552" y="840"/>
                  </a:cubicBezTo>
                  <a:cubicBezTo>
                    <a:pt x="765" y="840"/>
                    <a:pt x="967" y="674"/>
                    <a:pt x="967" y="428"/>
                  </a:cubicBezTo>
                  <a:cubicBezTo>
                    <a:pt x="967" y="191"/>
                    <a:pt x="777" y="1"/>
                    <a:pt x="55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642225" y="3925200"/>
              <a:ext cx="9325" cy="8925"/>
            </a:xfrm>
            <a:custGeom>
              <a:rect b="b" l="l" r="r" t="t"/>
              <a:pathLst>
                <a:path extrusionOk="0" h="357" w="373">
                  <a:moveTo>
                    <a:pt x="184" y="1"/>
                  </a:moveTo>
                  <a:cubicBezTo>
                    <a:pt x="103" y="1"/>
                    <a:pt x="24" y="52"/>
                    <a:pt x="16" y="155"/>
                  </a:cubicBezTo>
                  <a:cubicBezTo>
                    <a:pt x="0" y="290"/>
                    <a:pt x="91" y="357"/>
                    <a:pt x="184" y="357"/>
                  </a:cubicBezTo>
                  <a:cubicBezTo>
                    <a:pt x="277" y="357"/>
                    <a:pt x="372" y="290"/>
                    <a:pt x="364" y="155"/>
                  </a:cubicBezTo>
                  <a:cubicBezTo>
                    <a:pt x="349" y="52"/>
                    <a:pt x="265" y="1"/>
                    <a:pt x="18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1184125" y="2779550"/>
              <a:ext cx="6750" cy="7150"/>
            </a:xfrm>
            <a:custGeom>
              <a:rect b="b" l="l" r="r" t="t"/>
              <a:pathLst>
                <a:path extrusionOk="0" h="286" w="270">
                  <a:moveTo>
                    <a:pt x="127" y="0"/>
                  </a:moveTo>
                  <a:cubicBezTo>
                    <a:pt x="64" y="0"/>
                    <a:pt x="1" y="64"/>
                    <a:pt x="1" y="143"/>
                  </a:cubicBezTo>
                  <a:cubicBezTo>
                    <a:pt x="1" y="222"/>
                    <a:pt x="64" y="285"/>
                    <a:pt x="127" y="285"/>
                  </a:cubicBezTo>
                  <a:cubicBezTo>
                    <a:pt x="206" y="285"/>
                    <a:pt x="270" y="222"/>
                    <a:pt x="270" y="143"/>
                  </a:cubicBezTo>
                  <a:cubicBezTo>
                    <a:pt x="270" y="64"/>
                    <a:pt x="206" y="0"/>
                    <a:pt x="127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647750" y="3121550"/>
              <a:ext cx="20625" cy="17650"/>
            </a:xfrm>
            <a:custGeom>
              <a:rect b="b" l="l" r="r" t="t"/>
              <a:pathLst>
                <a:path extrusionOk="0" h="706" w="825">
                  <a:moveTo>
                    <a:pt x="476" y="1"/>
                  </a:moveTo>
                  <a:cubicBezTo>
                    <a:pt x="159" y="1"/>
                    <a:pt x="1" y="381"/>
                    <a:pt x="223" y="602"/>
                  </a:cubicBezTo>
                  <a:cubicBezTo>
                    <a:pt x="294" y="674"/>
                    <a:pt x="382" y="706"/>
                    <a:pt x="468" y="706"/>
                  </a:cubicBezTo>
                  <a:cubicBezTo>
                    <a:pt x="650" y="706"/>
                    <a:pt x="824" y="564"/>
                    <a:pt x="824" y="349"/>
                  </a:cubicBezTo>
                  <a:cubicBezTo>
                    <a:pt x="824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249450" y="3503150"/>
              <a:ext cx="8725" cy="8725"/>
            </a:xfrm>
            <a:custGeom>
              <a:rect b="b" l="l" r="r" t="t"/>
              <a:pathLst>
                <a:path extrusionOk="0" h="349" w="349">
                  <a:moveTo>
                    <a:pt x="174" y="0"/>
                  </a:moveTo>
                  <a:cubicBezTo>
                    <a:pt x="79" y="0"/>
                    <a:pt x="0" y="79"/>
                    <a:pt x="0" y="174"/>
                  </a:cubicBezTo>
                  <a:cubicBezTo>
                    <a:pt x="0" y="269"/>
                    <a:pt x="79" y="349"/>
                    <a:pt x="174" y="349"/>
                  </a:cubicBezTo>
                  <a:cubicBezTo>
                    <a:pt x="269" y="349"/>
                    <a:pt x="348" y="269"/>
                    <a:pt x="348" y="174"/>
                  </a:cubicBezTo>
                  <a:cubicBezTo>
                    <a:pt x="348" y="79"/>
                    <a:pt x="269" y="0"/>
                    <a:pt x="174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666375" y="334282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54"/>
                    <a:pt x="79" y="333"/>
                    <a:pt x="174" y="333"/>
                  </a:cubicBezTo>
                  <a:cubicBezTo>
                    <a:pt x="253" y="333"/>
                    <a:pt x="333" y="254"/>
                    <a:pt x="333" y="175"/>
                  </a:cubicBezTo>
                  <a:cubicBezTo>
                    <a:pt x="333" y="80"/>
                    <a:pt x="253" y="1"/>
                    <a:pt x="174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764150" y="3195175"/>
              <a:ext cx="21775" cy="18700"/>
            </a:xfrm>
            <a:custGeom>
              <a:rect b="b" l="l" r="r" t="t"/>
              <a:pathLst>
                <a:path extrusionOk="0" h="748" w="871">
                  <a:moveTo>
                    <a:pt x="507" y="1"/>
                  </a:moveTo>
                  <a:cubicBezTo>
                    <a:pt x="174" y="1"/>
                    <a:pt x="0" y="412"/>
                    <a:pt x="238" y="634"/>
                  </a:cubicBezTo>
                  <a:cubicBezTo>
                    <a:pt x="316" y="713"/>
                    <a:pt x="412" y="748"/>
                    <a:pt x="505" y="748"/>
                  </a:cubicBezTo>
                  <a:cubicBezTo>
                    <a:pt x="693" y="748"/>
                    <a:pt x="871" y="603"/>
                    <a:pt x="871" y="381"/>
                  </a:cubicBezTo>
                  <a:cubicBezTo>
                    <a:pt x="871" y="175"/>
                    <a:pt x="713" y="1"/>
                    <a:pt x="507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772150" y="3948075"/>
              <a:ext cx="5475" cy="4025"/>
            </a:xfrm>
            <a:custGeom>
              <a:rect b="b" l="l" r="r" t="t"/>
              <a:pathLst>
                <a:path extrusionOk="0" h="161" w="219">
                  <a:moveTo>
                    <a:pt x="123" y="0"/>
                  </a:moveTo>
                  <a:cubicBezTo>
                    <a:pt x="1" y="0"/>
                    <a:pt x="124" y="161"/>
                    <a:pt x="187" y="161"/>
                  </a:cubicBezTo>
                  <a:cubicBezTo>
                    <a:pt x="205" y="161"/>
                    <a:pt x="218" y="147"/>
                    <a:pt x="218" y="111"/>
                  </a:cubicBezTo>
                  <a:cubicBezTo>
                    <a:pt x="218" y="48"/>
                    <a:pt x="171" y="0"/>
                    <a:pt x="12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697250" y="3092650"/>
              <a:ext cx="12275" cy="10450"/>
            </a:xfrm>
            <a:custGeom>
              <a:rect b="b" l="l" r="r" t="t"/>
              <a:pathLst>
                <a:path extrusionOk="0" h="418" w="491">
                  <a:moveTo>
                    <a:pt x="285" y="1"/>
                  </a:moveTo>
                  <a:cubicBezTo>
                    <a:pt x="111" y="1"/>
                    <a:pt x="0" y="222"/>
                    <a:pt x="127" y="349"/>
                  </a:cubicBezTo>
                  <a:cubicBezTo>
                    <a:pt x="169" y="397"/>
                    <a:pt x="224" y="418"/>
                    <a:pt x="277" y="418"/>
                  </a:cubicBezTo>
                  <a:cubicBezTo>
                    <a:pt x="385" y="418"/>
                    <a:pt x="491" y="333"/>
                    <a:pt x="491" y="207"/>
                  </a:cubicBezTo>
                  <a:cubicBezTo>
                    <a:pt x="491" y="96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1"/>
            <p:cNvSpPr/>
            <p:nvPr/>
          </p:nvSpPr>
          <p:spPr>
            <a:xfrm>
              <a:off x="1128300" y="306137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1" y="480"/>
                    <a:pt x="274" y="503"/>
                    <a:pt x="336" y="503"/>
                  </a:cubicBezTo>
                  <a:cubicBezTo>
                    <a:pt x="464" y="503"/>
                    <a:pt x="587" y="404"/>
                    <a:pt x="587" y="254"/>
                  </a:cubicBezTo>
                  <a:cubicBezTo>
                    <a:pt x="587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1"/>
            <p:cNvSpPr/>
            <p:nvPr/>
          </p:nvSpPr>
          <p:spPr>
            <a:xfrm>
              <a:off x="1270025" y="3739450"/>
              <a:ext cx="29700" cy="25700"/>
            </a:xfrm>
            <a:custGeom>
              <a:rect b="b" l="l" r="r" t="t"/>
              <a:pathLst>
                <a:path extrusionOk="0" h="1028" w="1188">
                  <a:moveTo>
                    <a:pt x="681" y="1"/>
                  </a:moveTo>
                  <a:cubicBezTo>
                    <a:pt x="222" y="1"/>
                    <a:pt x="0" y="555"/>
                    <a:pt x="317" y="872"/>
                  </a:cubicBezTo>
                  <a:cubicBezTo>
                    <a:pt x="420" y="980"/>
                    <a:pt x="548" y="1028"/>
                    <a:pt x="675" y="1028"/>
                  </a:cubicBezTo>
                  <a:cubicBezTo>
                    <a:pt x="936" y="1028"/>
                    <a:pt x="1188" y="822"/>
                    <a:pt x="1188" y="523"/>
                  </a:cubicBezTo>
                  <a:cubicBezTo>
                    <a:pt x="1188" y="238"/>
                    <a:pt x="966" y="1"/>
                    <a:pt x="681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1602125" y="3197550"/>
              <a:ext cx="5575" cy="5575"/>
            </a:xfrm>
            <a:custGeom>
              <a:rect b="b" l="l" r="r" t="t"/>
              <a:pathLst>
                <a:path extrusionOk="0" h="223" w="223">
                  <a:moveTo>
                    <a:pt x="112" y="1"/>
                  </a:moveTo>
                  <a:cubicBezTo>
                    <a:pt x="48" y="1"/>
                    <a:pt x="1" y="64"/>
                    <a:pt x="1" y="111"/>
                  </a:cubicBezTo>
                  <a:cubicBezTo>
                    <a:pt x="1" y="175"/>
                    <a:pt x="48" y="222"/>
                    <a:pt x="112" y="222"/>
                  </a:cubicBezTo>
                  <a:cubicBezTo>
                    <a:pt x="159" y="222"/>
                    <a:pt x="223" y="175"/>
                    <a:pt x="223" y="111"/>
                  </a:cubicBezTo>
                  <a:cubicBezTo>
                    <a:pt x="223" y="64"/>
                    <a:pt x="159" y="1"/>
                    <a:pt x="11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967600" y="345642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59" y="1"/>
                  </a:moveTo>
                  <a:cubicBezTo>
                    <a:pt x="64" y="1"/>
                    <a:pt x="1" y="80"/>
                    <a:pt x="1" y="175"/>
                  </a:cubicBezTo>
                  <a:cubicBezTo>
                    <a:pt x="1" y="270"/>
                    <a:pt x="64" y="333"/>
                    <a:pt x="159" y="333"/>
                  </a:cubicBezTo>
                  <a:cubicBezTo>
                    <a:pt x="254" y="333"/>
                    <a:pt x="333" y="270"/>
                    <a:pt x="333" y="175"/>
                  </a:cubicBezTo>
                  <a:cubicBezTo>
                    <a:pt x="333" y="80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1"/>
            <p:cNvSpPr/>
            <p:nvPr/>
          </p:nvSpPr>
          <p:spPr>
            <a:xfrm>
              <a:off x="569000" y="3438625"/>
              <a:ext cx="8325" cy="7100"/>
            </a:xfrm>
            <a:custGeom>
              <a:rect b="b" l="l" r="r" t="t"/>
              <a:pathLst>
                <a:path extrusionOk="0" h="284" w="333">
                  <a:moveTo>
                    <a:pt x="190" y="0"/>
                  </a:moveTo>
                  <a:cubicBezTo>
                    <a:pt x="63" y="0"/>
                    <a:pt x="0" y="159"/>
                    <a:pt x="95" y="238"/>
                  </a:cubicBezTo>
                  <a:cubicBezTo>
                    <a:pt x="121" y="269"/>
                    <a:pt x="157" y="284"/>
                    <a:pt x="192" y="284"/>
                  </a:cubicBezTo>
                  <a:cubicBezTo>
                    <a:pt x="262" y="284"/>
                    <a:pt x="333" y="227"/>
                    <a:pt x="333" y="143"/>
                  </a:cubicBezTo>
                  <a:cubicBezTo>
                    <a:pt x="333" y="64"/>
                    <a:pt x="269" y="0"/>
                    <a:pt x="190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1"/>
            <p:cNvSpPr/>
            <p:nvPr/>
          </p:nvSpPr>
          <p:spPr>
            <a:xfrm>
              <a:off x="1003225" y="3739850"/>
              <a:ext cx="24575" cy="20625"/>
            </a:xfrm>
            <a:custGeom>
              <a:rect b="b" l="l" r="r" t="t"/>
              <a:pathLst>
                <a:path extrusionOk="0" h="825" w="983">
                  <a:moveTo>
                    <a:pt x="555" y="1"/>
                  </a:moveTo>
                  <a:cubicBezTo>
                    <a:pt x="191" y="1"/>
                    <a:pt x="1" y="444"/>
                    <a:pt x="270" y="697"/>
                  </a:cubicBezTo>
                  <a:cubicBezTo>
                    <a:pt x="352" y="785"/>
                    <a:pt x="457" y="824"/>
                    <a:pt x="560" y="824"/>
                  </a:cubicBezTo>
                  <a:cubicBezTo>
                    <a:pt x="774" y="824"/>
                    <a:pt x="982" y="658"/>
                    <a:pt x="982" y="412"/>
                  </a:cubicBezTo>
                  <a:cubicBezTo>
                    <a:pt x="982" y="175"/>
                    <a:pt x="792" y="1"/>
                    <a:pt x="555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766525" y="2803300"/>
              <a:ext cx="10300" cy="8450"/>
            </a:xfrm>
            <a:custGeom>
              <a:rect b="b" l="l" r="r" t="t"/>
              <a:pathLst>
                <a:path extrusionOk="0" h="338" w="412">
                  <a:moveTo>
                    <a:pt x="238" y="0"/>
                  </a:moveTo>
                  <a:cubicBezTo>
                    <a:pt x="79" y="0"/>
                    <a:pt x="0" y="175"/>
                    <a:pt x="111" y="285"/>
                  </a:cubicBezTo>
                  <a:cubicBezTo>
                    <a:pt x="147" y="322"/>
                    <a:pt x="192" y="338"/>
                    <a:pt x="236" y="338"/>
                  </a:cubicBezTo>
                  <a:cubicBezTo>
                    <a:pt x="326" y="338"/>
                    <a:pt x="412" y="270"/>
                    <a:pt x="412" y="175"/>
                  </a:cubicBezTo>
                  <a:cubicBezTo>
                    <a:pt x="412" y="80"/>
                    <a:pt x="333" y="0"/>
                    <a:pt x="23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1408175" y="2755400"/>
              <a:ext cx="6350" cy="6350"/>
            </a:xfrm>
            <a:custGeom>
              <a:rect b="b" l="l" r="r" t="t"/>
              <a:pathLst>
                <a:path extrusionOk="0" h="254" w="254">
                  <a:moveTo>
                    <a:pt x="127" y="1"/>
                  </a:moveTo>
                  <a:cubicBezTo>
                    <a:pt x="64" y="1"/>
                    <a:pt x="0" y="48"/>
                    <a:pt x="0" y="127"/>
                  </a:cubicBezTo>
                  <a:cubicBezTo>
                    <a:pt x="0" y="191"/>
                    <a:pt x="64" y="254"/>
                    <a:pt x="127" y="254"/>
                  </a:cubicBezTo>
                  <a:cubicBezTo>
                    <a:pt x="206" y="254"/>
                    <a:pt x="254" y="191"/>
                    <a:pt x="254" y="127"/>
                  </a:cubicBezTo>
                  <a:cubicBezTo>
                    <a:pt x="254" y="48"/>
                    <a:pt x="206" y="1"/>
                    <a:pt x="12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1"/>
            <p:cNvSpPr/>
            <p:nvPr/>
          </p:nvSpPr>
          <p:spPr>
            <a:xfrm>
              <a:off x="1555025" y="2666325"/>
              <a:ext cx="1600" cy="1225"/>
            </a:xfrm>
            <a:custGeom>
              <a:rect b="b" l="l" r="r" t="t"/>
              <a:pathLst>
                <a:path extrusionOk="0" h="49" w="64">
                  <a:moveTo>
                    <a:pt x="32" y="1"/>
                  </a:moveTo>
                  <a:cubicBezTo>
                    <a:pt x="16" y="1"/>
                    <a:pt x="1" y="17"/>
                    <a:pt x="1" y="17"/>
                  </a:cubicBezTo>
                  <a:cubicBezTo>
                    <a:pt x="1" y="33"/>
                    <a:pt x="16" y="48"/>
                    <a:pt x="32" y="48"/>
                  </a:cubicBezTo>
                  <a:cubicBezTo>
                    <a:pt x="48" y="48"/>
                    <a:pt x="64" y="33"/>
                    <a:pt x="64" y="17"/>
                  </a:cubicBezTo>
                  <a:cubicBezTo>
                    <a:pt x="64" y="17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1"/>
            <p:cNvSpPr/>
            <p:nvPr/>
          </p:nvSpPr>
          <p:spPr>
            <a:xfrm>
              <a:off x="902275" y="3326600"/>
              <a:ext cx="18650" cy="19025"/>
            </a:xfrm>
            <a:custGeom>
              <a:rect b="b" l="l" r="r" t="t"/>
              <a:pathLst>
                <a:path extrusionOk="0" h="761" w="746">
                  <a:moveTo>
                    <a:pt x="381" y="0"/>
                  </a:moveTo>
                  <a:cubicBezTo>
                    <a:pt x="159" y="0"/>
                    <a:pt x="1" y="175"/>
                    <a:pt x="1" y="380"/>
                  </a:cubicBezTo>
                  <a:cubicBezTo>
                    <a:pt x="1" y="586"/>
                    <a:pt x="159" y="760"/>
                    <a:pt x="381" y="760"/>
                  </a:cubicBezTo>
                  <a:cubicBezTo>
                    <a:pt x="587" y="760"/>
                    <a:pt x="745" y="586"/>
                    <a:pt x="745" y="380"/>
                  </a:cubicBezTo>
                  <a:cubicBezTo>
                    <a:pt x="745" y="175"/>
                    <a:pt x="587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958100" y="3495625"/>
              <a:ext cx="9525" cy="9925"/>
            </a:xfrm>
            <a:custGeom>
              <a:rect b="b" l="l" r="r" t="t"/>
              <a:pathLst>
                <a:path extrusionOk="0" h="397" w="381">
                  <a:moveTo>
                    <a:pt x="190" y="0"/>
                  </a:moveTo>
                  <a:cubicBezTo>
                    <a:pt x="80" y="0"/>
                    <a:pt x="0" y="95"/>
                    <a:pt x="0" y="190"/>
                  </a:cubicBezTo>
                  <a:cubicBezTo>
                    <a:pt x="0" y="301"/>
                    <a:pt x="80" y="396"/>
                    <a:pt x="190" y="396"/>
                  </a:cubicBezTo>
                  <a:cubicBezTo>
                    <a:pt x="301" y="396"/>
                    <a:pt x="381" y="301"/>
                    <a:pt x="381" y="190"/>
                  </a:cubicBezTo>
                  <a:cubicBezTo>
                    <a:pt x="381" y="95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1296150" y="2721750"/>
              <a:ext cx="2800" cy="2050"/>
            </a:xfrm>
            <a:custGeom>
              <a:rect b="b" l="l" r="r" t="t"/>
              <a:pathLst>
                <a:path extrusionOk="0" h="82" w="112">
                  <a:moveTo>
                    <a:pt x="64" y="1"/>
                  </a:moveTo>
                  <a:cubicBezTo>
                    <a:pt x="0" y="1"/>
                    <a:pt x="69" y="82"/>
                    <a:pt x="99" y="82"/>
                  </a:cubicBezTo>
                  <a:cubicBezTo>
                    <a:pt x="106" y="82"/>
                    <a:pt x="111" y="77"/>
                    <a:pt x="111" y="64"/>
                  </a:cubicBezTo>
                  <a:cubicBezTo>
                    <a:pt x="111" y="32"/>
                    <a:pt x="80" y="1"/>
                    <a:pt x="64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1016675" y="2722550"/>
              <a:ext cx="3600" cy="3300"/>
            </a:xfrm>
            <a:custGeom>
              <a:rect b="b" l="l" r="r" t="t"/>
              <a:pathLst>
                <a:path extrusionOk="0" h="132" w="144">
                  <a:moveTo>
                    <a:pt x="80" y="0"/>
                  </a:moveTo>
                  <a:cubicBezTo>
                    <a:pt x="1" y="0"/>
                    <a:pt x="1" y="127"/>
                    <a:pt x="80" y="127"/>
                  </a:cubicBezTo>
                  <a:cubicBezTo>
                    <a:pt x="88" y="130"/>
                    <a:pt x="96" y="131"/>
                    <a:pt x="102" y="131"/>
                  </a:cubicBezTo>
                  <a:cubicBezTo>
                    <a:pt x="133" y="131"/>
                    <a:pt x="143" y="103"/>
                    <a:pt x="143" y="64"/>
                  </a:cubicBezTo>
                  <a:cubicBezTo>
                    <a:pt x="143" y="32"/>
                    <a:pt x="128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1730775" y="2933525"/>
              <a:ext cx="4775" cy="4775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43" y="191"/>
                    <a:pt x="191" y="143"/>
                    <a:pt x="191" y="96"/>
                  </a:cubicBezTo>
                  <a:cubicBezTo>
                    <a:pt x="191" y="48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1373975" y="2675450"/>
              <a:ext cx="4125" cy="2875"/>
            </a:xfrm>
            <a:custGeom>
              <a:rect b="b" l="l" r="r" t="t"/>
              <a:pathLst>
                <a:path extrusionOk="0" h="115" w="165">
                  <a:moveTo>
                    <a:pt x="86" y="0"/>
                  </a:moveTo>
                  <a:cubicBezTo>
                    <a:pt x="0" y="0"/>
                    <a:pt x="95" y="114"/>
                    <a:pt x="142" y="114"/>
                  </a:cubicBezTo>
                  <a:cubicBezTo>
                    <a:pt x="155" y="114"/>
                    <a:pt x="165" y="104"/>
                    <a:pt x="165" y="79"/>
                  </a:cubicBezTo>
                  <a:cubicBezTo>
                    <a:pt x="165" y="32"/>
                    <a:pt x="133" y="0"/>
                    <a:pt x="86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859925" y="3642875"/>
              <a:ext cx="21400" cy="18425"/>
            </a:xfrm>
            <a:custGeom>
              <a:rect b="b" l="l" r="r" t="t"/>
              <a:pathLst>
                <a:path extrusionOk="0" h="737" w="856">
                  <a:moveTo>
                    <a:pt x="492" y="0"/>
                  </a:moveTo>
                  <a:cubicBezTo>
                    <a:pt x="175" y="0"/>
                    <a:pt x="1" y="396"/>
                    <a:pt x="238" y="634"/>
                  </a:cubicBezTo>
                  <a:cubicBezTo>
                    <a:pt x="309" y="705"/>
                    <a:pt x="398" y="737"/>
                    <a:pt x="485" y="737"/>
                  </a:cubicBezTo>
                  <a:cubicBezTo>
                    <a:pt x="672" y="737"/>
                    <a:pt x="856" y="591"/>
                    <a:pt x="856" y="365"/>
                  </a:cubicBezTo>
                  <a:cubicBezTo>
                    <a:pt x="856" y="175"/>
                    <a:pt x="697" y="0"/>
                    <a:pt x="492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1014700" y="3243475"/>
              <a:ext cx="9925" cy="9925"/>
            </a:xfrm>
            <a:custGeom>
              <a:rect b="b" l="l" r="r" t="t"/>
              <a:pathLst>
                <a:path extrusionOk="0" h="397" w="397">
                  <a:moveTo>
                    <a:pt x="207" y="0"/>
                  </a:moveTo>
                  <a:cubicBezTo>
                    <a:pt x="96" y="0"/>
                    <a:pt x="1" y="95"/>
                    <a:pt x="1" y="206"/>
                  </a:cubicBezTo>
                  <a:cubicBezTo>
                    <a:pt x="1" y="301"/>
                    <a:pt x="96" y="396"/>
                    <a:pt x="207" y="396"/>
                  </a:cubicBezTo>
                  <a:cubicBezTo>
                    <a:pt x="317" y="396"/>
                    <a:pt x="397" y="301"/>
                    <a:pt x="397" y="206"/>
                  </a:cubicBezTo>
                  <a:cubicBezTo>
                    <a:pt x="397" y="95"/>
                    <a:pt x="317" y="0"/>
                    <a:pt x="207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1217775" y="3858200"/>
              <a:ext cx="10325" cy="10725"/>
            </a:xfrm>
            <a:custGeom>
              <a:rect b="b" l="l" r="r" t="t"/>
              <a:pathLst>
                <a:path extrusionOk="0" h="429" w="413">
                  <a:moveTo>
                    <a:pt x="206" y="1"/>
                  </a:moveTo>
                  <a:cubicBezTo>
                    <a:pt x="95" y="1"/>
                    <a:pt x="0" y="96"/>
                    <a:pt x="0" y="223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33" y="428"/>
                    <a:pt x="412" y="333"/>
                    <a:pt x="412" y="223"/>
                  </a:cubicBezTo>
                  <a:cubicBezTo>
                    <a:pt x="412" y="96"/>
                    <a:pt x="333" y="1"/>
                    <a:pt x="206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504475" y="3324625"/>
              <a:ext cx="10700" cy="9225"/>
            </a:xfrm>
            <a:custGeom>
              <a:rect b="b" l="l" r="r" t="t"/>
              <a:pathLst>
                <a:path extrusionOk="0" h="369" w="428">
                  <a:moveTo>
                    <a:pt x="238" y="0"/>
                  </a:moveTo>
                  <a:cubicBezTo>
                    <a:pt x="79" y="0"/>
                    <a:pt x="0" y="190"/>
                    <a:pt x="111" y="317"/>
                  </a:cubicBezTo>
                  <a:cubicBezTo>
                    <a:pt x="147" y="353"/>
                    <a:pt x="192" y="369"/>
                    <a:pt x="237" y="369"/>
                  </a:cubicBezTo>
                  <a:cubicBezTo>
                    <a:pt x="333" y="369"/>
                    <a:pt x="428" y="298"/>
                    <a:pt x="428" y="190"/>
                  </a:cubicBezTo>
                  <a:cubicBezTo>
                    <a:pt x="428" y="79"/>
                    <a:pt x="348" y="0"/>
                    <a:pt x="23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1657350" y="2901175"/>
              <a:ext cx="3800" cy="3000"/>
            </a:xfrm>
            <a:custGeom>
              <a:rect b="b" l="l" r="r" t="t"/>
              <a:pathLst>
                <a:path extrusionOk="0" h="120" w="152">
                  <a:moveTo>
                    <a:pt x="80" y="0"/>
                  </a:moveTo>
                  <a:cubicBezTo>
                    <a:pt x="48" y="0"/>
                    <a:pt x="16" y="20"/>
                    <a:pt x="9" y="60"/>
                  </a:cubicBezTo>
                  <a:cubicBezTo>
                    <a:pt x="1" y="99"/>
                    <a:pt x="36" y="119"/>
                    <a:pt x="74" y="119"/>
                  </a:cubicBezTo>
                  <a:cubicBezTo>
                    <a:pt x="111" y="119"/>
                    <a:pt x="151" y="99"/>
                    <a:pt x="151" y="60"/>
                  </a:cubicBezTo>
                  <a:cubicBezTo>
                    <a:pt x="143" y="20"/>
                    <a:pt x="111" y="0"/>
                    <a:pt x="80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1635775" y="3244650"/>
              <a:ext cx="10725" cy="10725"/>
            </a:xfrm>
            <a:custGeom>
              <a:rect b="b" l="l" r="r" t="t"/>
              <a:pathLst>
                <a:path extrusionOk="0" h="429" w="429">
                  <a:moveTo>
                    <a:pt x="207" y="1"/>
                  </a:moveTo>
                  <a:cubicBezTo>
                    <a:pt x="96" y="1"/>
                    <a:pt x="1" y="96"/>
                    <a:pt x="1" y="207"/>
                  </a:cubicBezTo>
                  <a:cubicBezTo>
                    <a:pt x="1" y="333"/>
                    <a:pt x="96" y="428"/>
                    <a:pt x="207" y="428"/>
                  </a:cubicBezTo>
                  <a:cubicBezTo>
                    <a:pt x="333" y="428"/>
                    <a:pt x="428" y="333"/>
                    <a:pt x="428" y="207"/>
                  </a:cubicBezTo>
                  <a:cubicBezTo>
                    <a:pt x="428" y="96"/>
                    <a:pt x="333" y="1"/>
                    <a:pt x="207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896350" y="3800825"/>
              <a:ext cx="22575" cy="19075"/>
            </a:xfrm>
            <a:custGeom>
              <a:rect b="b" l="l" r="r" t="t"/>
              <a:pathLst>
                <a:path extrusionOk="0" h="763" w="903">
                  <a:moveTo>
                    <a:pt x="507" y="0"/>
                  </a:moveTo>
                  <a:cubicBezTo>
                    <a:pt x="175" y="0"/>
                    <a:pt x="0" y="412"/>
                    <a:pt x="238" y="649"/>
                  </a:cubicBezTo>
                  <a:cubicBezTo>
                    <a:pt x="316" y="727"/>
                    <a:pt x="414" y="762"/>
                    <a:pt x="511" y="762"/>
                  </a:cubicBezTo>
                  <a:cubicBezTo>
                    <a:pt x="710" y="762"/>
                    <a:pt x="903" y="614"/>
                    <a:pt x="903" y="380"/>
                  </a:cubicBezTo>
                  <a:cubicBezTo>
                    <a:pt x="903" y="174"/>
                    <a:pt x="729" y="0"/>
                    <a:pt x="507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793025" y="3294925"/>
              <a:ext cx="16650" cy="14200"/>
            </a:xfrm>
            <a:custGeom>
              <a:rect b="b" l="l" r="r" t="t"/>
              <a:pathLst>
                <a:path extrusionOk="0" h="568" w="666">
                  <a:moveTo>
                    <a:pt x="381" y="1"/>
                  </a:moveTo>
                  <a:cubicBezTo>
                    <a:pt x="128" y="1"/>
                    <a:pt x="1" y="302"/>
                    <a:pt x="191" y="476"/>
                  </a:cubicBezTo>
                  <a:cubicBezTo>
                    <a:pt x="249" y="539"/>
                    <a:pt x="321" y="567"/>
                    <a:pt x="391" y="567"/>
                  </a:cubicBezTo>
                  <a:cubicBezTo>
                    <a:pt x="532" y="567"/>
                    <a:pt x="666" y="455"/>
                    <a:pt x="666" y="286"/>
                  </a:cubicBezTo>
                  <a:cubicBezTo>
                    <a:pt x="666" y="127"/>
                    <a:pt x="539" y="1"/>
                    <a:pt x="38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1169475" y="349840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302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4"/>
                    <a:pt x="127" y="586"/>
                    <a:pt x="302" y="586"/>
                  </a:cubicBezTo>
                  <a:cubicBezTo>
                    <a:pt x="460" y="586"/>
                    <a:pt x="587" y="444"/>
                    <a:pt x="587" y="285"/>
                  </a:cubicBezTo>
                  <a:cubicBezTo>
                    <a:pt x="587" y="127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1233725" y="3708175"/>
              <a:ext cx="26825" cy="23000"/>
            </a:xfrm>
            <a:custGeom>
              <a:rect b="b" l="l" r="r" t="t"/>
              <a:pathLst>
                <a:path extrusionOk="0" h="920" w="1073">
                  <a:moveTo>
                    <a:pt x="639" y="0"/>
                  </a:moveTo>
                  <a:cubicBezTo>
                    <a:pt x="630" y="0"/>
                    <a:pt x="622" y="0"/>
                    <a:pt x="613" y="1"/>
                  </a:cubicBezTo>
                  <a:cubicBezTo>
                    <a:pt x="607" y="1"/>
                    <a:pt x="601" y="1"/>
                    <a:pt x="594" y="1"/>
                  </a:cubicBezTo>
                  <a:cubicBezTo>
                    <a:pt x="195" y="1"/>
                    <a:pt x="0" y="496"/>
                    <a:pt x="281" y="777"/>
                  </a:cubicBezTo>
                  <a:cubicBezTo>
                    <a:pt x="380" y="876"/>
                    <a:pt x="499" y="920"/>
                    <a:pt x="615" y="920"/>
                  </a:cubicBezTo>
                  <a:cubicBezTo>
                    <a:pt x="851" y="920"/>
                    <a:pt x="1072" y="736"/>
                    <a:pt x="1072" y="460"/>
                  </a:cubicBezTo>
                  <a:cubicBezTo>
                    <a:pt x="1072" y="215"/>
                    <a:pt x="880" y="0"/>
                    <a:pt x="63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381750" y="3213100"/>
              <a:ext cx="12700" cy="11600"/>
            </a:xfrm>
            <a:custGeom>
              <a:rect b="b" l="l" r="r" t="t"/>
              <a:pathLst>
                <a:path extrusionOk="0" h="464" w="508">
                  <a:moveTo>
                    <a:pt x="254" y="0"/>
                  </a:moveTo>
                  <a:cubicBezTo>
                    <a:pt x="127" y="0"/>
                    <a:pt x="1" y="83"/>
                    <a:pt x="17" y="249"/>
                  </a:cubicBezTo>
                  <a:cubicBezTo>
                    <a:pt x="32" y="392"/>
                    <a:pt x="143" y="463"/>
                    <a:pt x="254" y="463"/>
                  </a:cubicBezTo>
                  <a:cubicBezTo>
                    <a:pt x="365" y="463"/>
                    <a:pt x="476" y="392"/>
                    <a:pt x="492" y="249"/>
                  </a:cubicBezTo>
                  <a:cubicBezTo>
                    <a:pt x="507" y="83"/>
                    <a:pt x="381" y="0"/>
                    <a:pt x="254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1180175" y="3820200"/>
              <a:ext cx="10700" cy="9250"/>
            </a:xfrm>
            <a:custGeom>
              <a:rect b="b" l="l" r="r" t="t"/>
              <a:pathLst>
                <a:path extrusionOk="0" h="370" w="428">
                  <a:moveTo>
                    <a:pt x="238" y="1"/>
                  </a:moveTo>
                  <a:cubicBezTo>
                    <a:pt x="79" y="1"/>
                    <a:pt x="0" y="207"/>
                    <a:pt x="111" y="318"/>
                  </a:cubicBezTo>
                  <a:cubicBezTo>
                    <a:pt x="147" y="353"/>
                    <a:pt x="192" y="369"/>
                    <a:pt x="238" y="369"/>
                  </a:cubicBezTo>
                  <a:cubicBezTo>
                    <a:pt x="333" y="369"/>
                    <a:pt x="428" y="298"/>
                    <a:pt x="428" y="191"/>
                  </a:cubicBezTo>
                  <a:cubicBezTo>
                    <a:pt x="428" y="80"/>
                    <a:pt x="349" y="1"/>
                    <a:pt x="238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80875" y="3082750"/>
              <a:ext cx="12675" cy="10975"/>
            </a:xfrm>
            <a:custGeom>
              <a:rect b="b" l="l" r="r" t="t"/>
              <a:pathLst>
                <a:path extrusionOk="0" h="439" w="507">
                  <a:moveTo>
                    <a:pt x="285" y="1"/>
                  </a:moveTo>
                  <a:cubicBezTo>
                    <a:pt x="95" y="1"/>
                    <a:pt x="0" y="238"/>
                    <a:pt x="127" y="381"/>
                  </a:cubicBezTo>
                  <a:cubicBezTo>
                    <a:pt x="171" y="421"/>
                    <a:pt x="225" y="439"/>
                    <a:pt x="279" y="439"/>
                  </a:cubicBezTo>
                  <a:cubicBezTo>
                    <a:pt x="395" y="439"/>
                    <a:pt x="507" y="353"/>
                    <a:pt x="507" y="223"/>
                  </a:cubicBezTo>
                  <a:cubicBezTo>
                    <a:pt x="507" y="96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935525" y="3373300"/>
              <a:ext cx="26950" cy="23125"/>
            </a:xfrm>
            <a:custGeom>
              <a:rect b="b" l="l" r="r" t="t"/>
              <a:pathLst>
                <a:path extrusionOk="0" h="925" w="1078">
                  <a:moveTo>
                    <a:pt x="618" y="1"/>
                  </a:moveTo>
                  <a:cubicBezTo>
                    <a:pt x="207" y="1"/>
                    <a:pt x="1" y="492"/>
                    <a:pt x="302" y="792"/>
                  </a:cubicBezTo>
                  <a:cubicBezTo>
                    <a:pt x="393" y="884"/>
                    <a:pt x="505" y="925"/>
                    <a:pt x="616" y="925"/>
                  </a:cubicBezTo>
                  <a:cubicBezTo>
                    <a:pt x="851" y="925"/>
                    <a:pt x="1078" y="740"/>
                    <a:pt x="1078" y="460"/>
                  </a:cubicBezTo>
                  <a:cubicBezTo>
                    <a:pt x="1078" y="207"/>
                    <a:pt x="872" y="1"/>
                    <a:pt x="618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953350" y="36432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80" y="0"/>
                    <a:pt x="0" y="95"/>
                    <a:pt x="0" y="190"/>
                  </a:cubicBezTo>
                  <a:cubicBezTo>
                    <a:pt x="0" y="301"/>
                    <a:pt x="80" y="380"/>
                    <a:pt x="190" y="380"/>
                  </a:cubicBezTo>
                  <a:cubicBezTo>
                    <a:pt x="301" y="380"/>
                    <a:pt x="380" y="301"/>
                    <a:pt x="380" y="190"/>
                  </a:cubicBezTo>
                  <a:cubicBezTo>
                    <a:pt x="380" y="95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748700" y="3100575"/>
              <a:ext cx="7550" cy="7150"/>
            </a:xfrm>
            <a:custGeom>
              <a:rect b="b" l="l" r="r" t="t"/>
              <a:pathLst>
                <a:path extrusionOk="0" h="286" w="302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80" y="285"/>
                    <a:pt x="143" y="285"/>
                  </a:cubicBezTo>
                  <a:cubicBezTo>
                    <a:pt x="222" y="285"/>
                    <a:pt x="285" y="222"/>
                    <a:pt x="285" y="143"/>
                  </a:cubicBezTo>
                  <a:cubicBezTo>
                    <a:pt x="301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863500" y="3366175"/>
              <a:ext cx="8325" cy="8350"/>
            </a:xfrm>
            <a:custGeom>
              <a:rect b="b" l="l" r="r" t="t"/>
              <a:pathLst>
                <a:path extrusionOk="0" h="334" w="333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70"/>
                    <a:pt x="79" y="333"/>
                    <a:pt x="174" y="333"/>
                  </a:cubicBezTo>
                  <a:cubicBezTo>
                    <a:pt x="254" y="333"/>
                    <a:pt x="333" y="270"/>
                    <a:pt x="333" y="175"/>
                  </a:cubicBezTo>
                  <a:cubicBezTo>
                    <a:pt x="333" y="80"/>
                    <a:pt x="254" y="1"/>
                    <a:pt x="174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1293775" y="3337275"/>
              <a:ext cx="11100" cy="9250"/>
            </a:xfrm>
            <a:custGeom>
              <a:rect b="b" l="l" r="r" t="t"/>
              <a:pathLst>
                <a:path extrusionOk="0" h="370" w="444">
                  <a:moveTo>
                    <a:pt x="254" y="1"/>
                  </a:moveTo>
                  <a:cubicBezTo>
                    <a:pt x="95" y="1"/>
                    <a:pt x="0" y="207"/>
                    <a:pt x="127" y="318"/>
                  </a:cubicBezTo>
                  <a:cubicBezTo>
                    <a:pt x="163" y="353"/>
                    <a:pt x="208" y="369"/>
                    <a:pt x="254" y="369"/>
                  </a:cubicBezTo>
                  <a:cubicBezTo>
                    <a:pt x="349" y="369"/>
                    <a:pt x="444" y="298"/>
                    <a:pt x="444" y="191"/>
                  </a:cubicBezTo>
                  <a:cubicBezTo>
                    <a:pt x="428" y="80"/>
                    <a:pt x="349" y="1"/>
                    <a:pt x="254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1074075" y="3763200"/>
              <a:ext cx="13100" cy="11225"/>
            </a:xfrm>
            <a:custGeom>
              <a:rect b="b" l="l" r="r" t="t"/>
              <a:pathLst>
                <a:path extrusionOk="0" h="449" w="524">
                  <a:moveTo>
                    <a:pt x="302" y="1"/>
                  </a:moveTo>
                  <a:cubicBezTo>
                    <a:pt x="96" y="1"/>
                    <a:pt x="1" y="238"/>
                    <a:pt x="143" y="381"/>
                  </a:cubicBezTo>
                  <a:cubicBezTo>
                    <a:pt x="190" y="428"/>
                    <a:pt x="247" y="449"/>
                    <a:pt x="303" y="449"/>
                  </a:cubicBezTo>
                  <a:cubicBezTo>
                    <a:pt x="416" y="449"/>
                    <a:pt x="523" y="361"/>
                    <a:pt x="523" y="223"/>
                  </a:cubicBezTo>
                  <a:cubicBezTo>
                    <a:pt x="523" y="112"/>
                    <a:pt x="412" y="1"/>
                    <a:pt x="302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802925" y="3041600"/>
              <a:ext cx="13100" cy="11125"/>
            </a:xfrm>
            <a:custGeom>
              <a:rect b="b" l="l" r="r" t="t"/>
              <a:pathLst>
                <a:path extrusionOk="0" h="445" w="524">
                  <a:moveTo>
                    <a:pt x="302" y="0"/>
                  </a:moveTo>
                  <a:cubicBezTo>
                    <a:pt x="96" y="0"/>
                    <a:pt x="1" y="238"/>
                    <a:pt x="143" y="380"/>
                  </a:cubicBezTo>
                  <a:cubicBezTo>
                    <a:pt x="188" y="425"/>
                    <a:pt x="243" y="445"/>
                    <a:pt x="296" y="445"/>
                  </a:cubicBezTo>
                  <a:cubicBezTo>
                    <a:pt x="412" y="445"/>
                    <a:pt x="523" y="352"/>
                    <a:pt x="523" y="222"/>
                  </a:cubicBezTo>
                  <a:cubicBezTo>
                    <a:pt x="523" y="95"/>
                    <a:pt x="412" y="0"/>
                    <a:pt x="302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1158000" y="3555800"/>
              <a:ext cx="31300" cy="26850"/>
            </a:xfrm>
            <a:custGeom>
              <a:rect b="b" l="l" r="r" t="t"/>
              <a:pathLst>
                <a:path extrusionOk="0" h="1074" w="1252">
                  <a:moveTo>
                    <a:pt x="713" y="0"/>
                  </a:moveTo>
                  <a:cubicBezTo>
                    <a:pt x="238" y="0"/>
                    <a:pt x="0" y="586"/>
                    <a:pt x="349" y="918"/>
                  </a:cubicBezTo>
                  <a:cubicBezTo>
                    <a:pt x="456" y="1025"/>
                    <a:pt x="587" y="1073"/>
                    <a:pt x="717" y="1073"/>
                  </a:cubicBezTo>
                  <a:cubicBezTo>
                    <a:pt x="989" y="1073"/>
                    <a:pt x="1251" y="860"/>
                    <a:pt x="1251" y="538"/>
                  </a:cubicBezTo>
                  <a:cubicBezTo>
                    <a:pt x="1251" y="238"/>
                    <a:pt x="1014" y="0"/>
                    <a:pt x="71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837375" y="3065750"/>
              <a:ext cx="10300" cy="9100"/>
            </a:xfrm>
            <a:custGeom>
              <a:rect b="b" l="l" r="r" t="t"/>
              <a:pathLst>
                <a:path extrusionOk="0" h="364" w="412">
                  <a:moveTo>
                    <a:pt x="238" y="0"/>
                  </a:moveTo>
                  <a:cubicBezTo>
                    <a:pt x="79" y="0"/>
                    <a:pt x="0" y="190"/>
                    <a:pt x="111" y="301"/>
                  </a:cubicBezTo>
                  <a:cubicBezTo>
                    <a:pt x="149" y="344"/>
                    <a:pt x="197" y="364"/>
                    <a:pt x="243" y="364"/>
                  </a:cubicBezTo>
                  <a:cubicBezTo>
                    <a:pt x="330" y="364"/>
                    <a:pt x="412" y="294"/>
                    <a:pt x="412" y="190"/>
                  </a:cubicBezTo>
                  <a:cubicBezTo>
                    <a:pt x="412" y="79"/>
                    <a:pt x="333" y="0"/>
                    <a:pt x="238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1659725" y="3643950"/>
              <a:ext cx="6950" cy="6875"/>
            </a:xfrm>
            <a:custGeom>
              <a:rect b="b" l="l" r="r" t="t"/>
              <a:pathLst>
                <a:path extrusionOk="0" h="275" w="278">
                  <a:moveTo>
                    <a:pt x="137" y="1"/>
                  </a:moveTo>
                  <a:cubicBezTo>
                    <a:pt x="68" y="1"/>
                    <a:pt x="1" y="45"/>
                    <a:pt x="9" y="132"/>
                  </a:cubicBezTo>
                  <a:cubicBezTo>
                    <a:pt x="1" y="227"/>
                    <a:pt x="68" y="274"/>
                    <a:pt x="137" y="274"/>
                  </a:cubicBezTo>
                  <a:cubicBezTo>
                    <a:pt x="206" y="274"/>
                    <a:pt x="278" y="227"/>
                    <a:pt x="278" y="132"/>
                  </a:cubicBezTo>
                  <a:cubicBezTo>
                    <a:pt x="278" y="45"/>
                    <a:pt x="206" y="1"/>
                    <a:pt x="137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847650" y="3725200"/>
              <a:ext cx="27750" cy="23775"/>
            </a:xfrm>
            <a:custGeom>
              <a:rect b="b" l="l" r="r" t="t"/>
              <a:pathLst>
                <a:path extrusionOk="0" h="951" w="1110">
                  <a:moveTo>
                    <a:pt x="634" y="1"/>
                  </a:moveTo>
                  <a:cubicBezTo>
                    <a:pt x="223" y="1"/>
                    <a:pt x="1" y="523"/>
                    <a:pt x="302" y="808"/>
                  </a:cubicBezTo>
                  <a:cubicBezTo>
                    <a:pt x="400" y="907"/>
                    <a:pt x="520" y="951"/>
                    <a:pt x="638" y="951"/>
                  </a:cubicBezTo>
                  <a:cubicBezTo>
                    <a:pt x="880" y="951"/>
                    <a:pt x="1109" y="764"/>
                    <a:pt x="1109" y="476"/>
                  </a:cubicBezTo>
                  <a:cubicBezTo>
                    <a:pt x="1109" y="222"/>
                    <a:pt x="903" y="1"/>
                    <a:pt x="634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1637900" y="3569250"/>
              <a:ext cx="5825" cy="4200"/>
            </a:xfrm>
            <a:custGeom>
              <a:rect b="b" l="l" r="r" t="t"/>
              <a:pathLst>
                <a:path extrusionOk="0" h="168" w="233">
                  <a:moveTo>
                    <a:pt x="122" y="0"/>
                  </a:moveTo>
                  <a:cubicBezTo>
                    <a:pt x="0" y="0"/>
                    <a:pt x="130" y="168"/>
                    <a:pt x="197" y="168"/>
                  </a:cubicBezTo>
                  <a:cubicBezTo>
                    <a:pt x="218" y="168"/>
                    <a:pt x="232" y="152"/>
                    <a:pt x="232" y="111"/>
                  </a:cubicBezTo>
                  <a:cubicBezTo>
                    <a:pt x="232" y="48"/>
                    <a:pt x="185" y="0"/>
                    <a:pt x="1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88475" y="3807550"/>
              <a:ext cx="5575" cy="5175"/>
            </a:xfrm>
            <a:custGeom>
              <a:rect b="b" l="l" r="r" t="t"/>
              <a:pathLst>
                <a:path extrusionOk="0" h="207" w="223">
                  <a:moveTo>
                    <a:pt x="112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59"/>
                    <a:pt x="48" y="206"/>
                    <a:pt x="112" y="206"/>
                  </a:cubicBezTo>
                  <a:cubicBezTo>
                    <a:pt x="175" y="206"/>
                    <a:pt x="223" y="159"/>
                    <a:pt x="223" y="111"/>
                  </a:cubicBezTo>
                  <a:cubicBezTo>
                    <a:pt x="223" y="48"/>
                    <a:pt x="175" y="0"/>
                    <a:pt x="112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431925" y="2902650"/>
              <a:ext cx="6850" cy="4725"/>
            </a:xfrm>
            <a:custGeom>
              <a:rect b="b" l="l" r="r" t="t"/>
              <a:pathLst>
                <a:path extrusionOk="0" h="189" w="274">
                  <a:moveTo>
                    <a:pt x="147" y="1"/>
                  </a:moveTo>
                  <a:cubicBezTo>
                    <a:pt x="1" y="1"/>
                    <a:pt x="155" y="188"/>
                    <a:pt x="233" y="188"/>
                  </a:cubicBezTo>
                  <a:cubicBezTo>
                    <a:pt x="257" y="188"/>
                    <a:pt x="274" y="171"/>
                    <a:pt x="274" y="127"/>
                  </a:cubicBezTo>
                  <a:cubicBezTo>
                    <a:pt x="274" y="64"/>
                    <a:pt x="210" y="1"/>
                    <a:pt x="14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800150" y="3718475"/>
              <a:ext cx="9150" cy="8275"/>
            </a:xfrm>
            <a:custGeom>
              <a:rect b="b" l="l" r="r" t="t"/>
              <a:pathLst>
                <a:path extrusionOk="0" h="331" w="366">
                  <a:moveTo>
                    <a:pt x="207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27" y="317"/>
                    <a:pt x="166" y="331"/>
                    <a:pt x="205" y="331"/>
                  </a:cubicBezTo>
                  <a:cubicBezTo>
                    <a:pt x="286" y="331"/>
                    <a:pt x="365" y="271"/>
                    <a:pt x="365" y="175"/>
                  </a:cubicBezTo>
                  <a:cubicBezTo>
                    <a:pt x="365" y="80"/>
                    <a:pt x="302" y="1"/>
                    <a:pt x="207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1436675" y="3437825"/>
              <a:ext cx="13475" cy="13875"/>
            </a:xfrm>
            <a:custGeom>
              <a:rect b="b" l="l" r="r" t="t"/>
              <a:pathLst>
                <a:path extrusionOk="0" h="555" w="539">
                  <a:moveTo>
                    <a:pt x="270" y="1"/>
                  </a:moveTo>
                  <a:cubicBezTo>
                    <a:pt x="127" y="1"/>
                    <a:pt x="0" y="127"/>
                    <a:pt x="0" y="270"/>
                  </a:cubicBezTo>
                  <a:cubicBezTo>
                    <a:pt x="0" y="428"/>
                    <a:pt x="127" y="555"/>
                    <a:pt x="270" y="555"/>
                  </a:cubicBezTo>
                  <a:cubicBezTo>
                    <a:pt x="428" y="555"/>
                    <a:pt x="539" y="428"/>
                    <a:pt x="539" y="270"/>
                  </a:cubicBezTo>
                  <a:cubicBezTo>
                    <a:pt x="539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604625" y="2996875"/>
              <a:ext cx="12675" cy="10825"/>
            </a:xfrm>
            <a:custGeom>
              <a:rect b="b" l="l" r="r" t="t"/>
              <a:pathLst>
                <a:path extrusionOk="0" h="433" w="507">
                  <a:moveTo>
                    <a:pt x="285" y="0"/>
                  </a:moveTo>
                  <a:cubicBezTo>
                    <a:pt x="95" y="0"/>
                    <a:pt x="0" y="238"/>
                    <a:pt x="143" y="364"/>
                  </a:cubicBezTo>
                  <a:cubicBezTo>
                    <a:pt x="185" y="412"/>
                    <a:pt x="239" y="433"/>
                    <a:pt x="293" y="433"/>
                  </a:cubicBezTo>
                  <a:cubicBezTo>
                    <a:pt x="401" y="433"/>
                    <a:pt x="507" y="348"/>
                    <a:pt x="507" y="222"/>
                  </a:cubicBezTo>
                  <a:cubicBezTo>
                    <a:pt x="507" y="95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75175" y="3663450"/>
              <a:ext cx="14275" cy="14275"/>
            </a:xfrm>
            <a:custGeom>
              <a:rect b="b" l="l" r="r" t="t"/>
              <a:pathLst>
                <a:path extrusionOk="0" h="571" w="571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cubicBezTo>
                    <a:pt x="444" y="571"/>
                    <a:pt x="570" y="444"/>
                    <a:pt x="570" y="286"/>
                  </a:cubicBezTo>
                  <a:cubicBezTo>
                    <a:pt x="570" y="127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1901950" y="3442975"/>
              <a:ext cx="3425" cy="2375"/>
            </a:xfrm>
            <a:custGeom>
              <a:rect b="b" l="l" r="r" t="t"/>
              <a:pathLst>
                <a:path extrusionOk="0" h="95" w="137">
                  <a:moveTo>
                    <a:pt x="73" y="0"/>
                  </a:moveTo>
                  <a:cubicBezTo>
                    <a:pt x="0" y="0"/>
                    <a:pt x="77" y="94"/>
                    <a:pt x="116" y="94"/>
                  </a:cubicBezTo>
                  <a:cubicBezTo>
                    <a:pt x="128" y="94"/>
                    <a:pt x="136" y="86"/>
                    <a:pt x="136" y="64"/>
                  </a:cubicBezTo>
                  <a:cubicBezTo>
                    <a:pt x="136" y="32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757400" y="3611600"/>
              <a:ext cx="20625" cy="17650"/>
            </a:xfrm>
            <a:custGeom>
              <a:rect b="b" l="l" r="r" t="t"/>
              <a:pathLst>
                <a:path extrusionOk="0" h="706" w="825">
                  <a:moveTo>
                    <a:pt x="476" y="1"/>
                  </a:moveTo>
                  <a:cubicBezTo>
                    <a:pt x="159" y="1"/>
                    <a:pt x="1" y="381"/>
                    <a:pt x="223" y="602"/>
                  </a:cubicBezTo>
                  <a:cubicBezTo>
                    <a:pt x="294" y="674"/>
                    <a:pt x="382" y="706"/>
                    <a:pt x="468" y="706"/>
                  </a:cubicBezTo>
                  <a:cubicBezTo>
                    <a:pt x="649" y="706"/>
                    <a:pt x="824" y="564"/>
                    <a:pt x="824" y="349"/>
                  </a:cubicBezTo>
                  <a:cubicBezTo>
                    <a:pt x="824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895950" y="3071675"/>
              <a:ext cx="8350" cy="7500"/>
            </a:xfrm>
            <a:custGeom>
              <a:rect b="b" l="l" r="r" t="t"/>
              <a:pathLst>
                <a:path extrusionOk="0" h="300" w="334">
                  <a:moveTo>
                    <a:pt x="191" y="1"/>
                  </a:moveTo>
                  <a:cubicBezTo>
                    <a:pt x="64" y="1"/>
                    <a:pt x="1" y="159"/>
                    <a:pt x="96" y="254"/>
                  </a:cubicBezTo>
                  <a:cubicBezTo>
                    <a:pt x="127" y="285"/>
                    <a:pt x="163" y="299"/>
                    <a:pt x="197" y="299"/>
                  </a:cubicBezTo>
                  <a:cubicBezTo>
                    <a:pt x="269" y="299"/>
                    <a:pt x="333" y="239"/>
                    <a:pt x="333" y="143"/>
                  </a:cubicBezTo>
                  <a:cubicBezTo>
                    <a:pt x="333" y="80"/>
                    <a:pt x="270" y="1"/>
                    <a:pt x="19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768700" y="2989050"/>
              <a:ext cx="5750" cy="5650"/>
            </a:xfrm>
            <a:custGeom>
              <a:rect b="b" l="l" r="r" t="t"/>
              <a:pathLst>
                <a:path extrusionOk="0" h="226" w="230">
                  <a:moveTo>
                    <a:pt x="107" y="0"/>
                  </a:moveTo>
                  <a:cubicBezTo>
                    <a:pt x="52" y="0"/>
                    <a:pt x="0" y="36"/>
                    <a:pt x="8" y="107"/>
                  </a:cubicBezTo>
                  <a:cubicBezTo>
                    <a:pt x="8" y="186"/>
                    <a:pt x="63" y="226"/>
                    <a:pt x="119" y="226"/>
                  </a:cubicBezTo>
                  <a:cubicBezTo>
                    <a:pt x="174" y="226"/>
                    <a:pt x="230" y="186"/>
                    <a:pt x="230" y="107"/>
                  </a:cubicBezTo>
                  <a:cubicBezTo>
                    <a:pt x="222" y="36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515975" y="3276725"/>
              <a:ext cx="5150" cy="3525"/>
            </a:xfrm>
            <a:custGeom>
              <a:rect b="b" l="l" r="r" t="t"/>
              <a:pathLst>
                <a:path extrusionOk="0" h="141" w="206">
                  <a:moveTo>
                    <a:pt x="110" y="0"/>
                  </a:moveTo>
                  <a:cubicBezTo>
                    <a:pt x="1" y="0"/>
                    <a:pt x="116" y="141"/>
                    <a:pt x="175" y="141"/>
                  </a:cubicBezTo>
                  <a:cubicBezTo>
                    <a:pt x="192" y="141"/>
                    <a:pt x="205" y="128"/>
                    <a:pt x="205" y="95"/>
                  </a:cubicBezTo>
                  <a:cubicBezTo>
                    <a:pt x="205" y="48"/>
                    <a:pt x="15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1348000" y="3667425"/>
              <a:ext cx="26950" cy="22825"/>
            </a:xfrm>
            <a:custGeom>
              <a:rect b="b" l="l" r="r" t="t"/>
              <a:pathLst>
                <a:path extrusionOk="0" h="913" w="1078">
                  <a:moveTo>
                    <a:pt x="618" y="0"/>
                  </a:moveTo>
                  <a:cubicBezTo>
                    <a:pt x="206" y="0"/>
                    <a:pt x="1" y="491"/>
                    <a:pt x="301" y="776"/>
                  </a:cubicBezTo>
                  <a:cubicBezTo>
                    <a:pt x="395" y="870"/>
                    <a:pt x="511" y="912"/>
                    <a:pt x="625" y="912"/>
                  </a:cubicBezTo>
                  <a:cubicBezTo>
                    <a:pt x="856" y="912"/>
                    <a:pt x="1077" y="736"/>
                    <a:pt x="1077" y="459"/>
                  </a:cubicBezTo>
                  <a:cubicBezTo>
                    <a:pt x="1077" y="206"/>
                    <a:pt x="871" y="0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1488925" y="363337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80" y="0"/>
                    <a:pt x="0" y="80"/>
                    <a:pt x="0" y="190"/>
                  </a:cubicBezTo>
                  <a:cubicBezTo>
                    <a:pt x="0" y="301"/>
                    <a:pt x="80" y="380"/>
                    <a:pt x="190" y="380"/>
                  </a:cubicBezTo>
                  <a:cubicBezTo>
                    <a:pt x="301" y="380"/>
                    <a:pt x="380" y="301"/>
                    <a:pt x="380" y="190"/>
                  </a:cubicBezTo>
                  <a:cubicBezTo>
                    <a:pt x="380" y="80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872600" y="3013500"/>
              <a:ext cx="18625" cy="15725"/>
            </a:xfrm>
            <a:custGeom>
              <a:rect b="b" l="l" r="r" t="t"/>
              <a:pathLst>
                <a:path extrusionOk="0" h="629" w="745">
                  <a:moveTo>
                    <a:pt x="428" y="0"/>
                  </a:moveTo>
                  <a:cubicBezTo>
                    <a:pt x="143" y="0"/>
                    <a:pt x="0" y="333"/>
                    <a:pt x="206" y="538"/>
                  </a:cubicBezTo>
                  <a:cubicBezTo>
                    <a:pt x="274" y="600"/>
                    <a:pt x="354" y="629"/>
                    <a:pt x="433" y="629"/>
                  </a:cubicBezTo>
                  <a:cubicBezTo>
                    <a:pt x="594" y="629"/>
                    <a:pt x="745" y="509"/>
                    <a:pt x="745" y="317"/>
                  </a:cubicBezTo>
                  <a:cubicBezTo>
                    <a:pt x="745" y="143"/>
                    <a:pt x="602" y="0"/>
                    <a:pt x="42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1014700" y="3617150"/>
              <a:ext cx="18625" cy="18625"/>
            </a:xfrm>
            <a:custGeom>
              <a:rect b="b" l="l" r="r" t="t"/>
              <a:pathLst>
                <a:path extrusionOk="0" h="745" w="745">
                  <a:moveTo>
                    <a:pt x="381" y="0"/>
                  </a:moveTo>
                  <a:cubicBezTo>
                    <a:pt x="175" y="0"/>
                    <a:pt x="1" y="159"/>
                    <a:pt x="1" y="364"/>
                  </a:cubicBezTo>
                  <a:cubicBezTo>
                    <a:pt x="1" y="586"/>
                    <a:pt x="175" y="744"/>
                    <a:pt x="381" y="744"/>
                  </a:cubicBezTo>
                  <a:cubicBezTo>
                    <a:pt x="587" y="744"/>
                    <a:pt x="745" y="586"/>
                    <a:pt x="745" y="364"/>
                  </a:cubicBezTo>
                  <a:cubicBezTo>
                    <a:pt x="745" y="159"/>
                    <a:pt x="587" y="0"/>
                    <a:pt x="381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1539200" y="3070100"/>
              <a:ext cx="9925" cy="9525"/>
            </a:xfrm>
            <a:custGeom>
              <a:rect b="b" l="l" r="r" t="t"/>
              <a:pathLst>
                <a:path extrusionOk="0" h="381" w="397">
                  <a:moveTo>
                    <a:pt x="206" y="0"/>
                  </a:moveTo>
                  <a:cubicBezTo>
                    <a:pt x="95" y="0"/>
                    <a:pt x="0" y="79"/>
                    <a:pt x="0" y="190"/>
                  </a:cubicBezTo>
                  <a:cubicBezTo>
                    <a:pt x="0" y="301"/>
                    <a:pt x="95" y="380"/>
                    <a:pt x="206" y="380"/>
                  </a:cubicBezTo>
                  <a:cubicBezTo>
                    <a:pt x="301" y="380"/>
                    <a:pt x="396" y="301"/>
                    <a:pt x="396" y="190"/>
                  </a:cubicBezTo>
                  <a:cubicBezTo>
                    <a:pt x="396" y="79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1657150" y="2676625"/>
              <a:ext cx="1625" cy="1600"/>
            </a:xfrm>
            <a:custGeom>
              <a:rect b="b" l="l" r="r" t="t"/>
              <a:pathLst>
                <a:path extrusionOk="0" h="64" w="65">
                  <a:moveTo>
                    <a:pt x="32" y="1"/>
                  </a:moveTo>
                  <a:cubicBezTo>
                    <a:pt x="17" y="1"/>
                    <a:pt x="1" y="16"/>
                    <a:pt x="1" y="32"/>
                  </a:cubicBezTo>
                  <a:cubicBezTo>
                    <a:pt x="1" y="48"/>
                    <a:pt x="17" y="64"/>
                    <a:pt x="32" y="64"/>
                  </a:cubicBezTo>
                  <a:cubicBezTo>
                    <a:pt x="48" y="64"/>
                    <a:pt x="64" y="48"/>
                    <a:pt x="64" y="32"/>
                  </a:cubicBezTo>
                  <a:cubicBezTo>
                    <a:pt x="64" y="16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1382450" y="3316300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60"/>
                    <a:pt x="222" y="460"/>
                  </a:cubicBezTo>
                  <a:cubicBezTo>
                    <a:pt x="349" y="460"/>
                    <a:pt x="459" y="349"/>
                    <a:pt x="459" y="222"/>
                  </a:cubicBezTo>
                  <a:cubicBezTo>
                    <a:pt x="459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562250" y="3550250"/>
              <a:ext cx="21800" cy="18425"/>
            </a:xfrm>
            <a:custGeom>
              <a:rect b="b" l="l" r="r" t="t"/>
              <a:pathLst>
                <a:path extrusionOk="0" h="737" w="872">
                  <a:moveTo>
                    <a:pt x="508" y="0"/>
                  </a:moveTo>
                  <a:cubicBezTo>
                    <a:pt x="175" y="0"/>
                    <a:pt x="1" y="396"/>
                    <a:pt x="238" y="634"/>
                  </a:cubicBezTo>
                  <a:cubicBezTo>
                    <a:pt x="314" y="704"/>
                    <a:pt x="406" y="737"/>
                    <a:pt x="496" y="737"/>
                  </a:cubicBezTo>
                  <a:cubicBezTo>
                    <a:pt x="688" y="737"/>
                    <a:pt x="872" y="591"/>
                    <a:pt x="872" y="365"/>
                  </a:cubicBezTo>
                  <a:cubicBezTo>
                    <a:pt x="872" y="159"/>
                    <a:pt x="713" y="0"/>
                    <a:pt x="508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1129900" y="3498800"/>
              <a:ext cx="14675" cy="14650"/>
            </a:xfrm>
            <a:custGeom>
              <a:rect b="b" l="l" r="r" t="t"/>
              <a:pathLst>
                <a:path extrusionOk="0" h="586" w="587">
                  <a:moveTo>
                    <a:pt x="301" y="0"/>
                  </a:moveTo>
                  <a:cubicBezTo>
                    <a:pt x="143" y="0"/>
                    <a:pt x="0" y="143"/>
                    <a:pt x="0" y="301"/>
                  </a:cubicBezTo>
                  <a:cubicBezTo>
                    <a:pt x="0" y="459"/>
                    <a:pt x="143" y="586"/>
                    <a:pt x="301" y="586"/>
                  </a:cubicBezTo>
                  <a:cubicBezTo>
                    <a:pt x="459" y="586"/>
                    <a:pt x="586" y="459"/>
                    <a:pt x="586" y="301"/>
                  </a:cubicBezTo>
                  <a:cubicBezTo>
                    <a:pt x="586" y="143"/>
                    <a:pt x="459" y="0"/>
                    <a:pt x="301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814025" y="3641675"/>
              <a:ext cx="11100" cy="9250"/>
            </a:xfrm>
            <a:custGeom>
              <a:rect b="b" l="l" r="r" t="t"/>
              <a:pathLst>
                <a:path extrusionOk="0" h="370" w="444">
                  <a:moveTo>
                    <a:pt x="253" y="1"/>
                  </a:moveTo>
                  <a:cubicBezTo>
                    <a:pt x="95" y="1"/>
                    <a:pt x="0" y="191"/>
                    <a:pt x="127" y="318"/>
                  </a:cubicBezTo>
                  <a:cubicBezTo>
                    <a:pt x="162" y="353"/>
                    <a:pt x="208" y="369"/>
                    <a:pt x="253" y="369"/>
                  </a:cubicBezTo>
                  <a:cubicBezTo>
                    <a:pt x="349" y="369"/>
                    <a:pt x="443" y="298"/>
                    <a:pt x="443" y="191"/>
                  </a:cubicBezTo>
                  <a:cubicBezTo>
                    <a:pt x="443" y="80"/>
                    <a:pt x="364" y="1"/>
                    <a:pt x="253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693275" y="2890375"/>
              <a:ext cx="9925" cy="8850"/>
            </a:xfrm>
            <a:custGeom>
              <a:rect b="b" l="l" r="r" t="t"/>
              <a:pathLst>
                <a:path extrusionOk="0" h="354" w="397">
                  <a:moveTo>
                    <a:pt x="238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47" y="337"/>
                    <a:pt x="190" y="353"/>
                    <a:pt x="230" y="353"/>
                  </a:cubicBezTo>
                  <a:cubicBezTo>
                    <a:pt x="317" y="353"/>
                    <a:pt x="397" y="282"/>
                    <a:pt x="397" y="175"/>
                  </a:cubicBezTo>
                  <a:cubicBezTo>
                    <a:pt x="397" y="80"/>
                    <a:pt x="333" y="1"/>
                    <a:pt x="238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1501050" y="2845250"/>
              <a:ext cx="3725" cy="2375"/>
            </a:xfrm>
            <a:custGeom>
              <a:rect b="b" l="l" r="r" t="t"/>
              <a:pathLst>
                <a:path extrusionOk="0" h="95" w="149">
                  <a:moveTo>
                    <a:pt x="85" y="1"/>
                  </a:moveTo>
                  <a:cubicBezTo>
                    <a:pt x="0" y="1"/>
                    <a:pt x="84" y="94"/>
                    <a:pt x="127" y="94"/>
                  </a:cubicBezTo>
                  <a:cubicBezTo>
                    <a:pt x="140" y="94"/>
                    <a:pt x="149" y="86"/>
                    <a:pt x="149" y="64"/>
                  </a:cubicBezTo>
                  <a:cubicBezTo>
                    <a:pt x="149" y="32"/>
                    <a:pt x="117" y="1"/>
                    <a:pt x="85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1285450" y="3368850"/>
              <a:ext cx="8750" cy="8650"/>
            </a:xfrm>
            <a:custGeom>
              <a:rect b="b" l="l" r="r" t="t"/>
              <a:pathLst>
                <a:path extrusionOk="0" h="346" w="350">
                  <a:moveTo>
                    <a:pt x="175" y="1"/>
                  </a:moveTo>
                  <a:cubicBezTo>
                    <a:pt x="88" y="1"/>
                    <a:pt x="1" y="60"/>
                    <a:pt x="1" y="179"/>
                  </a:cubicBezTo>
                  <a:cubicBezTo>
                    <a:pt x="1" y="290"/>
                    <a:pt x="88" y="345"/>
                    <a:pt x="175" y="345"/>
                  </a:cubicBezTo>
                  <a:cubicBezTo>
                    <a:pt x="262" y="345"/>
                    <a:pt x="349" y="290"/>
                    <a:pt x="349" y="179"/>
                  </a:cubicBezTo>
                  <a:cubicBezTo>
                    <a:pt x="349" y="60"/>
                    <a:pt x="262" y="1"/>
                    <a:pt x="17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871800" y="3497600"/>
              <a:ext cx="11900" cy="10200"/>
            </a:xfrm>
            <a:custGeom>
              <a:rect b="b" l="l" r="r" t="t"/>
              <a:pathLst>
                <a:path extrusionOk="0" h="408" w="476">
                  <a:moveTo>
                    <a:pt x="270" y="1"/>
                  </a:moveTo>
                  <a:cubicBezTo>
                    <a:pt x="96" y="1"/>
                    <a:pt x="1" y="222"/>
                    <a:pt x="127" y="349"/>
                  </a:cubicBezTo>
                  <a:cubicBezTo>
                    <a:pt x="168" y="389"/>
                    <a:pt x="218" y="407"/>
                    <a:pt x="267" y="407"/>
                  </a:cubicBezTo>
                  <a:cubicBezTo>
                    <a:pt x="373" y="407"/>
                    <a:pt x="476" y="325"/>
                    <a:pt x="476" y="206"/>
                  </a:cubicBezTo>
                  <a:cubicBezTo>
                    <a:pt x="476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1338225" y="2819525"/>
              <a:ext cx="5850" cy="4050"/>
            </a:xfrm>
            <a:custGeom>
              <a:rect b="b" l="l" r="r" t="t"/>
              <a:pathLst>
                <a:path extrusionOk="0" h="162" w="234">
                  <a:moveTo>
                    <a:pt x="122" y="1"/>
                  </a:moveTo>
                  <a:cubicBezTo>
                    <a:pt x="0" y="1"/>
                    <a:pt x="133" y="161"/>
                    <a:pt x="200" y="161"/>
                  </a:cubicBezTo>
                  <a:cubicBezTo>
                    <a:pt x="219" y="161"/>
                    <a:pt x="233" y="147"/>
                    <a:pt x="233" y="111"/>
                  </a:cubicBezTo>
                  <a:cubicBezTo>
                    <a:pt x="233" y="48"/>
                    <a:pt x="186" y="1"/>
                    <a:pt x="12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1"/>
            <p:cNvSpPr/>
            <p:nvPr/>
          </p:nvSpPr>
          <p:spPr>
            <a:xfrm>
              <a:off x="1266450" y="3291375"/>
              <a:ext cx="18650" cy="15525"/>
            </a:xfrm>
            <a:custGeom>
              <a:rect b="b" l="l" r="r" t="t"/>
              <a:pathLst>
                <a:path extrusionOk="0" h="621" w="746">
                  <a:moveTo>
                    <a:pt x="428" y="0"/>
                  </a:moveTo>
                  <a:cubicBezTo>
                    <a:pt x="143" y="0"/>
                    <a:pt x="1" y="333"/>
                    <a:pt x="207" y="523"/>
                  </a:cubicBezTo>
                  <a:cubicBezTo>
                    <a:pt x="269" y="591"/>
                    <a:pt x="349" y="621"/>
                    <a:pt x="428" y="621"/>
                  </a:cubicBezTo>
                  <a:cubicBezTo>
                    <a:pt x="589" y="621"/>
                    <a:pt x="745" y="497"/>
                    <a:pt x="745" y="317"/>
                  </a:cubicBezTo>
                  <a:cubicBezTo>
                    <a:pt x="745" y="143"/>
                    <a:pt x="603" y="0"/>
                    <a:pt x="42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1"/>
            <p:cNvSpPr/>
            <p:nvPr/>
          </p:nvSpPr>
          <p:spPr>
            <a:xfrm>
              <a:off x="893175" y="2875350"/>
              <a:ext cx="11500" cy="11100"/>
            </a:xfrm>
            <a:custGeom>
              <a:rect b="b" l="l" r="r" t="t"/>
              <a:pathLst>
                <a:path extrusionOk="0" h="444" w="46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8"/>
                    <a:pt x="96" y="443"/>
                    <a:pt x="222" y="443"/>
                  </a:cubicBezTo>
                  <a:cubicBezTo>
                    <a:pt x="349" y="443"/>
                    <a:pt x="460" y="348"/>
                    <a:pt x="460" y="222"/>
                  </a:cubicBezTo>
                  <a:cubicBezTo>
                    <a:pt x="460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282800" y="3310950"/>
              <a:ext cx="3575" cy="3300"/>
            </a:xfrm>
            <a:custGeom>
              <a:rect b="b" l="l" r="r" t="t"/>
              <a:pathLst>
                <a:path extrusionOk="0" h="132" w="143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12"/>
                    <a:pt x="36" y="132"/>
                    <a:pt x="72" y="132"/>
                  </a:cubicBezTo>
                  <a:cubicBezTo>
                    <a:pt x="107" y="132"/>
                    <a:pt x="143" y="112"/>
                    <a:pt x="143" y="72"/>
                  </a:cubicBezTo>
                  <a:cubicBezTo>
                    <a:pt x="143" y="25"/>
                    <a:pt x="107" y="1"/>
                    <a:pt x="7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993325" y="3477025"/>
              <a:ext cx="18625" cy="16300"/>
            </a:xfrm>
            <a:custGeom>
              <a:rect b="b" l="l" r="r" t="t"/>
              <a:pathLst>
                <a:path extrusionOk="0" h="652" w="745">
                  <a:moveTo>
                    <a:pt x="428" y="0"/>
                  </a:moveTo>
                  <a:cubicBezTo>
                    <a:pt x="143" y="0"/>
                    <a:pt x="1" y="348"/>
                    <a:pt x="207" y="554"/>
                  </a:cubicBezTo>
                  <a:cubicBezTo>
                    <a:pt x="269" y="622"/>
                    <a:pt x="348" y="652"/>
                    <a:pt x="426" y="652"/>
                  </a:cubicBezTo>
                  <a:cubicBezTo>
                    <a:pt x="587" y="652"/>
                    <a:pt x="745" y="524"/>
                    <a:pt x="745" y="333"/>
                  </a:cubicBezTo>
                  <a:cubicBezTo>
                    <a:pt x="745" y="143"/>
                    <a:pt x="602" y="0"/>
                    <a:pt x="428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1755325" y="3227650"/>
              <a:ext cx="8325" cy="7100"/>
            </a:xfrm>
            <a:custGeom>
              <a:rect b="b" l="l" r="r" t="t"/>
              <a:pathLst>
                <a:path extrusionOk="0" h="284" w="333">
                  <a:moveTo>
                    <a:pt x="190" y="0"/>
                  </a:moveTo>
                  <a:cubicBezTo>
                    <a:pt x="64" y="0"/>
                    <a:pt x="0" y="158"/>
                    <a:pt x="95" y="238"/>
                  </a:cubicBezTo>
                  <a:cubicBezTo>
                    <a:pt x="122" y="269"/>
                    <a:pt x="157" y="283"/>
                    <a:pt x="192" y="283"/>
                  </a:cubicBezTo>
                  <a:cubicBezTo>
                    <a:pt x="263" y="283"/>
                    <a:pt x="333" y="227"/>
                    <a:pt x="333" y="143"/>
                  </a:cubicBezTo>
                  <a:cubicBezTo>
                    <a:pt x="333" y="63"/>
                    <a:pt x="270" y="0"/>
                    <a:pt x="190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1135825" y="3740250"/>
              <a:ext cx="12700" cy="12700"/>
            </a:xfrm>
            <a:custGeom>
              <a:rect b="b" l="l" r="r" t="t"/>
              <a:pathLst>
                <a:path extrusionOk="0" h="508" w="508">
                  <a:moveTo>
                    <a:pt x="254" y="0"/>
                  </a:moveTo>
                  <a:cubicBezTo>
                    <a:pt x="112" y="0"/>
                    <a:pt x="1" y="111"/>
                    <a:pt x="1" y="254"/>
                  </a:cubicBezTo>
                  <a:cubicBezTo>
                    <a:pt x="1" y="396"/>
                    <a:pt x="112" y="507"/>
                    <a:pt x="254" y="507"/>
                  </a:cubicBezTo>
                  <a:cubicBezTo>
                    <a:pt x="397" y="507"/>
                    <a:pt x="507" y="396"/>
                    <a:pt x="507" y="254"/>
                  </a:cubicBezTo>
                  <a:cubicBezTo>
                    <a:pt x="507" y="111"/>
                    <a:pt x="397" y="0"/>
                    <a:pt x="254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750275" y="3657525"/>
              <a:ext cx="19025" cy="19425"/>
            </a:xfrm>
            <a:custGeom>
              <a:rect b="b" l="l" r="r" t="t"/>
              <a:pathLst>
                <a:path extrusionOk="0" h="777" w="761">
                  <a:moveTo>
                    <a:pt x="381" y="0"/>
                  </a:moveTo>
                  <a:cubicBezTo>
                    <a:pt x="175" y="0"/>
                    <a:pt x="1" y="174"/>
                    <a:pt x="1" y="380"/>
                  </a:cubicBezTo>
                  <a:cubicBezTo>
                    <a:pt x="1" y="602"/>
                    <a:pt x="175" y="776"/>
                    <a:pt x="381" y="776"/>
                  </a:cubicBezTo>
                  <a:cubicBezTo>
                    <a:pt x="587" y="776"/>
                    <a:pt x="761" y="602"/>
                    <a:pt x="761" y="380"/>
                  </a:cubicBezTo>
                  <a:cubicBezTo>
                    <a:pt x="761" y="174"/>
                    <a:pt x="587" y="0"/>
                    <a:pt x="381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1249825" y="3396650"/>
              <a:ext cx="11525" cy="9900"/>
            </a:xfrm>
            <a:custGeom>
              <a:rect b="b" l="l" r="r" t="t"/>
              <a:pathLst>
                <a:path extrusionOk="0" h="396" w="461">
                  <a:moveTo>
                    <a:pt x="270" y="1"/>
                  </a:moveTo>
                  <a:cubicBezTo>
                    <a:pt x="96" y="1"/>
                    <a:pt x="1" y="207"/>
                    <a:pt x="128" y="333"/>
                  </a:cubicBezTo>
                  <a:cubicBezTo>
                    <a:pt x="170" y="376"/>
                    <a:pt x="222" y="396"/>
                    <a:pt x="272" y="396"/>
                  </a:cubicBezTo>
                  <a:cubicBezTo>
                    <a:pt x="370" y="396"/>
                    <a:pt x="460" y="322"/>
                    <a:pt x="460" y="207"/>
                  </a:cubicBezTo>
                  <a:cubicBezTo>
                    <a:pt x="460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838550" y="3292950"/>
              <a:ext cx="20625" cy="20600"/>
            </a:xfrm>
            <a:custGeom>
              <a:rect b="b" l="l" r="r" t="t"/>
              <a:pathLst>
                <a:path extrusionOk="0" h="824" w="825">
                  <a:moveTo>
                    <a:pt x="412" y="1"/>
                  </a:moveTo>
                  <a:cubicBezTo>
                    <a:pt x="191" y="1"/>
                    <a:pt x="1" y="17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cubicBezTo>
                    <a:pt x="650" y="824"/>
                    <a:pt x="824" y="634"/>
                    <a:pt x="824" y="412"/>
                  </a:cubicBezTo>
                  <a:cubicBezTo>
                    <a:pt x="824" y="175"/>
                    <a:pt x="650" y="1"/>
                    <a:pt x="41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901500" y="3437425"/>
              <a:ext cx="11900" cy="11900"/>
            </a:xfrm>
            <a:custGeom>
              <a:rect b="b" l="l" r="r" t="t"/>
              <a:pathLst>
                <a:path extrusionOk="0" h="476" w="476">
                  <a:moveTo>
                    <a:pt x="238" y="1"/>
                  </a:moveTo>
                  <a:cubicBezTo>
                    <a:pt x="111" y="1"/>
                    <a:pt x="0" y="96"/>
                    <a:pt x="0" y="238"/>
                  </a:cubicBezTo>
                  <a:cubicBezTo>
                    <a:pt x="0" y="365"/>
                    <a:pt x="111" y="476"/>
                    <a:pt x="238" y="476"/>
                  </a:cubicBezTo>
                  <a:cubicBezTo>
                    <a:pt x="380" y="476"/>
                    <a:pt x="475" y="365"/>
                    <a:pt x="475" y="238"/>
                  </a:cubicBezTo>
                  <a:cubicBezTo>
                    <a:pt x="475" y="96"/>
                    <a:pt x="380" y="1"/>
                    <a:pt x="238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678625" y="3462775"/>
              <a:ext cx="8750" cy="7525"/>
            </a:xfrm>
            <a:custGeom>
              <a:rect b="b" l="l" r="r" t="t"/>
              <a:pathLst>
                <a:path extrusionOk="0" h="301" w="350">
                  <a:moveTo>
                    <a:pt x="207" y="0"/>
                  </a:moveTo>
                  <a:cubicBezTo>
                    <a:pt x="1" y="0"/>
                    <a:pt x="1" y="301"/>
                    <a:pt x="207" y="301"/>
                  </a:cubicBezTo>
                  <a:cubicBezTo>
                    <a:pt x="286" y="301"/>
                    <a:pt x="349" y="222"/>
                    <a:pt x="349" y="143"/>
                  </a:cubicBezTo>
                  <a:cubicBezTo>
                    <a:pt x="349" y="63"/>
                    <a:pt x="286" y="0"/>
                    <a:pt x="207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565825" y="2902650"/>
              <a:ext cx="10700" cy="10725"/>
            </a:xfrm>
            <a:custGeom>
              <a:rect b="b" l="l" r="r" t="t"/>
              <a:pathLst>
                <a:path extrusionOk="0" h="429" w="428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33"/>
                    <a:pt x="95" y="428"/>
                    <a:pt x="222" y="428"/>
                  </a:cubicBezTo>
                  <a:cubicBezTo>
                    <a:pt x="333" y="428"/>
                    <a:pt x="428" y="333"/>
                    <a:pt x="428" y="222"/>
                  </a:cubicBezTo>
                  <a:cubicBezTo>
                    <a:pt x="428" y="96"/>
                    <a:pt x="333" y="1"/>
                    <a:pt x="22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1133450" y="3781025"/>
              <a:ext cx="9125" cy="9525"/>
            </a:xfrm>
            <a:custGeom>
              <a:rect b="b" l="l" r="r" t="t"/>
              <a:pathLst>
                <a:path extrusionOk="0" h="381" w="365">
                  <a:moveTo>
                    <a:pt x="175" y="0"/>
                  </a:moveTo>
                  <a:cubicBezTo>
                    <a:pt x="80" y="0"/>
                    <a:pt x="1" y="95"/>
                    <a:pt x="1" y="190"/>
                  </a:cubicBezTo>
                  <a:cubicBezTo>
                    <a:pt x="1" y="301"/>
                    <a:pt x="80" y="380"/>
                    <a:pt x="175" y="380"/>
                  </a:cubicBezTo>
                  <a:cubicBezTo>
                    <a:pt x="286" y="380"/>
                    <a:pt x="365" y="301"/>
                    <a:pt x="365" y="190"/>
                  </a:cubicBezTo>
                  <a:cubicBezTo>
                    <a:pt x="365" y="95"/>
                    <a:pt x="286" y="0"/>
                    <a:pt x="17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1313175" y="3178550"/>
              <a:ext cx="16250" cy="14300"/>
            </a:xfrm>
            <a:custGeom>
              <a:rect b="b" l="l" r="r" t="t"/>
              <a:pathLst>
                <a:path extrusionOk="0" h="572" w="650">
                  <a:moveTo>
                    <a:pt x="364" y="1"/>
                  </a:moveTo>
                  <a:cubicBezTo>
                    <a:pt x="111" y="1"/>
                    <a:pt x="0" y="301"/>
                    <a:pt x="174" y="491"/>
                  </a:cubicBezTo>
                  <a:cubicBezTo>
                    <a:pt x="230" y="547"/>
                    <a:pt x="298" y="572"/>
                    <a:pt x="366" y="572"/>
                  </a:cubicBezTo>
                  <a:cubicBezTo>
                    <a:pt x="510" y="572"/>
                    <a:pt x="649" y="458"/>
                    <a:pt x="649" y="286"/>
                  </a:cubicBezTo>
                  <a:cubicBezTo>
                    <a:pt x="649" y="127"/>
                    <a:pt x="523" y="1"/>
                    <a:pt x="364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92000" y="2896025"/>
              <a:ext cx="3575" cy="2700"/>
            </a:xfrm>
            <a:custGeom>
              <a:rect b="b" l="l" r="r" t="t"/>
              <a:pathLst>
                <a:path extrusionOk="0" h="108" w="143">
                  <a:moveTo>
                    <a:pt x="72" y="0"/>
                  </a:moveTo>
                  <a:cubicBezTo>
                    <a:pt x="36" y="0"/>
                    <a:pt x="0" y="20"/>
                    <a:pt x="8" y="60"/>
                  </a:cubicBezTo>
                  <a:cubicBezTo>
                    <a:pt x="16" y="91"/>
                    <a:pt x="44" y="107"/>
                    <a:pt x="72" y="107"/>
                  </a:cubicBezTo>
                  <a:cubicBezTo>
                    <a:pt x="99" y="107"/>
                    <a:pt x="127" y="91"/>
                    <a:pt x="135" y="60"/>
                  </a:cubicBezTo>
                  <a:cubicBezTo>
                    <a:pt x="143" y="20"/>
                    <a:pt x="107" y="0"/>
                    <a:pt x="7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1367000" y="3152025"/>
              <a:ext cx="6750" cy="6375"/>
            </a:xfrm>
            <a:custGeom>
              <a:rect b="b" l="l" r="r" t="t"/>
              <a:pathLst>
                <a:path extrusionOk="0" h="255" w="270">
                  <a:moveTo>
                    <a:pt x="143" y="1"/>
                  </a:moveTo>
                  <a:cubicBezTo>
                    <a:pt x="64" y="1"/>
                    <a:pt x="1" y="48"/>
                    <a:pt x="1" y="127"/>
                  </a:cubicBezTo>
                  <a:cubicBezTo>
                    <a:pt x="1" y="191"/>
                    <a:pt x="64" y="254"/>
                    <a:pt x="143" y="254"/>
                  </a:cubicBezTo>
                  <a:cubicBezTo>
                    <a:pt x="207" y="254"/>
                    <a:pt x="270" y="191"/>
                    <a:pt x="270" y="127"/>
                  </a:cubicBezTo>
                  <a:cubicBezTo>
                    <a:pt x="270" y="4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963250" y="3620700"/>
              <a:ext cx="39200" cy="33550"/>
            </a:xfrm>
            <a:custGeom>
              <a:rect b="b" l="l" r="r" t="t"/>
              <a:pathLst>
                <a:path extrusionOk="0" h="1342" w="1568">
                  <a:moveTo>
                    <a:pt x="887" y="1"/>
                  </a:moveTo>
                  <a:cubicBezTo>
                    <a:pt x="301" y="1"/>
                    <a:pt x="0" y="729"/>
                    <a:pt x="428" y="1141"/>
                  </a:cubicBezTo>
                  <a:cubicBezTo>
                    <a:pt x="561" y="1279"/>
                    <a:pt x="728" y="1341"/>
                    <a:pt x="893" y="1341"/>
                  </a:cubicBezTo>
                  <a:cubicBezTo>
                    <a:pt x="1235" y="1341"/>
                    <a:pt x="1568" y="1072"/>
                    <a:pt x="1568" y="666"/>
                  </a:cubicBezTo>
                  <a:cubicBezTo>
                    <a:pt x="1568" y="302"/>
                    <a:pt x="1267" y="1"/>
                    <a:pt x="88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814800" y="3749750"/>
              <a:ext cx="9925" cy="8825"/>
            </a:xfrm>
            <a:custGeom>
              <a:rect b="b" l="l" r="r" t="t"/>
              <a:pathLst>
                <a:path extrusionOk="0" h="353" w="397">
                  <a:moveTo>
                    <a:pt x="222" y="0"/>
                  </a:moveTo>
                  <a:cubicBezTo>
                    <a:pt x="80" y="0"/>
                    <a:pt x="1" y="190"/>
                    <a:pt x="96" y="301"/>
                  </a:cubicBezTo>
                  <a:cubicBezTo>
                    <a:pt x="131" y="337"/>
                    <a:pt x="175" y="353"/>
                    <a:pt x="218" y="353"/>
                  </a:cubicBezTo>
                  <a:cubicBezTo>
                    <a:pt x="309" y="353"/>
                    <a:pt x="397" y="282"/>
                    <a:pt x="397" y="175"/>
                  </a:cubicBezTo>
                  <a:cubicBezTo>
                    <a:pt x="397" y="80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1534050" y="3605675"/>
              <a:ext cx="8325" cy="7925"/>
            </a:xfrm>
            <a:custGeom>
              <a:rect b="b" l="l" r="r" t="t"/>
              <a:pathLst>
                <a:path extrusionOk="0" h="317" w="333">
                  <a:moveTo>
                    <a:pt x="159" y="0"/>
                  </a:moveTo>
                  <a:cubicBezTo>
                    <a:pt x="80" y="0"/>
                    <a:pt x="0" y="63"/>
                    <a:pt x="0" y="158"/>
                  </a:cubicBezTo>
                  <a:cubicBezTo>
                    <a:pt x="0" y="253"/>
                    <a:pt x="80" y="317"/>
                    <a:pt x="159" y="317"/>
                  </a:cubicBezTo>
                  <a:cubicBezTo>
                    <a:pt x="254" y="317"/>
                    <a:pt x="333" y="253"/>
                    <a:pt x="333" y="158"/>
                  </a:cubicBezTo>
                  <a:cubicBezTo>
                    <a:pt x="333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1589075" y="3625850"/>
              <a:ext cx="15850" cy="13525"/>
            </a:xfrm>
            <a:custGeom>
              <a:rect b="b" l="l" r="r" t="t"/>
              <a:pathLst>
                <a:path extrusionOk="0" h="541" w="634">
                  <a:moveTo>
                    <a:pt x="365" y="1"/>
                  </a:moveTo>
                  <a:cubicBezTo>
                    <a:pt x="111" y="1"/>
                    <a:pt x="0" y="286"/>
                    <a:pt x="175" y="460"/>
                  </a:cubicBezTo>
                  <a:cubicBezTo>
                    <a:pt x="226" y="516"/>
                    <a:pt x="291" y="541"/>
                    <a:pt x="357" y="541"/>
                  </a:cubicBezTo>
                  <a:cubicBezTo>
                    <a:pt x="496" y="541"/>
                    <a:pt x="634" y="431"/>
                    <a:pt x="634" y="270"/>
                  </a:cubicBezTo>
                  <a:cubicBezTo>
                    <a:pt x="634" y="111"/>
                    <a:pt x="507" y="1"/>
                    <a:pt x="36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74125" y="3678500"/>
              <a:ext cx="9150" cy="7800"/>
            </a:xfrm>
            <a:custGeom>
              <a:rect b="b" l="l" r="r" t="t"/>
              <a:pathLst>
                <a:path extrusionOk="0" h="312" w="366">
                  <a:moveTo>
                    <a:pt x="207" y="0"/>
                  </a:moveTo>
                  <a:cubicBezTo>
                    <a:pt x="64" y="0"/>
                    <a:pt x="1" y="159"/>
                    <a:pt x="96" y="270"/>
                  </a:cubicBezTo>
                  <a:cubicBezTo>
                    <a:pt x="125" y="299"/>
                    <a:pt x="162" y="312"/>
                    <a:pt x="198" y="312"/>
                  </a:cubicBezTo>
                  <a:cubicBezTo>
                    <a:pt x="281" y="312"/>
                    <a:pt x="365" y="247"/>
                    <a:pt x="365" y="159"/>
                  </a:cubicBezTo>
                  <a:cubicBezTo>
                    <a:pt x="365" y="64"/>
                    <a:pt x="286" y="0"/>
                    <a:pt x="207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868075" y="2734825"/>
              <a:ext cx="4150" cy="2875"/>
            </a:xfrm>
            <a:custGeom>
              <a:rect b="b" l="l" r="r" t="t"/>
              <a:pathLst>
                <a:path extrusionOk="0" h="115" w="166">
                  <a:moveTo>
                    <a:pt x="86" y="0"/>
                  </a:moveTo>
                  <a:cubicBezTo>
                    <a:pt x="1" y="0"/>
                    <a:pt x="95" y="114"/>
                    <a:pt x="142" y="114"/>
                  </a:cubicBezTo>
                  <a:cubicBezTo>
                    <a:pt x="156" y="114"/>
                    <a:pt x="166" y="104"/>
                    <a:pt x="166" y="79"/>
                  </a:cubicBezTo>
                  <a:cubicBezTo>
                    <a:pt x="166" y="32"/>
                    <a:pt x="134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945025" y="3423975"/>
              <a:ext cx="22600" cy="22575"/>
            </a:xfrm>
            <a:custGeom>
              <a:rect b="b" l="l" r="r" t="t"/>
              <a:pathLst>
                <a:path extrusionOk="0" h="903" w="904">
                  <a:moveTo>
                    <a:pt x="460" y="0"/>
                  </a:moveTo>
                  <a:cubicBezTo>
                    <a:pt x="207" y="0"/>
                    <a:pt x="1" y="206"/>
                    <a:pt x="1" y="444"/>
                  </a:cubicBezTo>
                  <a:cubicBezTo>
                    <a:pt x="1" y="697"/>
                    <a:pt x="207" y="903"/>
                    <a:pt x="460" y="903"/>
                  </a:cubicBezTo>
                  <a:cubicBezTo>
                    <a:pt x="713" y="903"/>
                    <a:pt x="904" y="697"/>
                    <a:pt x="904" y="444"/>
                  </a:cubicBezTo>
                  <a:cubicBezTo>
                    <a:pt x="904" y="206"/>
                    <a:pt x="713" y="0"/>
                    <a:pt x="460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687350" y="3779825"/>
              <a:ext cx="13075" cy="11225"/>
            </a:xfrm>
            <a:custGeom>
              <a:rect b="b" l="l" r="r" t="t"/>
              <a:pathLst>
                <a:path extrusionOk="0" h="449" w="523">
                  <a:moveTo>
                    <a:pt x="301" y="1"/>
                  </a:moveTo>
                  <a:cubicBezTo>
                    <a:pt x="95" y="1"/>
                    <a:pt x="0" y="238"/>
                    <a:pt x="143" y="381"/>
                  </a:cubicBezTo>
                  <a:cubicBezTo>
                    <a:pt x="190" y="428"/>
                    <a:pt x="247" y="449"/>
                    <a:pt x="302" y="449"/>
                  </a:cubicBezTo>
                  <a:cubicBezTo>
                    <a:pt x="416" y="449"/>
                    <a:pt x="523" y="361"/>
                    <a:pt x="523" y="223"/>
                  </a:cubicBezTo>
                  <a:cubicBezTo>
                    <a:pt x="523" y="96"/>
                    <a:pt x="428" y="1"/>
                    <a:pt x="30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1080025" y="3909675"/>
              <a:ext cx="9925" cy="8450"/>
            </a:xfrm>
            <a:custGeom>
              <a:rect b="b" l="l" r="r" t="t"/>
              <a:pathLst>
                <a:path extrusionOk="0" h="338" w="397">
                  <a:moveTo>
                    <a:pt x="222" y="0"/>
                  </a:moveTo>
                  <a:cubicBezTo>
                    <a:pt x="79" y="0"/>
                    <a:pt x="0" y="190"/>
                    <a:pt x="111" y="285"/>
                  </a:cubicBezTo>
                  <a:cubicBezTo>
                    <a:pt x="147" y="322"/>
                    <a:pt x="190" y="337"/>
                    <a:pt x="232" y="337"/>
                  </a:cubicBezTo>
                  <a:cubicBezTo>
                    <a:pt x="317" y="337"/>
                    <a:pt x="396" y="270"/>
                    <a:pt x="396" y="174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564625" y="3363025"/>
              <a:ext cx="5975" cy="5950"/>
            </a:xfrm>
            <a:custGeom>
              <a:rect b="b" l="l" r="r" t="t"/>
              <a:pathLst>
                <a:path extrusionOk="0" h="238" w="239">
                  <a:moveTo>
                    <a:pt x="112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74"/>
                    <a:pt x="48" y="238"/>
                    <a:pt x="112" y="238"/>
                  </a:cubicBezTo>
                  <a:cubicBezTo>
                    <a:pt x="175" y="238"/>
                    <a:pt x="238" y="174"/>
                    <a:pt x="238" y="111"/>
                  </a:cubicBezTo>
                  <a:cubicBezTo>
                    <a:pt x="238" y="48"/>
                    <a:pt x="175" y="0"/>
                    <a:pt x="112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693675" y="3563700"/>
              <a:ext cx="13100" cy="12700"/>
            </a:xfrm>
            <a:custGeom>
              <a:rect b="b" l="l" r="r" t="t"/>
              <a:pathLst>
                <a:path extrusionOk="0" h="508" w="524">
                  <a:moveTo>
                    <a:pt x="270" y="1"/>
                  </a:moveTo>
                  <a:cubicBezTo>
                    <a:pt x="127" y="1"/>
                    <a:pt x="1" y="112"/>
                    <a:pt x="1" y="254"/>
                  </a:cubicBezTo>
                  <a:cubicBezTo>
                    <a:pt x="1" y="397"/>
                    <a:pt x="127" y="507"/>
                    <a:pt x="270" y="507"/>
                  </a:cubicBezTo>
                  <a:cubicBezTo>
                    <a:pt x="412" y="507"/>
                    <a:pt x="523" y="397"/>
                    <a:pt x="523" y="254"/>
                  </a:cubicBezTo>
                  <a:cubicBezTo>
                    <a:pt x="523" y="112"/>
                    <a:pt x="412" y="1"/>
                    <a:pt x="270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1597000" y="3114825"/>
              <a:ext cx="14650" cy="14675"/>
            </a:xfrm>
            <a:custGeom>
              <a:rect b="b" l="l" r="r" t="t"/>
              <a:pathLst>
                <a:path extrusionOk="0" h="587" w="586">
                  <a:moveTo>
                    <a:pt x="301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86"/>
                    <a:pt x="301" y="586"/>
                  </a:cubicBezTo>
                  <a:cubicBezTo>
                    <a:pt x="459" y="586"/>
                    <a:pt x="586" y="444"/>
                    <a:pt x="586" y="285"/>
                  </a:cubicBezTo>
                  <a:cubicBezTo>
                    <a:pt x="586" y="127"/>
                    <a:pt x="45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1217775" y="3939350"/>
              <a:ext cx="6750" cy="5975"/>
            </a:xfrm>
            <a:custGeom>
              <a:rect b="b" l="l" r="r" t="t"/>
              <a:pathLst>
                <a:path extrusionOk="0" h="239" w="270">
                  <a:moveTo>
                    <a:pt x="143" y="1"/>
                  </a:moveTo>
                  <a:cubicBezTo>
                    <a:pt x="0" y="17"/>
                    <a:pt x="0" y="222"/>
                    <a:pt x="143" y="238"/>
                  </a:cubicBezTo>
                  <a:cubicBezTo>
                    <a:pt x="206" y="238"/>
                    <a:pt x="270" y="191"/>
                    <a:pt x="270" y="112"/>
                  </a:cubicBezTo>
                  <a:cubicBezTo>
                    <a:pt x="270" y="48"/>
                    <a:pt x="206" y="1"/>
                    <a:pt x="143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1448950" y="3395075"/>
              <a:ext cx="15050" cy="15475"/>
            </a:xfrm>
            <a:custGeom>
              <a:rect b="b" l="l" r="r" t="t"/>
              <a:pathLst>
                <a:path extrusionOk="0" h="619" w="602">
                  <a:moveTo>
                    <a:pt x="301" y="1"/>
                  </a:moveTo>
                  <a:cubicBezTo>
                    <a:pt x="127" y="1"/>
                    <a:pt x="0" y="143"/>
                    <a:pt x="0" y="317"/>
                  </a:cubicBezTo>
                  <a:cubicBezTo>
                    <a:pt x="0" y="476"/>
                    <a:pt x="127" y="618"/>
                    <a:pt x="301" y="618"/>
                  </a:cubicBezTo>
                  <a:cubicBezTo>
                    <a:pt x="475" y="618"/>
                    <a:pt x="602" y="476"/>
                    <a:pt x="602" y="317"/>
                  </a:cubicBezTo>
                  <a:cubicBezTo>
                    <a:pt x="602" y="143"/>
                    <a:pt x="475" y="1"/>
                    <a:pt x="301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983050" y="3264850"/>
              <a:ext cx="8725" cy="7150"/>
            </a:xfrm>
            <a:custGeom>
              <a:rect b="b" l="l" r="r" t="t"/>
              <a:pathLst>
                <a:path extrusionOk="0" h="286" w="349">
                  <a:moveTo>
                    <a:pt x="206" y="0"/>
                  </a:moveTo>
                  <a:cubicBezTo>
                    <a:pt x="0" y="0"/>
                    <a:pt x="0" y="285"/>
                    <a:pt x="206" y="285"/>
                  </a:cubicBezTo>
                  <a:cubicBezTo>
                    <a:pt x="285" y="285"/>
                    <a:pt x="348" y="222"/>
                    <a:pt x="348" y="143"/>
                  </a:cubicBezTo>
                  <a:cubicBezTo>
                    <a:pt x="348" y="64"/>
                    <a:pt x="285" y="0"/>
                    <a:pt x="206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621250" y="3266025"/>
              <a:ext cx="7925" cy="7950"/>
            </a:xfrm>
            <a:custGeom>
              <a:rect b="b" l="l" r="r" t="t"/>
              <a:pathLst>
                <a:path extrusionOk="0" h="318" w="317">
                  <a:moveTo>
                    <a:pt x="158" y="1"/>
                  </a:moveTo>
                  <a:cubicBezTo>
                    <a:pt x="79" y="1"/>
                    <a:pt x="0" y="80"/>
                    <a:pt x="0" y="159"/>
                  </a:cubicBezTo>
                  <a:cubicBezTo>
                    <a:pt x="0" y="254"/>
                    <a:pt x="79" y="318"/>
                    <a:pt x="158" y="318"/>
                  </a:cubicBezTo>
                  <a:cubicBezTo>
                    <a:pt x="253" y="318"/>
                    <a:pt x="317" y="254"/>
                    <a:pt x="317" y="159"/>
                  </a:cubicBezTo>
                  <a:cubicBezTo>
                    <a:pt x="317" y="80"/>
                    <a:pt x="253" y="1"/>
                    <a:pt x="15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1020650" y="3311550"/>
              <a:ext cx="13075" cy="10850"/>
            </a:xfrm>
            <a:custGeom>
              <a:rect b="b" l="l" r="r" t="t"/>
              <a:pathLst>
                <a:path extrusionOk="0" h="434" w="523">
                  <a:moveTo>
                    <a:pt x="301" y="1"/>
                  </a:moveTo>
                  <a:cubicBezTo>
                    <a:pt x="95" y="1"/>
                    <a:pt x="0" y="238"/>
                    <a:pt x="143" y="365"/>
                  </a:cubicBezTo>
                  <a:cubicBezTo>
                    <a:pt x="190" y="412"/>
                    <a:pt x="248" y="434"/>
                    <a:pt x="305" y="434"/>
                  </a:cubicBezTo>
                  <a:cubicBezTo>
                    <a:pt x="417" y="434"/>
                    <a:pt x="523" y="349"/>
                    <a:pt x="523" y="222"/>
                  </a:cubicBezTo>
                  <a:cubicBezTo>
                    <a:pt x="523" y="96"/>
                    <a:pt x="412" y="1"/>
                    <a:pt x="301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994925" y="3108875"/>
              <a:ext cx="21775" cy="18625"/>
            </a:xfrm>
            <a:custGeom>
              <a:rect b="b" l="l" r="r" t="t"/>
              <a:pathLst>
                <a:path extrusionOk="0" h="745" w="871">
                  <a:moveTo>
                    <a:pt x="491" y="1"/>
                  </a:moveTo>
                  <a:cubicBezTo>
                    <a:pt x="158" y="1"/>
                    <a:pt x="0" y="397"/>
                    <a:pt x="238" y="634"/>
                  </a:cubicBezTo>
                  <a:cubicBezTo>
                    <a:pt x="308" y="710"/>
                    <a:pt x="399" y="744"/>
                    <a:pt x="489" y="744"/>
                  </a:cubicBezTo>
                  <a:cubicBezTo>
                    <a:pt x="680" y="744"/>
                    <a:pt x="871" y="591"/>
                    <a:pt x="871" y="365"/>
                  </a:cubicBezTo>
                  <a:cubicBezTo>
                    <a:pt x="871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514400" y="3732325"/>
              <a:ext cx="5125" cy="3550"/>
            </a:xfrm>
            <a:custGeom>
              <a:rect b="b" l="l" r="r" t="t"/>
              <a:pathLst>
                <a:path extrusionOk="0" h="142" w="205">
                  <a:moveTo>
                    <a:pt x="110" y="1"/>
                  </a:moveTo>
                  <a:cubicBezTo>
                    <a:pt x="0" y="1"/>
                    <a:pt x="115" y="141"/>
                    <a:pt x="174" y="141"/>
                  </a:cubicBezTo>
                  <a:cubicBezTo>
                    <a:pt x="192" y="141"/>
                    <a:pt x="205" y="129"/>
                    <a:pt x="205" y="96"/>
                  </a:cubicBezTo>
                  <a:cubicBezTo>
                    <a:pt x="205" y="48"/>
                    <a:pt x="173" y="1"/>
                    <a:pt x="110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1623125" y="2777575"/>
              <a:ext cx="3975" cy="3975"/>
            </a:xfrm>
            <a:custGeom>
              <a:rect b="b" l="l" r="r" t="t"/>
              <a:pathLst>
                <a:path extrusionOk="0" h="159" w="159">
                  <a:moveTo>
                    <a:pt x="79" y="0"/>
                  </a:moveTo>
                  <a:cubicBezTo>
                    <a:pt x="48" y="0"/>
                    <a:pt x="0" y="32"/>
                    <a:pt x="0" y="79"/>
                  </a:cubicBezTo>
                  <a:cubicBezTo>
                    <a:pt x="0" y="127"/>
                    <a:pt x="48" y="159"/>
                    <a:pt x="79" y="159"/>
                  </a:cubicBezTo>
                  <a:cubicBezTo>
                    <a:pt x="127" y="159"/>
                    <a:pt x="158" y="127"/>
                    <a:pt x="158" y="79"/>
                  </a:cubicBezTo>
                  <a:cubicBezTo>
                    <a:pt x="158" y="32"/>
                    <a:pt x="127" y="0"/>
                    <a:pt x="7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241225" y="3462375"/>
              <a:ext cx="2000" cy="2000"/>
            </a:xfrm>
            <a:custGeom>
              <a:rect b="b" l="l" r="r" t="t"/>
              <a:pathLst>
                <a:path extrusionOk="0" h="80" w="80">
                  <a:moveTo>
                    <a:pt x="48" y="0"/>
                  </a:moveTo>
                  <a:cubicBezTo>
                    <a:pt x="1" y="0"/>
                    <a:pt x="1" y="64"/>
                    <a:pt x="48" y="79"/>
                  </a:cubicBezTo>
                  <a:cubicBezTo>
                    <a:pt x="64" y="64"/>
                    <a:pt x="80" y="48"/>
                    <a:pt x="80" y="32"/>
                  </a:cubicBezTo>
                  <a:cubicBezTo>
                    <a:pt x="80" y="16"/>
                    <a:pt x="64" y="0"/>
                    <a:pt x="4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842125" y="2888000"/>
              <a:ext cx="14275" cy="12175"/>
            </a:xfrm>
            <a:custGeom>
              <a:rect b="b" l="l" r="r" t="t"/>
              <a:pathLst>
                <a:path extrusionOk="0" h="487" w="571">
                  <a:moveTo>
                    <a:pt x="317" y="1"/>
                  </a:moveTo>
                  <a:cubicBezTo>
                    <a:pt x="111" y="1"/>
                    <a:pt x="0" y="254"/>
                    <a:pt x="143" y="412"/>
                  </a:cubicBezTo>
                  <a:cubicBezTo>
                    <a:pt x="194" y="464"/>
                    <a:pt x="257" y="487"/>
                    <a:pt x="319" y="487"/>
                  </a:cubicBezTo>
                  <a:cubicBezTo>
                    <a:pt x="448" y="487"/>
                    <a:pt x="570" y="388"/>
                    <a:pt x="570" y="238"/>
                  </a:cubicBezTo>
                  <a:cubicBezTo>
                    <a:pt x="570" y="112"/>
                    <a:pt x="459" y="1"/>
                    <a:pt x="31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615300" y="3382025"/>
              <a:ext cx="9525" cy="8275"/>
            </a:xfrm>
            <a:custGeom>
              <a:rect b="b" l="l" r="r" t="t"/>
              <a:pathLst>
                <a:path extrusionOk="0" h="331" w="381">
                  <a:moveTo>
                    <a:pt x="222" y="0"/>
                  </a:moveTo>
                  <a:cubicBezTo>
                    <a:pt x="80" y="0"/>
                    <a:pt x="1" y="174"/>
                    <a:pt x="111" y="285"/>
                  </a:cubicBezTo>
                  <a:cubicBezTo>
                    <a:pt x="142" y="316"/>
                    <a:pt x="182" y="330"/>
                    <a:pt x="221" y="330"/>
                  </a:cubicBezTo>
                  <a:cubicBezTo>
                    <a:pt x="302" y="330"/>
                    <a:pt x="381" y="270"/>
                    <a:pt x="381" y="174"/>
                  </a:cubicBezTo>
                  <a:cubicBezTo>
                    <a:pt x="381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62650" y="3781025"/>
              <a:ext cx="3450" cy="2375"/>
            </a:xfrm>
            <a:custGeom>
              <a:rect b="b" l="l" r="r" t="t"/>
              <a:pathLst>
                <a:path extrusionOk="0" h="95" w="138">
                  <a:moveTo>
                    <a:pt x="74" y="0"/>
                  </a:moveTo>
                  <a:cubicBezTo>
                    <a:pt x="1" y="0"/>
                    <a:pt x="78" y="94"/>
                    <a:pt x="117" y="94"/>
                  </a:cubicBezTo>
                  <a:cubicBezTo>
                    <a:pt x="129" y="94"/>
                    <a:pt x="137" y="86"/>
                    <a:pt x="137" y="64"/>
                  </a:cubicBezTo>
                  <a:cubicBezTo>
                    <a:pt x="137" y="32"/>
                    <a:pt x="106" y="0"/>
                    <a:pt x="74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1067700" y="2685725"/>
              <a:ext cx="4425" cy="3050"/>
            </a:xfrm>
            <a:custGeom>
              <a:rect b="b" l="l" r="r" t="t"/>
              <a:pathLst>
                <a:path extrusionOk="0" h="122" w="177">
                  <a:moveTo>
                    <a:pt x="97" y="1"/>
                  </a:moveTo>
                  <a:cubicBezTo>
                    <a:pt x="1" y="1"/>
                    <a:pt x="98" y="121"/>
                    <a:pt x="149" y="121"/>
                  </a:cubicBezTo>
                  <a:cubicBezTo>
                    <a:pt x="165" y="121"/>
                    <a:pt x="177" y="110"/>
                    <a:pt x="177" y="80"/>
                  </a:cubicBezTo>
                  <a:cubicBezTo>
                    <a:pt x="177" y="33"/>
                    <a:pt x="145" y="1"/>
                    <a:pt x="9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1205900" y="3188850"/>
              <a:ext cx="6750" cy="6750"/>
            </a:xfrm>
            <a:custGeom>
              <a:rect b="b" l="l" r="r" t="t"/>
              <a:pathLst>
                <a:path extrusionOk="0" h="270" w="270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69"/>
                    <a:pt x="143" y="269"/>
                  </a:cubicBezTo>
                  <a:cubicBezTo>
                    <a:pt x="206" y="269"/>
                    <a:pt x="270" y="222"/>
                    <a:pt x="270" y="143"/>
                  </a:cubicBezTo>
                  <a:cubicBezTo>
                    <a:pt x="270" y="64"/>
                    <a:pt x="206" y="0"/>
                    <a:pt x="143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1034675" y="2791425"/>
              <a:ext cx="3800" cy="2525"/>
            </a:xfrm>
            <a:custGeom>
              <a:rect b="b" l="l" r="r" t="t"/>
              <a:pathLst>
                <a:path extrusionOk="0" h="101" w="152">
                  <a:moveTo>
                    <a:pt x="73" y="0"/>
                  </a:moveTo>
                  <a:cubicBezTo>
                    <a:pt x="0" y="0"/>
                    <a:pt x="83" y="101"/>
                    <a:pt x="128" y="101"/>
                  </a:cubicBezTo>
                  <a:cubicBezTo>
                    <a:pt x="142" y="101"/>
                    <a:pt x="152" y="90"/>
                    <a:pt x="152" y="64"/>
                  </a:cubicBezTo>
                  <a:cubicBezTo>
                    <a:pt x="152" y="32"/>
                    <a:pt x="120" y="0"/>
                    <a:pt x="7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1237575" y="3118000"/>
              <a:ext cx="6750" cy="5950"/>
            </a:xfrm>
            <a:custGeom>
              <a:rect b="b" l="l" r="r" t="t"/>
              <a:pathLst>
                <a:path extrusionOk="0" h="238" w="270">
                  <a:moveTo>
                    <a:pt x="158" y="0"/>
                  </a:moveTo>
                  <a:cubicBezTo>
                    <a:pt x="0" y="0"/>
                    <a:pt x="0" y="238"/>
                    <a:pt x="158" y="238"/>
                  </a:cubicBezTo>
                  <a:cubicBezTo>
                    <a:pt x="222" y="238"/>
                    <a:pt x="269" y="190"/>
                    <a:pt x="269" y="127"/>
                  </a:cubicBezTo>
                  <a:cubicBezTo>
                    <a:pt x="269" y="63"/>
                    <a:pt x="222" y="0"/>
                    <a:pt x="15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975525" y="3843175"/>
              <a:ext cx="13075" cy="12675"/>
            </a:xfrm>
            <a:custGeom>
              <a:rect b="b" l="l" r="r" t="t"/>
              <a:pathLst>
                <a:path extrusionOk="0" h="507" w="523">
                  <a:moveTo>
                    <a:pt x="254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96"/>
                    <a:pt x="111" y="507"/>
                    <a:pt x="254" y="507"/>
                  </a:cubicBezTo>
                  <a:cubicBezTo>
                    <a:pt x="396" y="507"/>
                    <a:pt x="523" y="396"/>
                    <a:pt x="523" y="254"/>
                  </a:cubicBezTo>
                  <a:cubicBezTo>
                    <a:pt x="523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1676950" y="3792950"/>
              <a:ext cx="9125" cy="7900"/>
            </a:xfrm>
            <a:custGeom>
              <a:rect b="b" l="l" r="r" t="t"/>
              <a:pathLst>
                <a:path extrusionOk="0" h="316" w="365">
                  <a:moveTo>
                    <a:pt x="205" y="1"/>
                  </a:moveTo>
                  <a:cubicBezTo>
                    <a:pt x="166" y="1"/>
                    <a:pt x="126" y="15"/>
                    <a:pt x="95" y="46"/>
                  </a:cubicBezTo>
                  <a:cubicBezTo>
                    <a:pt x="0" y="141"/>
                    <a:pt x="64" y="315"/>
                    <a:pt x="206" y="315"/>
                  </a:cubicBezTo>
                  <a:cubicBezTo>
                    <a:pt x="301" y="315"/>
                    <a:pt x="365" y="252"/>
                    <a:pt x="365" y="157"/>
                  </a:cubicBezTo>
                  <a:cubicBezTo>
                    <a:pt x="365" y="61"/>
                    <a:pt x="286" y="1"/>
                    <a:pt x="205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1319900" y="3943275"/>
              <a:ext cx="15450" cy="13175"/>
            </a:xfrm>
            <a:custGeom>
              <a:rect b="b" l="l" r="r" t="t"/>
              <a:pathLst>
                <a:path extrusionOk="0" h="527" w="618">
                  <a:moveTo>
                    <a:pt x="389" y="1"/>
                  </a:moveTo>
                  <a:cubicBezTo>
                    <a:pt x="381" y="1"/>
                    <a:pt x="373" y="1"/>
                    <a:pt x="365" y="2"/>
                  </a:cubicBezTo>
                  <a:cubicBezTo>
                    <a:pt x="127" y="2"/>
                    <a:pt x="0" y="287"/>
                    <a:pt x="175" y="445"/>
                  </a:cubicBezTo>
                  <a:cubicBezTo>
                    <a:pt x="226" y="502"/>
                    <a:pt x="290" y="526"/>
                    <a:pt x="353" y="526"/>
                  </a:cubicBezTo>
                  <a:cubicBezTo>
                    <a:pt x="487" y="526"/>
                    <a:pt x="618" y="416"/>
                    <a:pt x="618" y="255"/>
                  </a:cubicBezTo>
                  <a:cubicBezTo>
                    <a:pt x="618" y="121"/>
                    <a:pt x="519" y="1"/>
                    <a:pt x="389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1238350" y="3444550"/>
              <a:ext cx="26550" cy="22450"/>
            </a:xfrm>
            <a:custGeom>
              <a:rect b="b" l="l" r="r" t="t"/>
              <a:pathLst>
                <a:path extrusionOk="0" h="898" w="1062">
                  <a:moveTo>
                    <a:pt x="602" y="1"/>
                  </a:moveTo>
                  <a:cubicBezTo>
                    <a:pt x="207" y="1"/>
                    <a:pt x="1" y="492"/>
                    <a:pt x="286" y="761"/>
                  </a:cubicBezTo>
                  <a:cubicBezTo>
                    <a:pt x="380" y="855"/>
                    <a:pt x="497" y="897"/>
                    <a:pt x="611" y="897"/>
                  </a:cubicBezTo>
                  <a:cubicBezTo>
                    <a:pt x="842" y="897"/>
                    <a:pt x="1062" y="725"/>
                    <a:pt x="1062" y="460"/>
                  </a:cubicBezTo>
                  <a:cubicBezTo>
                    <a:pt x="1046" y="207"/>
                    <a:pt x="856" y="1"/>
                    <a:pt x="60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1642500" y="3465725"/>
              <a:ext cx="7150" cy="5675"/>
            </a:xfrm>
            <a:custGeom>
              <a:rect b="b" l="l" r="r" t="t"/>
              <a:pathLst>
                <a:path extrusionOk="0" h="227" w="286">
                  <a:moveTo>
                    <a:pt x="143" y="1"/>
                  </a:moveTo>
                  <a:cubicBezTo>
                    <a:pt x="84" y="1"/>
                    <a:pt x="25" y="40"/>
                    <a:pt x="17" y="120"/>
                  </a:cubicBezTo>
                  <a:cubicBezTo>
                    <a:pt x="1" y="191"/>
                    <a:pt x="72" y="227"/>
                    <a:pt x="143" y="227"/>
                  </a:cubicBezTo>
                  <a:cubicBezTo>
                    <a:pt x="215" y="227"/>
                    <a:pt x="286" y="191"/>
                    <a:pt x="270" y="120"/>
                  </a:cubicBezTo>
                  <a:cubicBezTo>
                    <a:pt x="262" y="40"/>
                    <a:pt x="203" y="1"/>
                    <a:pt x="143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412625" y="3336900"/>
              <a:ext cx="13875" cy="11775"/>
            </a:xfrm>
            <a:custGeom>
              <a:rect b="b" l="l" r="r" t="t"/>
              <a:pathLst>
                <a:path extrusionOk="0" h="471" w="555">
                  <a:moveTo>
                    <a:pt x="317" y="0"/>
                  </a:moveTo>
                  <a:cubicBezTo>
                    <a:pt x="112" y="0"/>
                    <a:pt x="1" y="253"/>
                    <a:pt x="159" y="396"/>
                  </a:cubicBezTo>
                  <a:cubicBezTo>
                    <a:pt x="206" y="448"/>
                    <a:pt x="265" y="471"/>
                    <a:pt x="323" y="471"/>
                  </a:cubicBezTo>
                  <a:cubicBezTo>
                    <a:pt x="441" y="471"/>
                    <a:pt x="555" y="376"/>
                    <a:pt x="555" y="238"/>
                  </a:cubicBezTo>
                  <a:cubicBezTo>
                    <a:pt x="555" y="95"/>
                    <a:pt x="444" y="0"/>
                    <a:pt x="317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927625" y="3858600"/>
              <a:ext cx="12675" cy="12300"/>
            </a:xfrm>
            <a:custGeom>
              <a:rect b="b" l="l" r="r" t="t"/>
              <a:pathLst>
                <a:path extrusionOk="0" h="492" w="507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81"/>
                    <a:pt x="111" y="492"/>
                    <a:pt x="254" y="492"/>
                  </a:cubicBezTo>
                  <a:cubicBezTo>
                    <a:pt x="380" y="492"/>
                    <a:pt x="507" y="381"/>
                    <a:pt x="507" y="254"/>
                  </a:cubicBezTo>
                  <a:cubicBezTo>
                    <a:pt x="507" y="112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1396300" y="3457175"/>
              <a:ext cx="7550" cy="7200"/>
            </a:xfrm>
            <a:custGeom>
              <a:rect b="b" l="l" r="r" t="t"/>
              <a:pathLst>
                <a:path extrusionOk="0" h="288" w="302">
                  <a:moveTo>
                    <a:pt x="135" y="0"/>
                  </a:moveTo>
                  <a:cubicBezTo>
                    <a:pt x="53" y="0"/>
                    <a:pt x="0" y="73"/>
                    <a:pt x="0" y="145"/>
                  </a:cubicBezTo>
                  <a:cubicBezTo>
                    <a:pt x="0" y="224"/>
                    <a:pt x="64" y="287"/>
                    <a:pt x="159" y="287"/>
                  </a:cubicBezTo>
                  <a:cubicBezTo>
                    <a:pt x="238" y="287"/>
                    <a:pt x="301" y="224"/>
                    <a:pt x="301" y="145"/>
                  </a:cubicBezTo>
                  <a:cubicBezTo>
                    <a:pt x="301" y="73"/>
                    <a:pt x="248" y="0"/>
                    <a:pt x="179" y="0"/>
                  </a:cubicBezTo>
                  <a:cubicBezTo>
                    <a:pt x="172" y="0"/>
                    <a:pt x="166" y="1"/>
                    <a:pt x="159" y="2"/>
                  </a:cubicBezTo>
                  <a:cubicBezTo>
                    <a:pt x="150" y="1"/>
                    <a:pt x="142" y="0"/>
                    <a:pt x="13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1439675" y="3754100"/>
              <a:ext cx="6125" cy="4200"/>
            </a:xfrm>
            <a:custGeom>
              <a:rect b="b" l="l" r="r" t="t"/>
              <a:pathLst>
                <a:path extrusionOk="0" h="168" w="245">
                  <a:moveTo>
                    <a:pt x="134" y="1"/>
                  </a:moveTo>
                  <a:cubicBezTo>
                    <a:pt x="0" y="1"/>
                    <a:pt x="127" y="168"/>
                    <a:pt x="201" y="168"/>
                  </a:cubicBezTo>
                  <a:cubicBezTo>
                    <a:pt x="223" y="168"/>
                    <a:pt x="241" y="152"/>
                    <a:pt x="245" y="111"/>
                  </a:cubicBezTo>
                  <a:cubicBezTo>
                    <a:pt x="245" y="48"/>
                    <a:pt x="197" y="1"/>
                    <a:pt x="134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1256575" y="3045950"/>
              <a:ext cx="5150" cy="5175"/>
            </a:xfrm>
            <a:custGeom>
              <a:rect b="b" l="l" r="r" t="t"/>
              <a:pathLst>
                <a:path extrusionOk="0" h="207" w="206">
                  <a:moveTo>
                    <a:pt x="95" y="0"/>
                  </a:moveTo>
                  <a:cubicBezTo>
                    <a:pt x="48" y="0"/>
                    <a:pt x="0" y="48"/>
                    <a:pt x="0" y="111"/>
                  </a:cubicBezTo>
                  <a:cubicBezTo>
                    <a:pt x="0" y="159"/>
                    <a:pt x="48" y="206"/>
                    <a:pt x="95" y="206"/>
                  </a:cubicBezTo>
                  <a:cubicBezTo>
                    <a:pt x="158" y="206"/>
                    <a:pt x="206" y="159"/>
                    <a:pt x="206" y="111"/>
                  </a:cubicBezTo>
                  <a:cubicBezTo>
                    <a:pt x="206" y="48"/>
                    <a:pt x="158" y="0"/>
                    <a:pt x="95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1158800" y="3260100"/>
              <a:ext cx="10300" cy="10325"/>
            </a:xfrm>
            <a:custGeom>
              <a:rect b="b" l="l" r="r" t="t"/>
              <a:pathLst>
                <a:path extrusionOk="0" h="413" w="412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17"/>
                    <a:pt x="95" y="412"/>
                    <a:pt x="206" y="412"/>
                  </a:cubicBezTo>
                  <a:cubicBezTo>
                    <a:pt x="317" y="412"/>
                    <a:pt x="412" y="317"/>
                    <a:pt x="412" y="206"/>
                  </a:cubicBezTo>
                  <a:cubicBezTo>
                    <a:pt x="412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1449150" y="2909775"/>
              <a:ext cx="6150" cy="4050"/>
            </a:xfrm>
            <a:custGeom>
              <a:rect b="b" l="l" r="r" t="t"/>
              <a:pathLst>
                <a:path extrusionOk="0" h="162" w="246">
                  <a:moveTo>
                    <a:pt x="135" y="1"/>
                  </a:moveTo>
                  <a:cubicBezTo>
                    <a:pt x="0" y="1"/>
                    <a:pt x="140" y="161"/>
                    <a:pt x="210" y="161"/>
                  </a:cubicBezTo>
                  <a:cubicBezTo>
                    <a:pt x="231" y="161"/>
                    <a:pt x="246" y="147"/>
                    <a:pt x="246" y="111"/>
                  </a:cubicBezTo>
                  <a:cubicBezTo>
                    <a:pt x="246" y="48"/>
                    <a:pt x="198" y="1"/>
                    <a:pt x="135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690500" y="2730475"/>
              <a:ext cx="4775" cy="3975"/>
            </a:xfrm>
            <a:custGeom>
              <a:rect b="b" l="l" r="r" t="t"/>
              <a:pathLst>
                <a:path extrusionOk="0" h="159" w="191">
                  <a:moveTo>
                    <a:pt x="112" y="0"/>
                  </a:moveTo>
                  <a:cubicBezTo>
                    <a:pt x="1" y="0"/>
                    <a:pt x="1" y="158"/>
                    <a:pt x="112" y="158"/>
                  </a:cubicBezTo>
                  <a:cubicBezTo>
                    <a:pt x="143" y="158"/>
                    <a:pt x="191" y="111"/>
                    <a:pt x="191" y="79"/>
                  </a:cubicBezTo>
                  <a:cubicBezTo>
                    <a:pt x="191" y="32"/>
                    <a:pt x="143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540875" y="2974700"/>
              <a:ext cx="4775" cy="5175"/>
            </a:xfrm>
            <a:custGeom>
              <a:rect b="b" l="l" r="r" t="t"/>
              <a:pathLst>
                <a:path extrusionOk="0" h="207" w="191">
                  <a:moveTo>
                    <a:pt x="96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59"/>
                    <a:pt x="48" y="206"/>
                    <a:pt x="96" y="206"/>
                  </a:cubicBezTo>
                  <a:cubicBezTo>
                    <a:pt x="143" y="206"/>
                    <a:pt x="191" y="159"/>
                    <a:pt x="191" y="111"/>
                  </a:cubicBezTo>
                  <a:cubicBezTo>
                    <a:pt x="191" y="48"/>
                    <a:pt x="143" y="0"/>
                    <a:pt x="96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1"/>
            <p:cNvSpPr/>
            <p:nvPr/>
          </p:nvSpPr>
          <p:spPr>
            <a:xfrm>
              <a:off x="1200750" y="3686025"/>
              <a:ext cx="26950" cy="23000"/>
            </a:xfrm>
            <a:custGeom>
              <a:rect b="b" l="l" r="r" t="t"/>
              <a:pathLst>
                <a:path extrusionOk="0" h="920" w="1078">
                  <a:moveTo>
                    <a:pt x="618" y="0"/>
                  </a:moveTo>
                  <a:cubicBezTo>
                    <a:pt x="206" y="0"/>
                    <a:pt x="1" y="491"/>
                    <a:pt x="286" y="776"/>
                  </a:cubicBezTo>
                  <a:cubicBezTo>
                    <a:pt x="385" y="875"/>
                    <a:pt x="504" y="919"/>
                    <a:pt x="620" y="919"/>
                  </a:cubicBezTo>
                  <a:cubicBezTo>
                    <a:pt x="856" y="919"/>
                    <a:pt x="1077" y="736"/>
                    <a:pt x="1077" y="459"/>
                  </a:cubicBezTo>
                  <a:cubicBezTo>
                    <a:pt x="1077" y="206"/>
                    <a:pt x="871" y="0"/>
                    <a:pt x="618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1"/>
            <p:cNvSpPr/>
            <p:nvPr/>
          </p:nvSpPr>
          <p:spPr>
            <a:xfrm>
              <a:off x="1328200" y="3827725"/>
              <a:ext cx="21025" cy="21000"/>
            </a:xfrm>
            <a:custGeom>
              <a:rect b="b" l="l" r="r" t="t"/>
              <a:pathLst>
                <a:path extrusionOk="0" h="840" w="841">
                  <a:moveTo>
                    <a:pt x="413" y="1"/>
                  </a:moveTo>
                  <a:cubicBezTo>
                    <a:pt x="175" y="1"/>
                    <a:pt x="1" y="175"/>
                    <a:pt x="1" y="412"/>
                  </a:cubicBezTo>
                  <a:cubicBezTo>
                    <a:pt x="1" y="650"/>
                    <a:pt x="175" y="840"/>
                    <a:pt x="413" y="840"/>
                  </a:cubicBezTo>
                  <a:cubicBezTo>
                    <a:pt x="650" y="840"/>
                    <a:pt x="840" y="650"/>
                    <a:pt x="840" y="412"/>
                  </a:cubicBezTo>
                  <a:cubicBezTo>
                    <a:pt x="840" y="175"/>
                    <a:pt x="650" y="1"/>
                    <a:pt x="41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611750" y="2869800"/>
              <a:ext cx="3175" cy="3575"/>
            </a:xfrm>
            <a:custGeom>
              <a:rect b="b" l="l" r="r" t="t"/>
              <a:pathLst>
                <a:path extrusionOk="0" h="143" w="127">
                  <a:moveTo>
                    <a:pt x="63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0" y="111"/>
                    <a:pt x="32" y="143"/>
                    <a:pt x="63" y="143"/>
                  </a:cubicBezTo>
                  <a:cubicBezTo>
                    <a:pt x="95" y="143"/>
                    <a:pt x="127" y="111"/>
                    <a:pt x="127" y="64"/>
                  </a:cubicBezTo>
                  <a:cubicBezTo>
                    <a:pt x="127" y="32"/>
                    <a:pt x="95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2" name="Google Shape;2502;p31"/>
          <p:cNvSpPr/>
          <p:nvPr/>
        </p:nvSpPr>
        <p:spPr>
          <a:xfrm>
            <a:off x="7417405" y="4366552"/>
            <a:ext cx="1339337" cy="367053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31"/>
          <p:cNvSpPr/>
          <p:nvPr/>
        </p:nvSpPr>
        <p:spPr>
          <a:xfrm>
            <a:off x="7624074" y="581992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31"/>
          <p:cNvSpPr/>
          <p:nvPr/>
        </p:nvSpPr>
        <p:spPr>
          <a:xfrm>
            <a:off x="495288" y="422145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31"/>
          <p:cNvSpPr/>
          <p:nvPr/>
        </p:nvSpPr>
        <p:spPr>
          <a:xfrm>
            <a:off x="-165500" y="2446625"/>
            <a:ext cx="684150" cy="187475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31"/>
          <p:cNvSpPr/>
          <p:nvPr/>
        </p:nvSpPr>
        <p:spPr>
          <a:xfrm>
            <a:off x="380475" y="3841475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31"/>
          <p:cNvSpPr/>
          <p:nvPr/>
        </p:nvSpPr>
        <p:spPr>
          <a:xfrm>
            <a:off x="2434750" y="176300"/>
            <a:ext cx="745650" cy="204350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31"/>
          <p:cNvSpPr/>
          <p:nvPr/>
        </p:nvSpPr>
        <p:spPr>
          <a:xfrm>
            <a:off x="8535425" y="2295175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31"/>
          <p:cNvSpPr/>
          <p:nvPr/>
        </p:nvSpPr>
        <p:spPr>
          <a:xfrm rot="-971638">
            <a:off x="1504664" y="3582078"/>
            <a:ext cx="427994" cy="814680"/>
          </a:xfrm>
          <a:custGeom>
            <a:rect b="b" l="l" r="r" t="t"/>
            <a:pathLst>
              <a:path extrusionOk="0" h="21852" w="11480">
                <a:moveTo>
                  <a:pt x="8946" y="15549"/>
                </a:moveTo>
                <a:cubicBezTo>
                  <a:pt x="10720" y="18732"/>
                  <a:pt x="11480" y="21851"/>
                  <a:pt x="10941" y="19856"/>
                </a:cubicBezTo>
                <a:cubicBezTo>
                  <a:pt x="9785" y="15597"/>
                  <a:pt x="9580" y="10736"/>
                  <a:pt x="7379" y="6936"/>
                </a:cubicBezTo>
                <a:cubicBezTo>
                  <a:pt x="5020" y="3057"/>
                  <a:pt x="2375" y="3247"/>
                  <a:pt x="95" y="1"/>
                </a:cubicBezTo>
                <a:cubicBezTo>
                  <a:pt x="0" y="777"/>
                  <a:pt x="48" y="1584"/>
                  <a:pt x="206" y="2360"/>
                </a:cubicBezTo>
                <a:cubicBezTo>
                  <a:pt x="634" y="4466"/>
                  <a:pt x="444" y="3785"/>
                  <a:pt x="1979" y="3785"/>
                </a:cubicBezTo>
                <a:cubicBezTo>
                  <a:pt x="2375" y="3785"/>
                  <a:pt x="2755" y="3848"/>
                  <a:pt x="3120" y="3991"/>
                </a:cubicBezTo>
                <a:cubicBezTo>
                  <a:pt x="2312" y="3880"/>
                  <a:pt x="1504" y="4007"/>
                  <a:pt x="776" y="4323"/>
                </a:cubicBezTo>
                <a:cubicBezTo>
                  <a:pt x="3072" y="9818"/>
                  <a:pt x="5621" y="9438"/>
                  <a:pt x="8946" y="15549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31"/>
          <p:cNvSpPr/>
          <p:nvPr/>
        </p:nvSpPr>
        <p:spPr>
          <a:xfrm rot="-971638">
            <a:off x="1636491" y="3313251"/>
            <a:ext cx="349479" cy="1094480"/>
          </a:xfrm>
          <a:custGeom>
            <a:rect b="b" l="l" r="r" t="t"/>
            <a:pathLst>
              <a:path extrusionOk="0" h="29357" w="9374">
                <a:moveTo>
                  <a:pt x="5241" y="7316"/>
                </a:moveTo>
                <a:cubicBezTo>
                  <a:pt x="5178" y="6018"/>
                  <a:pt x="4988" y="4529"/>
                  <a:pt x="5114" y="2962"/>
                </a:cubicBezTo>
                <a:cubicBezTo>
                  <a:pt x="5288" y="397"/>
                  <a:pt x="5859" y="1"/>
                  <a:pt x="4861" y="1426"/>
                </a:cubicBezTo>
                <a:cubicBezTo>
                  <a:pt x="253" y="7902"/>
                  <a:pt x="1251" y="4529"/>
                  <a:pt x="3563" y="8124"/>
                </a:cubicBezTo>
                <a:cubicBezTo>
                  <a:pt x="3800" y="8472"/>
                  <a:pt x="4006" y="8836"/>
                  <a:pt x="4196" y="9232"/>
                </a:cubicBezTo>
                <a:cubicBezTo>
                  <a:pt x="3848" y="8583"/>
                  <a:pt x="2771" y="7443"/>
                  <a:pt x="1235" y="6762"/>
                </a:cubicBezTo>
                <a:cubicBezTo>
                  <a:pt x="0" y="10388"/>
                  <a:pt x="4449" y="13000"/>
                  <a:pt x="5906" y="17640"/>
                </a:cubicBezTo>
                <a:cubicBezTo>
                  <a:pt x="6492" y="21677"/>
                  <a:pt x="7600" y="25604"/>
                  <a:pt x="9199" y="29356"/>
                </a:cubicBezTo>
                <a:lnTo>
                  <a:pt x="9374" y="29277"/>
                </a:lnTo>
                <a:cubicBezTo>
                  <a:pt x="6334" y="22136"/>
                  <a:pt x="5684" y="16690"/>
                  <a:pt x="5241" y="731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31"/>
          <p:cNvSpPr/>
          <p:nvPr/>
        </p:nvSpPr>
        <p:spPr>
          <a:xfrm rot="-971638">
            <a:off x="1741663" y="3030762"/>
            <a:ext cx="233197" cy="1083854"/>
          </a:xfrm>
          <a:custGeom>
            <a:rect b="b" l="l" r="r" t="t"/>
            <a:pathLst>
              <a:path extrusionOk="0" h="29072" w="6255">
                <a:moveTo>
                  <a:pt x="2724" y="2645"/>
                </a:moveTo>
                <a:cubicBezTo>
                  <a:pt x="3167" y="3389"/>
                  <a:pt x="3753" y="4387"/>
                  <a:pt x="3848" y="5162"/>
                </a:cubicBezTo>
                <a:cubicBezTo>
                  <a:pt x="3531" y="4371"/>
                  <a:pt x="3040" y="3658"/>
                  <a:pt x="2391" y="3088"/>
                </a:cubicBezTo>
                <a:cubicBezTo>
                  <a:pt x="491" y="5748"/>
                  <a:pt x="0" y="9200"/>
                  <a:pt x="190" y="12446"/>
                </a:cubicBezTo>
                <a:cubicBezTo>
                  <a:pt x="744" y="23308"/>
                  <a:pt x="1710" y="29071"/>
                  <a:pt x="1457" y="26142"/>
                </a:cubicBezTo>
                <a:cubicBezTo>
                  <a:pt x="776" y="18653"/>
                  <a:pt x="4434" y="13792"/>
                  <a:pt x="4766" y="6461"/>
                </a:cubicBezTo>
                <a:cubicBezTo>
                  <a:pt x="4893" y="4434"/>
                  <a:pt x="4750" y="2471"/>
                  <a:pt x="6255" y="1"/>
                </a:cubicBezTo>
                <a:cubicBezTo>
                  <a:pt x="5431" y="206"/>
                  <a:pt x="3959" y="1077"/>
                  <a:pt x="2724" y="2645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31"/>
          <p:cNvSpPr/>
          <p:nvPr/>
        </p:nvSpPr>
        <p:spPr>
          <a:xfrm>
            <a:off x="1141555" y="3948377"/>
            <a:ext cx="1339337" cy="367053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dk2"/>
        </a:solidFill>
      </p:bgPr>
    </p:bg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p32"/>
          <p:cNvSpPr txBox="1"/>
          <p:nvPr>
            <p:ph hasCustomPrompt="1" type="title"/>
          </p:nvPr>
        </p:nvSpPr>
        <p:spPr>
          <a:xfrm>
            <a:off x="720974" y="749613"/>
            <a:ext cx="21945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5" name="Google Shape;2515;p32"/>
          <p:cNvSpPr txBox="1"/>
          <p:nvPr>
            <p:ph idx="1" type="subTitle"/>
          </p:nvPr>
        </p:nvSpPr>
        <p:spPr>
          <a:xfrm>
            <a:off x="718874" y="1405347"/>
            <a:ext cx="21945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erif Text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6" name="Google Shape;2516;p32"/>
          <p:cNvSpPr txBox="1"/>
          <p:nvPr>
            <p:ph idx="2" type="subTitle"/>
          </p:nvPr>
        </p:nvSpPr>
        <p:spPr>
          <a:xfrm>
            <a:off x="718874" y="1825975"/>
            <a:ext cx="21945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7" name="Google Shape;2517;p32"/>
          <p:cNvSpPr txBox="1"/>
          <p:nvPr>
            <p:ph hasCustomPrompt="1" idx="3" type="title"/>
          </p:nvPr>
        </p:nvSpPr>
        <p:spPr>
          <a:xfrm>
            <a:off x="6241200" y="749613"/>
            <a:ext cx="21945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8" name="Google Shape;2518;p32"/>
          <p:cNvSpPr txBox="1"/>
          <p:nvPr>
            <p:ph idx="4" type="subTitle"/>
          </p:nvPr>
        </p:nvSpPr>
        <p:spPr>
          <a:xfrm>
            <a:off x="6241200" y="1405347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erif Text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9" name="Google Shape;2519;p32"/>
          <p:cNvSpPr txBox="1"/>
          <p:nvPr>
            <p:ph idx="5" type="subTitle"/>
          </p:nvPr>
        </p:nvSpPr>
        <p:spPr>
          <a:xfrm>
            <a:off x="6241200" y="1825975"/>
            <a:ext cx="21945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0" name="Google Shape;2520;p32"/>
          <p:cNvSpPr txBox="1"/>
          <p:nvPr>
            <p:ph hasCustomPrompt="1" idx="6" type="title"/>
          </p:nvPr>
        </p:nvSpPr>
        <p:spPr>
          <a:xfrm>
            <a:off x="718875" y="2898968"/>
            <a:ext cx="21945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21" name="Google Shape;2521;p32"/>
          <p:cNvSpPr txBox="1"/>
          <p:nvPr>
            <p:ph idx="7" type="subTitle"/>
          </p:nvPr>
        </p:nvSpPr>
        <p:spPr>
          <a:xfrm>
            <a:off x="716775" y="3552834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erif Text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2" name="Google Shape;2522;p32"/>
          <p:cNvSpPr txBox="1"/>
          <p:nvPr>
            <p:ph idx="8" type="subTitle"/>
          </p:nvPr>
        </p:nvSpPr>
        <p:spPr>
          <a:xfrm>
            <a:off x="720975" y="3970454"/>
            <a:ext cx="21945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3" name="Google Shape;2523;p32"/>
          <p:cNvSpPr txBox="1"/>
          <p:nvPr>
            <p:ph hasCustomPrompt="1" idx="9" type="title"/>
          </p:nvPr>
        </p:nvSpPr>
        <p:spPr>
          <a:xfrm>
            <a:off x="6241200" y="2898968"/>
            <a:ext cx="21945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24" name="Google Shape;2524;p32"/>
          <p:cNvSpPr txBox="1"/>
          <p:nvPr>
            <p:ph idx="13" type="subTitle"/>
          </p:nvPr>
        </p:nvSpPr>
        <p:spPr>
          <a:xfrm>
            <a:off x="6241200" y="3552834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erif Text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5" name="Google Shape;2525;p32"/>
          <p:cNvSpPr txBox="1"/>
          <p:nvPr>
            <p:ph idx="14" type="subTitle"/>
          </p:nvPr>
        </p:nvSpPr>
        <p:spPr>
          <a:xfrm>
            <a:off x="6241200" y="3970454"/>
            <a:ext cx="21945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6" name="Google Shape;2526;p32"/>
          <p:cNvSpPr/>
          <p:nvPr/>
        </p:nvSpPr>
        <p:spPr>
          <a:xfrm>
            <a:off x="5422425" y="3222750"/>
            <a:ext cx="340650" cy="342400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32"/>
          <p:cNvSpPr/>
          <p:nvPr/>
        </p:nvSpPr>
        <p:spPr>
          <a:xfrm>
            <a:off x="3394575" y="449088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32"/>
          <p:cNvSpPr/>
          <p:nvPr/>
        </p:nvSpPr>
        <p:spPr>
          <a:xfrm>
            <a:off x="4892650" y="10525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32"/>
          <p:cNvSpPr/>
          <p:nvPr/>
        </p:nvSpPr>
        <p:spPr>
          <a:xfrm>
            <a:off x="-150775" y="2446625"/>
            <a:ext cx="684150" cy="187475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32"/>
          <p:cNvSpPr/>
          <p:nvPr/>
        </p:nvSpPr>
        <p:spPr>
          <a:xfrm>
            <a:off x="8489150" y="4786400"/>
            <a:ext cx="745650" cy="204200"/>
          </a:xfrm>
          <a:custGeom>
            <a:rect b="b" l="l" r="r" t="t"/>
            <a:pathLst>
              <a:path extrusionOk="0" h="8168" w="29826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32"/>
          <p:cNvSpPr/>
          <p:nvPr/>
        </p:nvSpPr>
        <p:spPr>
          <a:xfrm>
            <a:off x="4603800" y="38246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32"/>
          <p:cNvSpPr/>
          <p:nvPr/>
        </p:nvSpPr>
        <p:spPr>
          <a:xfrm>
            <a:off x="8753600" y="1813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32"/>
          <p:cNvSpPr/>
          <p:nvPr/>
        </p:nvSpPr>
        <p:spPr>
          <a:xfrm>
            <a:off x="3137250" y="4764650"/>
            <a:ext cx="745650" cy="204350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32"/>
          <p:cNvSpPr/>
          <p:nvPr/>
        </p:nvSpPr>
        <p:spPr>
          <a:xfrm>
            <a:off x="4344125" y="2306450"/>
            <a:ext cx="390425" cy="107075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32"/>
          <p:cNvSpPr/>
          <p:nvPr/>
        </p:nvSpPr>
        <p:spPr>
          <a:xfrm>
            <a:off x="4611425" y="2760025"/>
            <a:ext cx="57425" cy="61000"/>
          </a:xfrm>
          <a:custGeom>
            <a:rect b="b" l="l" r="r" t="t"/>
            <a:pathLst>
              <a:path extrusionOk="0" h="2440" w="2297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32"/>
          <p:cNvSpPr/>
          <p:nvPr/>
        </p:nvSpPr>
        <p:spPr>
          <a:xfrm>
            <a:off x="4623300" y="2663050"/>
            <a:ext cx="12300" cy="113625"/>
          </a:xfrm>
          <a:custGeom>
            <a:rect b="b" l="l" r="r" t="t"/>
            <a:pathLst>
              <a:path extrusionOk="0" fill="none" h="4545" w="492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32"/>
          <p:cNvSpPr/>
          <p:nvPr/>
        </p:nvSpPr>
        <p:spPr>
          <a:xfrm>
            <a:off x="4658525" y="2699875"/>
            <a:ext cx="69300" cy="90675"/>
          </a:xfrm>
          <a:custGeom>
            <a:rect b="b" l="l" r="r" t="t"/>
            <a:pathLst>
              <a:path extrusionOk="0" fill="none" h="3627" w="2772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32"/>
          <p:cNvSpPr/>
          <p:nvPr/>
        </p:nvSpPr>
        <p:spPr>
          <a:xfrm>
            <a:off x="4614975" y="2667025"/>
            <a:ext cx="30500" cy="141325"/>
          </a:xfrm>
          <a:custGeom>
            <a:rect b="b" l="l" r="r" t="t"/>
            <a:pathLst>
              <a:path extrusionOk="0" fill="none" h="5653" w="122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32"/>
          <p:cNvSpPr/>
          <p:nvPr/>
        </p:nvSpPr>
        <p:spPr>
          <a:xfrm>
            <a:off x="4642700" y="2696300"/>
            <a:ext cx="75625" cy="123125"/>
          </a:xfrm>
          <a:custGeom>
            <a:rect b="b" l="l" r="r" t="t"/>
            <a:pathLst>
              <a:path extrusionOk="0" fill="none" h="4925" w="3025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0" name="Google Shape;2540;p32"/>
          <p:cNvSpPr/>
          <p:nvPr/>
        </p:nvSpPr>
        <p:spPr>
          <a:xfrm>
            <a:off x="4519200" y="2078875"/>
            <a:ext cx="598125" cy="630125"/>
          </a:xfrm>
          <a:custGeom>
            <a:rect b="b" l="l" r="r" t="t"/>
            <a:pathLst>
              <a:path extrusionOk="0" h="25205" w="23925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32"/>
          <p:cNvSpPr/>
          <p:nvPr/>
        </p:nvSpPr>
        <p:spPr>
          <a:xfrm>
            <a:off x="4592425" y="2091450"/>
            <a:ext cx="449300" cy="609225"/>
          </a:xfrm>
          <a:custGeom>
            <a:rect b="b" l="l" r="r" t="t"/>
            <a:pathLst>
              <a:path extrusionOk="0" h="24369" w="17972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32"/>
          <p:cNvSpPr/>
          <p:nvPr/>
        </p:nvSpPr>
        <p:spPr>
          <a:xfrm>
            <a:off x="4661300" y="2099175"/>
            <a:ext cx="292950" cy="590825"/>
          </a:xfrm>
          <a:custGeom>
            <a:rect b="b" l="l" r="r" t="t"/>
            <a:pathLst>
              <a:path extrusionOk="0" h="23633" w="11718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32"/>
          <p:cNvSpPr/>
          <p:nvPr/>
        </p:nvSpPr>
        <p:spPr>
          <a:xfrm>
            <a:off x="4613400" y="2654350"/>
            <a:ext cx="136975" cy="78000"/>
          </a:xfrm>
          <a:custGeom>
            <a:rect b="b" l="l" r="r" t="t"/>
            <a:pathLst>
              <a:path extrusionOk="0" h="3120" w="5479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32"/>
          <p:cNvSpPr/>
          <p:nvPr/>
        </p:nvSpPr>
        <p:spPr>
          <a:xfrm>
            <a:off x="4640625" y="2491350"/>
            <a:ext cx="691250" cy="18892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32"/>
          <p:cNvSpPr/>
          <p:nvPr/>
        </p:nvSpPr>
        <p:spPr>
          <a:xfrm>
            <a:off x="5066250" y="2486475"/>
            <a:ext cx="18625" cy="15550"/>
          </a:xfrm>
          <a:custGeom>
            <a:rect b="b" l="l" r="r" t="t"/>
            <a:pathLst>
              <a:path extrusionOk="0" h="622" w="745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32"/>
          <p:cNvSpPr/>
          <p:nvPr/>
        </p:nvSpPr>
        <p:spPr>
          <a:xfrm>
            <a:off x="4884950" y="2396650"/>
            <a:ext cx="11500" cy="9875"/>
          </a:xfrm>
          <a:custGeom>
            <a:rect b="b" l="l" r="r" t="t"/>
            <a:pathLst>
              <a:path extrusionOk="0" h="395" w="46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32"/>
          <p:cNvSpPr/>
          <p:nvPr/>
        </p:nvSpPr>
        <p:spPr>
          <a:xfrm>
            <a:off x="4821600" y="2450875"/>
            <a:ext cx="11525" cy="9900"/>
          </a:xfrm>
          <a:custGeom>
            <a:rect b="b" l="l" r="r" t="t"/>
            <a:pathLst>
              <a:path extrusionOk="0" h="396" w="461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32"/>
          <p:cNvSpPr/>
          <p:nvPr/>
        </p:nvSpPr>
        <p:spPr>
          <a:xfrm>
            <a:off x="4770550" y="2265625"/>
            <a:ext cx="13875" cy="11800"/>
          </a:xfrm>
          <a:custGeom>
            <a:rect b="b" l="l" r="r" t="t"/>
            <a:pathLst>
              <a:path extrusionOk="0" h="472" w="555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32"/>
          <p:cNvSpPr/>
          <p:nvPr/>
        </p:nvSpPr>
        <p:spPr>
          <a:xfrm>
            <a:off x="4812100" y="2426750"/>
            <a:ext cx="16275" cy="13925"/>
          </a:xfrm>
          <a:custGeom>
            <a:rect b="b" l="l" r="r" t="t"/>
            <a:pathLst>
              <a:path extrusionOk="0" h="557" w="651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32"/>
          <p:cNvSpPr/>
          <p:nvPr/>
        </p:nvSpPr>
        <p:spPr>
          <a:xfrm>
            <a:off x="4816475" y="2512250"/>
            <a:ext cx="13075" cy="13075"/>
          </a:xfrm>
          <a:custGeom>
            <a:rect b="b" l="l" r="r" t="t"/>
            <a:pathLst>
              <a:path extrusionOk="0" h="523" w="523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32"/>
          <p:cNvSpPr/>
          <p:nvPr/>
        </p:nvSpPr>
        <p:spPr>
          <a:xfrm>
            <a:off x="4813700" y="2517375"/>
            <a:ext cx="17825" cy="15275"/>
          </a:xfrm>
          <a:custGeom>
            <a:rect b="b" l="l" r="r" t="t"/>
            <a:pathLst>
              <a:path extrusionOk="0" h="611" w="713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32"/>
          <p:cNvSpPr/>
          <p:nvPr/>
        </p:nvSpPr>
        <p:spPr>
          <a:xfrm>
            <a:off x="4762625" y="2511850"/>
            <a:ext cx="11900" cy="9875"/>
          </a:xfrm>
          <a:custGeom>
            <a:rect b="b" l="l" r="r" t="t"/>
            <a:pathLst>
              <a:path extrusionOk="0" h="395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32"/>
          <p:cNvSpPr/>
          <p:nvPr/>
        </p:nvSpPr>
        <p:spPr>
          <a:xfrm>
            <a:off x="4591625" y="2303625"/>
            <a:ext cx="16250" cy="13925"/>
          </a:xfrm>
          <a:custGeom>
            <a:rect b="b" l="l" r="r" t="t"/>
            <a:pathLst>
              <a:path extrusionOk="0" h="557" w="65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32"/>
          <p:cNvSpPr/>
          <p:nvPr/>
        </p:nvSpPr>
        <p:spPr>
          <a:xfrm>
            <a:off x="4412300" y="2172225"/>
            <a:ext cx="11525" cy="9775"/>
          </a:xfrm>
          <a:custGeom>
            <a:rect b="b" l="l" r="r" t="t"/>
            <a:pathLst>
              <a:path extrusionOk="0" h="391" w="461">
                <a:moveTo>
                  <a:pt x="270" y="0"/>
                </a:moveTo>
                <a:cubicBezTo>
                  <a:pt x="80" y="0"/>
                  <a:pt x="1" y="206"/>
                  <a:pt x="128" y="333"/>
                </a:cubicBezTo>
                <a:cubicBezTo>
                  <a:pt x="168" y="373"/>
                  <a:pt x="216" y="391"/>
                  <a:pt x="263" y="391"/>
                </a:cubicBezTo>
                <a:cubicBezTo>
                  <a:pt x="364" y="391"/>
                  <a:pt x="460" y="309"/>
                  <a:pt x="460" y="190"/>
                </a:cubicBezTo>
                <a:cubicBezTo>
                  <a:pt x="460" y="79"/>
                  <a:pt x="365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32"/>
          <p:cNvSpPr/>
          <p:nvPr/>
        </p:nvSpPr>
        <p:spPr>
          <a:xfrm>
            <a:off x="4375100" y="2303225"/>
            <a:ext cx="17050" cy="14600"/>
          </a:xfrm>
          <a:custGeom>
            <a:rect b="b" l="l" r="r" t="t"/>
            <a:pathLst>
              <a:path extrusionOk="0" h="584" w="682">
                <a:moveTo>
                  <a:pt x="396" y="1"/>
                </a:moveTo>
                <a:cubicBezTo>
                  <a:pt x="143" y="1"/>
                  <a:pt x="1" y="318"/>
                  <a:pt x="191" y="492"/>
                </a:cubicBezTo>
                <a:cubicBezTo>
                  <a:pt x="249" y="555"/>
                  <a:pt x="323" y="583"/>
                  <a:pt x="395" y="583"/>
                </a:cubicBezTo>
                <a:cubicBezTo>
                  <a:pt x="541" y="583"/>
                  <a:pt x="681" y="471"/>
                  <a:pt x="681" y="302"/>
                </a:cubicBezTo>
                <a:cubicBezTo>
                  <a:pt x="681" y="128"/>
                  <a:pt x="555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32"/>
          <p:cNvSpPr/>
          <p:nvPr/>
        </p:nvSpPr>
        <p:spPr>
          <a:xfrm>
            <a:off x="3882900" y="1417975"/>
            <a:ext cx="152425" cy="152825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32"/>
          <p:cNvSpPr/>
          <p:nvPr/>
        </p:nvSpPr>
        <p:spPr>
          <a:xfrm>
            <a:off x="3778850" y="4171263"/>
            <a:ext cx="166075" cy="174575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33"/>
          <p:cNvSpPr/>
          <p:nvPr/>
        </p:nvSpPr>
        <p:spPr>
          <a:xfrm rot="-183855">
            <a:off x="-118607" y="2480535"/>
            <a:ext cx="536821" cy="147224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33"/>
          <p:cNvSpPr/>
          <p:nvPr/>
        </p:nvSpPr>
        <p:spPr>
          <a:xfrm rot="-172081">
            <a:off x="153676" y="4955969"/>
            <a:ext cx="950484" cy="259776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33"/>
          <p:cNvSpPr/>
          <p:nvPr/>
        </p:nvSpPr>
        <p:spPr>
          <a:xfrm>
            <a:off x="8549738" y="4785127"/>
            <a:ext cx="536834" cy="147228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33"/>
          <p:cNvSpPr/>
          <p:nvPr/>
        </p:nvSpPr>
        <p:spPr>
          <a:xfrm rot="-125535">
            <a:off x="6592824" y="1094943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33"/>
          <p:cNvSpPr/>
          <p:nvPr/>
        </p:nvSpPr>
        <p:spPr>
          <a:xfrm rot="-125535">
            <a:off x="397549" y="150943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33"/>
          <p:cNvSpPr/>
          <p:nvPr/>
        </p:nvSpPr>
        <p:spPr>
          <a:xfrm>
            <a:off x="8804424" y="701857"/>
            <a:ext cx="36128" cy="36128"/>
          </a:xfrm>
          <a:custGeom>
            <a:rect b="b" l="l" r="r" t="t"/>
            <a:pathLst>
              <a:path extrusionOk="0" h="555" w="555">
                <a:moveTo>
                  <a:pt x="285" y="1"/>
                </a:moveTo>
                <a:cubicBezTo>
                  <a:pt x="127" y="1"/>
                  <a:pt x="0" y="127"/>
                  <a:pt x="0" y="286"/>
                </a:cubicBezTo>
                <a:cubicBezTo>
                  <a:pt x="0" y="428"/>
                  <a:pt x="127" y="555"/>
                  <a:pt x="285" y="555"/>
                </a:cubicBezTo>
                <a:cubicBezTo>
                  <a:pt x="443" y="555"/>
                  <a:pt x="554" y="428"/>
                  <a:pt x="554" y="286"/>
                </a:cubicBezTo>
                <a:cubicBezTo>
                  <a:pt x="554" y="127"/>
                  <a:pt x="443" y="1"/>
                  <a:pt x="28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33"/>
          <p:cNvSpPr/>
          <p:nvPr/>
        </p:nvSpPr>
        <p:spPr>
          <a:xfrm>
            <a:off x="8835345" y="395322"/>
            <a:ext cx="404175" cy="110401"/>
          </a:xfrm>
          <a:custGeom>
            <a:rect b="b" l="l" r="r" t="t"/>
            <a:pathLst>
              <a:path extrusionOk="0" h="1696" w="6209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33"/>
          <p:cNvSpPr/>
          <p:nvPr/>
        </p:nvSpPr>
        <p:spPr>
          <a:xfrm>
            <a:off x="8903369" y="864726"/>
            <a:ext cx="58781" cy="62947"/>
          </a:xfrm>
          <a:custGeom>
            <a:rect b="b" l="l" r="r" t="t"/>
            <a:pathLst>
              <a:path extrusionOk="0" h="967" w="903">
                <a:moveTo>
                  <a:pt x="697" y="1"/>
                </a:moveTo>
                <a:lnTo>
                  <a:pt x="0" y="270"/>
                </a:lnTo>
                <a:lnTo>
                  <a:pt x="348" y="966"/>
                </a:lnTo>
                <a:lnTo>
                  <a:pt x="903" y="745"/>
                </a:lnTo>
                <a:lnTo>
                  <a:pt x="697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33"/>
          <p:cNvSpPr/>
          <p:nvPr/>
        </p:nvSpPr>
        <p:spPr>
          <a:xfrm>
            <a:off x="8937349" y="764739"/>
            <a:ext cx="12433" cy="117562"/>
          </a:xfrm>
          <a:custGeom>
            <a:rect b="b" l="l" r="r" t="t"/>
            <a:pathLst>
              <a:path extrusionOk="0" fill="none" h="1806" w="191">
                <a:moveTo>
                  <a:pt x="191" y="1806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33"/>
          <p:cNvSpPr/>
          <p:nvPr/>
        </p:nvSpPr>
        <p:spPr>
          <a:xfrm>
            <a:off x="8842505" y="802885"/>
            <a:ext cx="71214" cy="93867"/>
          </a:xfrm>
          <a:custGeom>
            <a:rect b="b" l="l" r="r" t="t"/>
            <a:pathLst>
              <a:path extrusionOk="0" fill="none" h="1442" w="1094">
                <a:moveTo>
                  <a:pt x="1093" y="1441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33"/>
          <p:cNvSpPr/>
          <p:nvPr/>
        </p:nvSpPr>
        <p:spPr>
          <a:xfrm>
            <a:off x="8927064" y="767864"/>
            <a:ext cx="32027" cy="146399"/>
          </a:xfrm>
          <a:custGeom>
            <a:rect b="b" l="l" r="r" t="t"/>
            <a:pathLst>
              <a:path extrusionOk="0" fill="none" h="2249" w="492">
                <a:moveTo>
                  <a:pt x="491" y="2249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33"/>
          <p:cNvSpPr/>
          <p:nvPr/>
        </p:nvSpPr>
        <p:spPr>
          <a:xfrm>
            <a:off x="8851814" y="798784"/>
            <a:ext cx="78374" cy="127847"/>
          </a:xfrm>
          <a:custGeom>
            <a:rect b="b" l="l" r="r" t="t"/>
            <a:pathLst>
              <a:path extrusionOk="0" fill="none" h="1964" w="1204">
                <a:moveTo>
                  <a:pt x="1204" y="1964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33"/>
          <p:cNvSpPr/>
          <p:nvPr/>
        </p:nvSpPr>
        <p:spPr>
          <a:xfrm>
            <a:off x="8437482" y="157723"/>
            <a:ext cx="619509" cy="654530"/>
          </a:xfrm>
          <a:custGeom>
            <a:rect b="b" l="l" r="r" t="t"/>
            <a:pathLst>
              <a:path extrusionOk="0" h="10055" w="9517">
                <a:moveTo>
                  <a:pt x="4784" y="1"/>
                </a:moveTo>
                <a:cubicBezTo>
                  <a:pt x="4267" y="1"/>
                  <a:pt x="3741" y="97"/>
                  <a:pt x="3230" y="301"/>
                </a:cubicBezTo>
                <a:cubicBezTo>
                  <a:pt x="1045" y="1171"/>
                  <a:pt x="0" y="3673"/>
                  <a:pt x="919" y="5842"/>
                </a:cubicBezTo>
                <a:cubicBezTo>
                  <a:pt x="1726" y="7869"/>
                  <a:pt x="4228" y="9326"/>
                  <a:pt x="5859" y="10054"/>
                </a:cubicBezTo>
                <a:lnTo>
                  <a:pt x="8028" y="9183"/>
                </a:lnTo>
                <a:cubicBezTo>
                  <a:pt x="8709" y="7536"/>
                  <a:pt x="9516" y="4750"/>
                  <a:pt x="8709" y="2723"/>
                </a:cubicBezTo>
                <a:cubicBezTo>
                  <a:pt x="8078" y="1036"/>
                  <a:pt x="6480" y="1"/>
                  <a:pt x="4784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33"/>
          <p:cNvSpPr/>
          <p:nvPr/>
        </p:nvSpPr>
        <p:spPr>
          <a:xfrm>
            <a:off x="8517875" y="172565"/>
            <a:ext cx="464908" cy="630380"/>
          </a:xfrm>
          <a:custGeom>
            <a:rect b="b" l="l" r="r" t="t"/>
            <a:pathLst>
              <a:path extrusionOk="0" h="9684" w="7142">
                <a:moveTo>
                  <a:pt x="2844" y="1"/>
                </a:moveTo>
                <a:cubicBezTo>
                  <a:pt x="2570" y="1"/>
                  <a:pt x="2301" y="50"/>
                  <a:pt x="2043" y="152"/>
                </a:cubicBezTo>
                <a:cubicBezTo>
                  <a:pt x="523" y="753"/>
                  <a:pt x="0" y="2986"/>
                  <a:pt x="855" y="5139"/>
                </a:cubicBezTo>
                <a:cubicBezTo>
                  <a:pt x="1663" y="7166"/>
                  <a:pt x="3674" y="8844"/>
                  <a:pt x="4956" y="9684"/>
                </a:cubicBezTo>
                <a:lnTo>
                  <a:pt x="6492" y="9066"/>
                </a:lnTo>
                <a:cubicBezTo>
                  <a:pt x="6825" y="7578"/>
                  <a:pt x="7141" y="4981"/>
                  <a:pt x="6334" y="2954"/>
                </a:cubicBezTo>
                <a:cubicBezTo>
                  <a:pt x="5624" y="1166"/>
                  <a:pt x="4183" y="1"/>
                  <a:pt x="28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33"/>
          <p:cNvSpPr/>
          <p:nvPr/>
        </p:nvSpPr>
        <p:spPr>
          <a:xfrm>
            <a:off x="8607511" y="180637"/>
            <a:ext cx="304124" cy="610982"/>
          </a:xfrm>
          <a:custGeom>
            <a:rect b="b" l="l" r="r" t="t"/>
            <a:pathLst>
              <a:path extrusionOk="0" h="9386" w="4672">
                <a:moveTo>
                  <a:pt x="816" y="0"/>
                </a:moveTo>
                <a:cubicBezTo>
                  <a:pt x="763" y="0"/>
                  <a:pt x="713" y="9"/>
                  <a:pt x="666" y="28"/>
                </a:cubicBezTo>
                <a:cubicBezTo>
                  <a:pt x="1" y="281"/>
                  <a:pt x="175" y="2244"/>
                  <a:pt x="1046" y="4398"/>
                </a:cubicBezTo>
                <a:cubicBezTo>
                  <a:pt x="1838" y="6424"/>
                  <a:pt x="3199" y="8356"/>
                  <a:pt x="4007" y="9385"/>
                </a:cubicBezTo>
                <a:lnTo>
                  <a:pt x="4672" y="9132"/>
                </a:lnTo>
                <a:cubicBezTo>
                  <a:pt x="4545" y="7818"/>
                  <a:pt x="4197" y="5490"/>
                  <a:pt x="3389" y="3464"/>
                </a:cubicBezTo>
                <a:cubicBezTo>
                  <a:pt x="2596" y="1466"/>
                  <a:pt x="1490" y="0"/>
                  <a:pt x="816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33"/>
          <p:cNvSpPr/>
          <p:nvPr/>
        </p:nvSpPr>
        <p:spPr>
          <a:xfrm>
            <a:off x="8818810" y="755496"/>
            <a:ext cx="142298" cy="80457"/>
          </a:xfrm>
          <a:custGeom>
            <a:rect b="b" l="l" r="r" t="t"/>
            <a:pathLst>
              <a:path extrusionOk="0" h="1236" w="2186">
                <a:moveTo>
                  <a:pt x="2186" y="0"/>
                </a:moveTo>
                <a:lnTo>
                  <a:pt x="1" y="871"/>
                </a:lnTo>
                <a:lnTo>
                  <a:pt x="697" y="1235"/>
                </a:lnTo>
                <a:lnTo>
                  <a:pt x="1932" y="744"/>
                </a:lnTo>
                <a:lnTo>
                  <a:pt x="2186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33"/>
          <p:cNvSpPr/>
          <p:nvPr/>
        </p:nvSpPr>
        <p:spPr>
          <a:xfrm>
            <a:off x="8216874" y="586442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33"/>
          <p:cNvSpPr txBox="1"/>
          <p:nvPr>
            <p:ph idx="1" type="subTitle"/>
          </p:nvPr>
        </p:nvSpPr>
        <p:spPr>
          <a:xfrm>
            <a:off x="732375" y="1651335"/>
            <a:ext cx="21945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2577" name="Google Shape;2577;p33"/>
          <p:cNvSpPr txBox="1"/>
          <p:nvPr>
            <p:ph idx="2" type="subTitle"/>
          </p:nvPr>
        </p:nvSpPr>
        <p:spPr>
          <a:xfrm>
            <a:off x="3472650" y="1651335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2578" name="Google Shape;2578;p33"/>
          <p:cNvSpPr txBox="1"/>
          <p:nvPr>
            <p:ph idx="3" type="subTitle"/>
          </p:nvPr>
        </p:nvSpPr>
        <p:spPr>
          <a:xfrm>
            <a:off x="730275" y="3219973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2579" name="Google Shape;2579;p33"/>
          <p:cNvSpPr txBox="1"/>
          <p:nvPr>
            <p:ph idx="4" type="subTitle"/>
          </p:nvPr>
        </p:nvSpPr>
        <p:spPr>
          <a:xfrm>
            <a:off x="3472650" y="3219973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2580" name="Google Shape;2580;p33"/>
          <p:cNvSpPr txBox="1"/>
          <p:nvPr>
            <p:ph idx="5" type="subTitle"/>
          </p:nvPr>
        </p:nvSpPr>
        <p:spPr>
          <a:xfrm>
            <a:off x="6241200" y="1651335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2581" name="Google Shape;2581;p33"/>
          <p:cNvSpPr txBox="1"/>
          <p:nvPr>
            <p:ph idx="6" type="subTitle"/>
          </p:nvPr>
        </p:nvSpPr>
        <p:spPr>
          <a:xfrm>
            <a:off x="6241200" y="3219973"/>
            <a:ext cx="21987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2582" name="Google Shape;2582;p33"/>
          <p:cNvSpPr txBox="1"/>
          <p:nvPr>
            <p:ph type="title"/>
          </p:nvPr>
        </p:nvSpPr>
        <p:spPr>
          <a:xfrm>
            <a:off x="732375" y="542700"/>
            <a:ext cx="77088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bg>
      <p:bgPr>
        <a:solidFill>
          <a:schemeClr val="dk2"/>
        </a:solidFill>
      </p:bgPr>
    </p:bg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34"/>
          <p:cNvSpPr/>
          <p:nvPr/>
        </p:nvSpPr>
        <p:spPr>
          <a:xfrm>
            <a:off x="7770230" y="3245052"/>
            <a:ext cx="1339337" cy="367053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34"/>
          <p:cNvSpPr/>
          <p:nvPr/>
        </p:nvSpPr>
        <p:spPr>
          <a:xfrm>
            <a:off x="710350" y="2215325"/>
            <a:ext cx="7723200" cy="297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6" name="Google Shape;2586;p34"/>
          <p:cNvCxnSpPr/>
          <p:nvPr/>
        </p:nvCxnSpPr>
        <p:spPr>
          <a:xfrm>
            <a:off x="1198500" y="4142769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7" name="Google Shape;2587;p34"/>
          <p:cNvCxnSpPr/>
          <p:nvPr/>
        </p:nvCxnSpPr>
        <p:spPr>
          <a:xfrm>
            <a:off x="1198500" y="4367197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8" name="Google Shape;2588;p34"/>
          <p:cNvCxnSpPr/>
          <p:nvPr/>
        </p:nvCxnSpPr>
        <p:spPr>
          <a:xfrm>
            <a:off x="1198500" y="3469484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9" name="Google Shape;2589;p34"/>
          <p:cNvCxnSpPr/>
          <p:nvPr/>
        </p:nvCxnSpPr>
        <p:spPr>
          <a:xfrm>
            <a:off x="1198500" y="3693913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0" name="Google Shape;2590;p34"/>
          <p:cNvCxnSpPr/>
          <p:nvPr/>
        </p:nvCxnSpPr>
        <p:spPr>
          <a:xfrm>
            <a:off x="1198500" y="3918341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1" name="Google Shape;2591;p34"/>
          <p:cNvCxnSpPr/>
          <p:nvPr/>
        </p:nvCxnSpPr>
        <p:spPr>
          <a:xfrm>
            <a:off x="1198500" y="2796200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2" name="Google Shape;2592;p34"/>
          <p:cNvCxnSpPr/>
          <p:nvPr/>
        </p:nvCxnSpPr>
        <p:spPr>
          <a:xfrm>
            <a:off x="1198500" y="3020628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3" name="Google Shape;2593;p34"/>
          <p:cNvCxnSpPr/>
          <p:nvPr/>
        </p:nvCxnSpPr>
        <p:spPr>
          <a:xfrm>
            <a:off x="1198500" y="3245056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4" name="Google Shape;2594;p34"/>
          <p:cNvCxnSpPr/>
          <p:nvPr/>
        </p:nvCxnSpPr>
        <p:spPr>
          <a:xfrm>
            <a:off x="1198500" y="4591625"/>
            <a:ext cx="67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5" name="Google Shape;2595;p34"/>
          <p:cNvSpPr/>
          <p:nvPr/>
        </p:nvSpPr>
        <p:spPr>
          <a:xfrm>
            <a:off x="7610949" y="894807"/>
            <a:ext cx="36128" cy="36128"/>
          </a:xfrm>
          <a:custGeom>
            <a:rect b="b" l="l" r="r" t="t"/>
            <a:pathLst>
              <a:path extrusionOk="0" h="555" w="555">
                <a:moveTo>
                  <a:pt x="285" y="1"/>
                </a:moveTo>
                <a:cubicBezTo>
                  <a:pt x="127" y="1"/>
                  <a:pt x="0" y="127"/>
                  <a:pt x="0" y="286"/>
                </a:cubicBezTo>
                <a:cubicBezTo>
                  <a:pt x="0" y="428"/>
                  <a:pt x="127" y="555"/>
                  <a:pt x="285" y="555"/>
                </a:cubicBezTo>
                <a:cubicBezTo>
                  <a:pt x="443" y="555"/>
                  <a:pt x="554" y="428"/>
                  <a:pt x="554" y="286"/>
                </a:cubicBezTo>
                <a:cubicBezTo>
                  <a:pt x="554" y="127"/>
                  <a:pt x="443" y="1"/>
                  <a:pt x="28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34"/>
          <p:cNvSpPr/>
          <p:nvPr/>
        </p:nvSpPr>
        <p:spPr>
          <a:xfrm>
            <a:off x="7641870" y="588272"/>
            <a:ext cx="404175" cy="110401"/>
          </a:xfrm>
          <a:custGeom>
            <a:rect b="b" l="l" r="r" t="t"/>
            <a:pathLst>
              <a:path extrusionOk="0" h="1696" w="6209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34"/>
          <p:cNvSpPr/>
          <p:nvPr/>
        </p:nvSpPr>
        <p:spPr>
          <a:xfrm>
            <a:off x="7709894" y="1057676"/>
            <a:ext cx="58781" cy="62947"/>
          </a:xfrm>
          <a:custGeom>
            <a:rect b="b" l="l" r="r" t="t"/>
            <a:pathLst>
              <a:path extrusionOk="0" h="967" w="903">
                <a:moveTo>
                  <a:pt x="697" y="1"/>
                </a:moveTo>
                <a:lnTo>
                  <a:pt x="0" y="270"/>
                </a:lnTo>
                <a:lnTo>
                  <a:pt x="348" y="966"/>
                </a:lnTo>
                <a:lnTo>
                  <a:pt x="903" y="745"/>
                </a:lnTo>
                <a:lnTo>
                  <a:pt x="697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34"/>
          <p:cNvSpPr/>
          <p:nvPr/>
        </p:nvSpPr>
        <p:spPr>
          <a:xfrm>
            <a:off x="7743874" y="957689"/>
            <a:ext cx="12433" cy="117562"/>
          </a:xfrm>
          <a:custGeom>
            <a:rect b="b" l="l" r="r" t="t"/>
            <a:pathLst>
              <a:path extrusionOk="0" fill="none" h="1806" w="191">
                <a:moveTo>
                  <a:pt x="191" y="1806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34"/>
          <p:cNvSpPr/>
          <p:nvPr/>
        </p:nvSpPr>
        <p:spPr>
          <a:xfrm>
            <a:off x="7649030" y="995835"/>
            <a:ext cx="71214" cy="93867"/>
          </a:xfrm>
          <a:custGeom>
            <a:rect b="b" l="l" r="r" t="t"/>
            <a:pathLst>
              <a:path extrusionOk="0" fill="none" h="1442" w="1094">
                <a:moveTo>
                  <a:pt x="1093" y="1441"/>
                </a:moveTo>
                <a:lnTo>
                  <a:pt x="1" y="1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34"/>
          <p:cNvSpPr/>
          <p:nvPr/>
        </p:nvSpPr>
        <p:spPr>
          <a:xfrm>
            <a:off x="7733589" y="960814"/>
            <a:ext cx="32027" cy="146399"/>
          </a:xfrm>
          <a:custGeom>
            <a:rect b="b" l="l" r="r" t="t"/>
            <a:pathLst>
              <a:path extrusionOk="0" fill="none" h="2249" w="492">
                <a:moveTo>
                  <a:pt x="491" y="2249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34"/>
          <p:cNvSpPr/>
          <p:nvPr/>
        </p:nvSpPr>
        <p:spPr>
          <a:xfrm>
            <a:off x="7658339" y="991734"/>
            <a:ext cx="78374" cy="127847"/>
          </a:xfrm>
          <a:custGeom>
            <a:rect b="b" l="l" r="r" t="t"/>
            <a:pathLst>
              <a:path extrusionOk="0" fill="none" h="1964" w="1204">
                <a:moveTo>
                  <a:pt x="1204" y="1964"/>
                </a:moveTo>
                <a:lnTo>
                  <a:pt x="0" y="0"/>
                </a:lnTo>
              </a:path>
            </a:pathLst>
          </a:custGeom>
          <a:noFill/>
          <a:ln cap="flat" cmpd="sng" w="800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34"/>
          <p:cNvSpPr/>
          <p:nvPr/>
        </p:nvSpPr>
        <p:spPr>
          <a:xfrm>
            <a:off x="7244007" y="350673"/>
            <a:ext cx="619509" cy="654530"/>
          </a:xfrm>
          <a:custGeom>
            <a:rect b="b" l="l" r="r" t="t"/>
            <a:pathLst>
              <a:path extrusionOk="0" h="10055" w="9517">
                <a:moveTo>
                  <a:pt x="4784" y="1"/>
                </a:moveTo>
                <a:cubicBezTo>
                  <a:pt x="4267" y="1"/>
                  <a:pt x="3741" y="97"/>
                  <a:pt x="3230" y="301"/>
                </a:cubicBezTo>
                <a:cubicBezTo>
                  <a:pt x="1045" y="1171"/>
                  <a:pt x="0" y="3673"/>
                  <a:pt x="919" y="5842"/>
                </a:cubicBezTo>
                <a:cubicBezTo>
                  <a:pt x="1726" y="7869"/>
                  <a:pt x="4228" y="9326"/>
                  <a:pt x="5859" y="10054"/>
                </a:cubicBezTo>
                <a:lnTo>
                  <a:pt x="8028" y="9183"/>
                </a:lnTo>
                <a:cubicBezTo>
                  <a:pt x="8709" y="7536"/>
                  <a:pt x="9516" y="4750"/>
                  <a:pt x="8709" y="2723"/>
                </a:cubicBezTo>
                <a:cubicBezTo>
                  <a:pt x="8078" y="1036"/>
                  <a:pt x="6480" y="1"/>
                  <a:pt x="4784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34"/>
          <p:cNvSpPr/>
          <p:nvPr/>
        </p:nvSpPr>
        <p:spPr>
          <a:xfrm>
            <a:off x="7324400" y="365515"/>
            <a:ext cx="464908" cy="630380"/>
          </a:xfrm>
          <a:custGeom>
            <a:rect b="b" l="l" r="r" t="t"/>
            <a:pathLst>
              <a:path extrusionOk="0" h="9684" w="7142">
                <a:moveTo>
                  <a:pt x="2844" y="1"/>
                </a:moveTo>
                <a:cubicBezTo>
                  <a:pt x="2570" y="1"/>
                  <a:pt x="2301" y="50"/>
                  <a:pt x="2043" y="152"/>
                </a:cubicBezTo>
                <a:cubicBezTo>
                  <a:pt x="523" y="753"/>
                  <a:pt x="0" y="2986"/>
                  <a:pt x="855" y="5139"/>
                </a:cubicBezTo>
                <a:cubicBezTo>
                  <a:pt x="1663" y="7166"/>
                  <a:pt x="3674" y="8844"/>
                  <a:pt x="4956" y="9684"/>
                </a:cubicBezTo>
                <a:lnTo>
                  <a:pt x="6492" y="9066"/>
                </a:lnTo>
                <a:cubicBezTo>
                  <a:pt x="6825" y="7578"/>
                  <a:pt x="7141" y="4981"/>
                  <a:pt x="6334" y="2954"/>
                </a:cubicBezTo>
                <a:cubicBezTo>
                  <a:pt x="5624" y="1166"/>
                  <a:pt x="4183" y="1"/>
                  <a:pt x="28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34"/>
          <p:cNvSpPr/>
          <p:nvPr/>
        </p:nvSpPr>
        <p:spPr>
          <a:xfrm>
            <a:off x="7414036" y="373587"/>
            <a:ext cx="304124" cy="610982"/>
          </a:xfrm>
          <a:custGeom>
            <a:rect b="b" l="l" r="r" t="t"/>
            <a:pathLst>
              <a:path extrusionOk="0" h="9386" w="4672">
                <a:moveTo>
                  <a:pt x="816" y="0"/>
                </a:moveTo>
                <a:cubicBezTo>
                  <a:pt x="763" y="0"/>
                  <a:pt x="713" y="9"/>
                  <a:pt x="666" y="28"/>
                </a:cubicBezTo>
                <a:cubicBezTo>
                  <a:pt x="1" y="281"/>
                  <a:pt x="175" y="2244"/>
                  <a:pt x="1046" y="4398"/>
                </a:cubicBezTo>
                <a:cubicBezTo>
                  <a:pt x="1838" y="6424"/>
                  <a:pt x="3199" y="8356"/>
                  <a:pt x="4007" y="9385"/>
                </a:cubicBezTo>
                <a:lnTo>
                  <a:pt x="4672" y="9132"/>
                </a:lnTo>
                <a:cubicBezTo>
                  <a:pt x="4545" y="7818"/>
                  <a:pt x="4197" y="5490"/>
                  <a:pt x="3389" y="3464"/>
                </a:cubicBezTo>
                <a:cubicBezTo>
                  <a:pt x="2596" y="1466"/>
                  <a:pt x="1490" y="0"/>
                  <a:pt x="816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34"/>
          <p:cNvSpPr/>
          <p:nvPr/>
        </p:nvSpPr>
        <p:spPr>
          <a:xfrm>
            <a:off x="7625335" y="948446"/>
            <a:ext cx="142298" cy="80457"/>
          </a:xfrm>
          <a:custGeom>
            <a:rect b="b" l="l" r="r" t="t"/>
            <a:pathLst>
              <a:path extrusionOk="0" h="1236" w="2186">
                <a:moveTo>
                  <a:pt x="2186" y="0"/>
                </a:moveTo>
                <a:lnTo>
                  <a:pt x="1" y="871"/>
                </a:lnTo>
                <a:lnTo>
                  <a:pt x="697" y="1235"/>
                </a:lnTo>
                <a:lnTo>
                  <a:pt x="1932" y="744"/>
                </a:lnTo>
                <a:lnTo>
                  <a:pt x="2186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34"/>
          <p:cNvSpPr/>
          <p:nvPr/>
        </p:nvSpPr>
        <p:spPr>
          <a:xfrm>
            <a:off x="7023399" y="779392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34"/>
          <p:cNvSpPr/>
          <p:nvPr/>
        </p:nvSpPr>
        <p:spPr>
          <a:xfrm>
            <a:off x="1770438" y="892670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34"/>
          <p:cNvSpPr/>
          <p:nvPr/>
        </p:nvSpPr>
        <p:spPr>
          <a:xfrm>
            <a:off x="-155087" y="4495620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34"/>
          <p:cNvSpPr/>
          <p:nvPr/>
        </p:nvSpPr>
        <p:spPr>
          <a:xfrm>
            <a:off x="8328868" y="1492489"/>
            <a:ext cx="1339337" cy="367053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34"/>
          <p:cNvSpPr/>
          <p:nvPr/>
        </p:nvSpPr>
        <p:spPr>
          <a:xfrm>
            <a:off x="636413" y="173508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34"/>
          <p:cNvSpPr txBox="1"/>
          <p:nvPr>
            <p:ph idx="1" type="subTitle"/>
          </p:nvPr>
        </p:nvSpPr>
        <p:spPr>
          <a:xfrm>
            <a:off x="732375" y="1647075"/>
            <a:ext cx="77088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2612" name="Google Shape;2612;p34"/>
          <p:cNvSpPr txBox="1"/>
          <p:nvPr>
            <p:ph type="title"/>
          </p:nvPr>
        </p:nvSpPr>
        <p:spPr>
          <a:xfrm>
            <a:off x="642825" y="541137"/>
            <a:ext cx="77088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13" name="Google Shape;2613;p34"/>
          <p:cNvSpPr txBox="1"/>
          <p:nvPr>
            <p:ph idx="2" type="subTitle"/>
          </p:nvPr>
        </p:nvSpPr>
        <p:spPr>
          <a:xfrm>
            <a:off x="717600" y="1298448"/>
            <a:ext cx="7708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solidFill>
          <a:schemeClr val="dk2"/>
        </a:solidFill>
      </p:bgPr>
    </p:bg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35"/>
          <p:cNvSpPr/>
          <p:nvPr/>
        </p:nvSpPr>
        <p:spPr>
          <a:xfrm rot="526347">
            <a:off x="7743088" y="1175927"/>
            <a:ext cx="536828" cy="147227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35"/>
          <p:cNvSpPr/>
          <p:nvPr/>
        </p:nvSpPr>
        <p:spPr>
          <a:xfrm rot="526347">
            <a:off x="8014553" y="1808942"/>
            <a:ext cx="78959" cy="83874"/>
          </a:xfrm>
          <a:custGeom>
            <a:rect b="b" l="l" r="r" t="t"/>
            <a:pathLst>
              <a:path extrusionOk="0" h="2440" w="2297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35"/>
          <p:cNvSpPr/>
          <p:nvPr/>
        </p:nvSpPr>
        <p:spPr>
          <a:xfrm rot="526347">
            <a:off x="8045875" y="1674497"/>
            <a:ext cx="16912" cy="156233"/>
          </a:xfrm>
          <a:custGeom>
            <a:rect b="b" l="l" r="r" t="t"/>
            <a:pathLst>
              <a:path extrusionOk="0" fill="none" h="4545" w="492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35"/>
          <p:cNvSpPr/>
          <p:nvPr/>
        </p:nvSpPr>
        <p:spPr>
          <a:xfrm rot="526347">
            <a:off x="8087967" y="1738089"/>
            <a:ext cx="95286" cy="124677"/>
          </a:xfrm>
          <a:custGeom>
            <a:rect b="b" l="l" r="r" t="t"/>
            <a:pathLst>
              <a:path extrusionOk="0" fill="none" h="3627" w="2772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35"/>
          <p:cNvSpPr/>
          <p:nvPr/>
        </p:nvSpPr>
        <p:spPr>
          <a:xfrm rot="526347">
            <a:off x="8030678" y="1679838"/>
            <a:ext cx="41937" cy="194320"/>
          </a:xfrm>
          <a:custGeom>
            <a:rect b="b" l="l" r="r" t="t"/>
            <a:pathLst>
              <a:path extrusionOk="0" fill="none" h="5653" w="122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35"/>
          <p:cNvSpPr/>
          <p:nvPr/>
        </p:nvSpPr>
        <p:spPr>
          <a:xfrm rot="526347">
            <a:off x="8063759" y="1730314"/>
            <a:ext cx="103983" cy="169295"/>
          </a:xfrm>
          <a:custGeom>
            <a:rect b="b" l="l" r="r" t="t"/>
            <a:pathLst>
              <a:path extrusionOk="0" fill="none" h="4925" w="3025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35"/>
          <p:cNvSpPr/>
          <p:nvPr/>
        </p:nvSpPr>
        <p:spPr>
          <a:xfrm rot="526347">
            <a:off x="7968070" y="916086"/>
            <a:ext cx="822413" cy="866412"/>
          </a:xfrm>
          <a:custGeom>
            <a:rect b="b" l="l" r="r" t="t"/>
            <a:pathLst>
              <a:path extrusionOk="0" h="25205" w="23925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35"/>
          <p:cNvSpPr/>
          <p:nvPr/>
        </p:nvSpPr>
        <p:spPr>
          <a:xfrm rot="526347">
            <a:off x="8068328" y="933097"/>
            <a:ext cx="617781" cy="837675"/>
          </a:xfrm>
          <a:custGeom>
            <a:rect b="b" l="l" r="r" t="t"/>
            <a:pathLst>
              <a:path extrusionOk="0" h="24369" w="17972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35"/>
          <p:cNvSpPr/>
          <p:nvPr/>
        </p:nvSpPr>
        <p:spPr>
          <a:xfrm rot="526347">
            <a:off x="8163490" y="941795"/>
            <a:ext cx="402802" cy="812375"/>
          </a:xfrm>
          <a:custGeom>
            <a:rect b="b" l="l" r="r" t="t"/>
            <a:pathLst>
              <a:path extrusionOk="0" h="23633" w="11718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35"/>
          <p:cNvSpPr/>
          <p:nvPr/>
        </p:nvSpPr>
        <p:spPr>
          <a:xfrm rot="526347">
            <a:off x="8036979" y="1673957"/>
            <a:ext cx="188339" cy="107249"/>
          </a:xfrm>
          <a:custGeom>
            <a:rect b="b" l="l" r="r" t="t"/>
            <a:pathLst>
              <a:path extrusionOk="0" h="3120" w="5479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35"/>
          <p:cNvSpPr/>
          <p:nvPr/>
        </p:nvSpPr>
        <p:spPr>
          <a:xfrm rot="526347">
            <a:off x="8092075" y="1515387"/>
            <a:ext cx="950458" cy="259769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35"/>
          <p:cNvSpPr/>
          <p:nvPr/>
        </p:nvSpPr>
        <p:spPr>
          <a:xfrm rot="526347">
            <a:off x="8468196" y="1368110"/>
            <a:ext cx="15812" cy="13578"/>
          </a:xfrm>
          <a:custGeom>
            <a:rect b="b" l="l" r="r" t="t"/>
            <a:pathLst>
              <a:path extrusionOk="0" h="395" w="46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35"/>
          <p:cNvSpPr/>
          <p:nvPr/>
        </p:nvSpPr>
        <p:spPr>
          <a:xfrm rot="526347">
            <a:off x="8370732" y="1428513"/>
            <a:ext cx="15847" cy="13612"/>
          </a:xfrm>
          <a:custGeom>
            <a:rect b="b" l="l" r="r" t="t"/>
            <a:pathLst>
              <a:path extrusionOk="0" h="396" w="461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35"/>
          <p:cNvSpPr/>
          <p:nvPr/>
        </p:nvSpPr>
        <p:spPr>
          <a:xfrm rot="526347">
            <a:off x="8339996" y="1166297"/>
            <a:ext cx="19078" cy="16225"/>
          </a:xfrm>
          <a:custGeom>
            <a:rect b="b" l="l" r="r" t="t"/>
            <a:pathLst>
              <a:path extrusionOk="0" h="472" w="555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p35"/>
          <p:cNvSpPr/>
          <p:nvPr/>
        </p:nvSpPr>
        <p:spPr>
          <a:xfrm rot="526347">
            <a:off x="8362422" y="1394202"/>
            <a:ext cx="22378" cy="19147"/>
          </a:xfrm>
          <a:custGeom>
            <a:rect b="b" l="l" r="r" t="t"/>
            <a:pathLst>
              <a:path extrusionOk="0" h="557" w="651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35"/>
          <p:cNvSpPr/>
          <p:nvPr/>
        </p:nvSpPr>
        <p:spPr>
          <a:xfrm rot="526347">
            <a:off x="8350550" y="1510979"/>
            <a:ext cx="17978" cy="17978"/>
          </a:xfrm>
          <a:custGeom>
            <a:rect b="b" l="l" r="r" t="t"/>
            <a:pathLst>
              <a:path extrusionOk="0" h="523" w="523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35"/>
          <p:cNvSpPr/>
          <p:nvPr/>
        </p:nvSpPr>
        <p:spPr>
          <a:xfrm rot="526347">
            <a:off x="8345435" y="1517841"/>
            <a:ext cx="24509" cy="21003"/>
          </a:xfrm>
          <a:custGeom>
            <a:rect b="b" l="l" r="r" t="t"/>
            <a:pathLst>
              <a:path extrusionOk="0" h="611" w="713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35"/>
          <p:cNvSpPr/>
          <p:nvPr/>
        </p:nvSpPr>
        <p:spPr>
          <a:xfrm rot="526347">
            <a:off x="8277801" y="1499043"/>
            <a:ext cx="16362" cy="13578"/>
          </a:xfrm>
          <a:custGeom>
            <a:rect b="b" l="l" r="r" t="t"/>
            <a:pathLst>
              <a:path extrusionOk="0" h="395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35"/>
          <p:cNvSpPr/>
          <p:nvPr/>
        </p:nvSpPr>
        <p:spPr>
          <a:xfrm rot="526347">
            <a:off x="8088639" y="1180640"/>
            <a:ext cx="22344" cy="19147"/>
          </a:xfrm>
          <a:custGeom>
            <a:rect b="b" l="l" r="r" t="t"/>
            <a:pathLst>
              <a:path extrusionOk="0" h="557" w="65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35"/>
          <p:cNvSpPr/>
          <p:nvPr/>
        </p:nvSpPr>
        <p:spPr>
          <a:xfrm rot="-928300">
            <a:off x="884510" y="1917186"/>
            <a:ext cx="744885" cy="1205279"/>
          </a:xfrm>
          <a:custGeom>
            <a:rect b="b" l="l" r="r" t="t"/>
            <a:pathLst>
              <a:path extrusionOk="0" h="37638" w="23261">
                <a:moveTo>
                  <a:pt x="21123" y="1"/>
                </a:moveTo>
                <a:cubicBezTo>
                  <a:pt x="20743" y="128"/>
                  <a:pt x="20394" y="318"/>
                  <a:pt x="20078" y="523"/>
                </a:cubicBezTo>
                <a:cubicBezTo>
                  <a:pt x="19698" y="777"/>
                  <a:pt x="19334" y="1062"/>
                  <a:pt x="19001" y="1363"/>
                </a:cubicBezTo>
                <a:cubicBezTo>
                  <a:pt x="18795" y="1553"/>
                  <a:pt x="18605" y="1758"/>
                  <a:pt x="18431" y="1980"/>
                </a:cubicBezTo>
                <a:cubicBezTo>
                  <a:pt x="18241" y="2218"/>
                  <a:pt x="18051" y="2471"/>
                  <a:pt x="17877" y="2756"/>
                </a:cubicBezTo>
                <a:cubicBezTo>
                  <a:pt x="18241" y="3152"/>
                  <a:pt x="18589" y="3500"/>
                  <a:pt x="18874" y="3864"/>
                </a:cubicBezTo>
                <a:cubicBezTo>
                  <a:pt x="19159" y="4165"/>
                  <a:pt x="19381" y="4529"/>
                  <a:pt x="19524" y="4925"/>
                </a:cubicBezTo>
                <a:cubicBezTo>
                  <a:pt x="19207" y="4387"/>
                  <a:pt x="18384" y="3643"/>
                  <a:pt x="17608" y="3184"/>
                </a:cubicBezTo>
                <a:cubicBezTo>
                  <a:pt x="17529" y="3310"/>
                  <a:pt x="17465" y="3421"/>
                  <a:pt x="17402" y="3548"/>
                </a:cubicBezTo>
                <a:cubicBezTo>
                  <a:pt x="17339" y="3674"/>
                  <a:pt x="17275" y="3801"/>
                  <a:pt x="17228" y="3928"/>
                </a:cubicBezTo>
                <a:cubicBezTo>
                  <a:pt x="17101" y="4197"/>
                  <a:pt x="16990" y="4482"/>
                  <a:pt x="16895" y="4783"/>
                </a:cubicBezTo>
                <a:cubicBezTo>
                  <a:pt x="16784" y="5068"/>
                  <a:pt x="16689" y="5384"/>
                  <a:pt x="16610" y="5717"/>
                </a:cubicBezTo>
                <a:cubicBezTo>
                  <a:pt x="16515" y="6049"/>
                  <a:pt x="16468" y="6398"/>
                  <a:pt x="16420" y="6762"/>
                </a:cubicBezTo>
                <a:cubicBezTo>
                  <a:pt x="16389" y="6999"/>
                  <a:pt x="16357" y="7221"/>
                  <a:pt x="16341" y="7459"/>
                </a:cubicBezTo>
                <a:cubicBezTo>
                  <a:pt x="16341" y="7443"/>
                  <a:pt x="16341" y="7443"/>
                  <a:pt x="16341" y="7427"/>
                </a:cubicBezTo>
                <a:cubicBezTo>
                  <a:pt x="15993" y="7981"/>
                  <a:pt x="15676" y="8504"/>
                  <a:pt x="15344" y="8994"/>
                </a:cubicBezTo>
                <a:cubicBezTo>
                  <a:pt x="15011" y="9469"/>
                  <a:pt x="14679" y="9929"/>
                  <a:pt x="14394" y="10372"/>
                </a:cubicBezTo>
                <a:cubicBezTo>
                  <a:pt x="13808" y="11227"/>
                  <a:pt x="13269" y="12003"/>
                  <a:pt x="12953" y="12747"/>
                </a:cubicBezTo>
                <a:cubicBezTo>
                  <a:pt x="12414" y="13618"/>
                  <a:pt x="12082" y="14568"/>
                  <a:pt x="11939" y="15565"/>
                </a:cubicBezTo>
                <a:cubicBezTo>
                  <a:pt x="11860" y="16040"/>
                  <a:pt x="11844" y="16515"/>
                  <a:pt x="11876" y="17006"/>
                </a:cubicBezTo>
                <a:cubicBezTo>
                  <a:pt x="11702" y="16246"/>
                  <a:pt x="11670" y="15470"/>
                  <a:pt x="11781" y="14695"/>
                </a:cubicBezTo>
                <a:cubicBezTo>
                  <a:pt x="11876" y="13808"/>
                  <a:pt x="12113" y="12953"/>
                  <a:pt x="12493" y="12129"/>
                </a:cubicBezTo>
                <a:cubicBezTo>
                  <a:pt x="11939" y="11765"/>
                  <a:pt x="11385" y="11417"/>
                  <a:pt x="10847" y="11037"/>
                </a:cubicBezTo>
                <a:cubicBezTo>
                  <a:pt x="10293" y="10657"/>
                  <a:pt x="9738" y="10261"/>
                  <a:pt x="9232" y="9849"/>
                </a:cubicBezTo>
                <a:cubicBezTo>
                  <a:pt x="8709" y="9406"/>
                  <a:pt x="8218" y="8947"/>
                  <a:pt x="7775" y="8440"/>
                </a:cubicBezTo>
                <a:cubicBezTo>
                  <a:pt x="7316" y="7902"/>
                  <a:pt x="6920" y="7300"/>
                  <a:pt x="6588" y="6683"/>
                </a:cubicBezTo>
                <a:cubicBezTo>
                  <a:pt x="5542" y="4672"/>
                  <a:pt x="4260" y="4134"/>
                  <a:pt x="3104" y="3928"/>
                </a:cubicBezTo>
                <a:cubicBezTo>
                  <a:pt x="1932" y="3706"/>
                  <a:pt x="808" y="3864"/>
                  <a:pt x="1" y="3263"/>
                </a:cubicBezTo>
                <a:lnTo>
                  <a:pt x="1" y="3263"/>
                </a:lnTo>
                <a:cubicBezTo>
                  <a:pt x="1204" y="4640"/>
                  <a:pt x="919" y="5638"/>
                  <a:pt x="792" y="6936"/>
                </a:cubicBezTo>
                <a:cubicBezTo>
                  <a:pt x="682" y="8250"/>
                  <a:pt x="761" y="9818"/>
                  <a:pt x="2597" y="12446"/>
                </a:cubicBezTo>
                <a:cubicBezTo>
                  <a:pt x="2739" y="12435"/>
                  <a:pt x="2881" y="12430"/>
                  <a:pt x="3023" y="12430"/>
                </a:cubicBezTo>
                <a:cubicBezTo>
                  <a:pt x="3719" y="12430"/>
                  <a:pt x="4410" y="12558"/>
                  <a:pt x="5067" y="12795"/>
                </a:cubicBezTo>
                <a:cubicBezTo>
                  <a:pt x="4935" y="12785"/>
                  <a:pt x="4803" y="12781"/>
                  <a:pt x="4671" y="12781"/>
                </a:cubicBezTo>
                <a:cubicBezTo>
                  <a:pt x="4108" y="12781"/>
                  <a:pt x="3548" y="12862"/>
                  <a:pt x="3009" y="13016"/>
                </a:cubicBezTo>
                <a:cubicBezTo>
                  <a:pt x="3136" y="13190"/>
                  <a:pt x="3278" y="13365"/>
                  <a:pt x="3405" y="13555"/>
                </a:cubicBezTo>
                <a:cubicBezTo>
                  <a:pt x="5416" y="16104"/>
                  <a:pt x="6287" y="17972"/>
                  <a:pt x="6746" y="19413"/>
                </a:cubicBezTo>
                <a:cubicBezTo>
                  <a:pt x="6936" y="20046"/>
                  <a:pt x="7063" y="20695"/>
                  <a:pt x="7142" y="21360"/>
                </a:cubicBezTo>
                <a:cubicBezTo>
                  <a:pt x="7205" y="21930"/>
                  <a:pt x="7221" y="22469"/>
                  <a:pt x="7268" y="23007"/>
                </a:cubicBezTo>
                <a:cubicBezTo>
                  <a:pt x="8030" y="22830"/>
                  <a:pt x="8776" y="22732"/>
                  <a:pt x="9465" y="22732"/>
                </a:cubicBezTo>
                <a:cubicBezTo>
                  <a:pt x="10193" y="22732"/>
                  <a:pt x="10855" y="22842"/>
                  <a:pt x="11401" y="23086"/>
                </a:cubicBezTo>
                <a:cubicBezTo>
                  <a:pt x="10936" y="22969"/>
                  <a:pt x="10461" y="22918"/>
                  <a:pt x="9988" y="22918"/>
                </a:cubicBezTo>
                <a:cubicBezTo>
                  <a:pt x="9057" y="22918"/>
                  <a:pt x="8134" y="23114"/>
                  <a:pt x="7316" y="23387"/>
                </a:cubicBezTo>
                <a:cubicBezTo>
                  <a:pt x="7363" y="23799"/>
                  <a:pt x="7427" y="24195"/>
                  <a:pt x="7538" y="24591"/>
                </a:cubicBezTo>
                <a:cubicBezTo>
                  <a:pt x="7553" y="24686"/>
                  <a:pt x="7585" y="24781"/>
                  <a:pt x="7633" y="24860"/>
                </a:cubicBezTo>
                <a:cubicBezTo>
                  <a:pt x="7110" y="24717"/>
                  <a:pt x="6588" y="24638"/>
                  <a:pt x="6049" y="24591"/>
                </a:cubicBezTo>
                <a:cubicBezTo>
                  <a:pt x="4957" y="24448"/>
                  <a:pt x="3943" y="24337"/>
                  <a:pt x="2946" y="23387"/>
                </a:cubicBezTo>
                <a:lnTo>
                  <a:pt x="2946" y="23387"/>
                </a:lnTo>
                <a:cubicBezTo>
                  <a:pt x="2946" y="23736"/>
                  <a:pt x="2962" y="24084"/>
                  <a:pt x="3009" y="24432"/>
                </a:cubicBezTo>
                <a:cubicBezTo>
                  <a:pt x="3120" y="25224"/>
                  <a:pt x="3357" y="26000"/>
                  <a:pt x="3706" y="26728"/>
                </a:cubicBezTo>
                <a:cubicBezTo>
                  <a:pt x="4450" y="26126"/>
                  <a:pt x="5147" y="25636"/>
                  <a:pt x="5685" y="25556"/>
                </a:cubicBezTo>
                <a:lnTo>
                  <a:pt x="5685" y="25556"/>
                </a:lnTo>
                <a:cubicBezTo>
                  <a:pt x="5210" y="25762"/>
                  <a:pt x="4450" y="26348"/>
                  <a:pt x="3864" y="27029"/>
                </a:cubicBezTo>
                <a:cubicBezTo>
                  <a:pt x="4339" y="27821"/>
                  <a:pt x="5004" y="28501"/>
                  <a:pt x="5796" y="28992"/>
                </a:cubicBezTo>
                <a:cubicBezTo>
                  <a:pt x="6398" y="30686"/>
                  <a:pt x="6366" y="32396"/>
                  <a:pt x="6667" y="33426"/>
                </a:cubicBezTo>
                <a:cubicBezTo>
                  <a:pt x="7284" y="32840"/>
                  <a:pt x="7997" y="32349"/>
                  <a:pt x="8773" y="32001"/>
                </a:cubicBezTo>
                <a:cubicBezTo>
                  <a:pt x="9042" y="31874"/>
                  <a:pt x="9343" y="31779"/>
                  <a:pt x="9643" y="31716"/>
                </a:cubicBezTo>
                <a:lnTo>
                  <a:pt x="9643" y="31716"/>
                </a:lnTo>
                <a:cubicBezTo>
                  <a:pt x="9358" y="31811"/>
                  <a:pt x="9105" y="31937"/>
                  <a:pt x="8868" y="32096"/>
                </a:cubicBezTo>
                <a:cubicBezTo>
                  <a:pt x="8108" y="32586"/>
                  <a:pt x="7427" y="33188"/>
                  <a:pt x="6841" y="33885"/>
                </a:cubicBezTo>
                <a:cubicBezTo>
                  <a:pt x="7035" y="34255"/>
                  <a:pt x="7332" y="34468"/>
                  <a:pt x="7835" y="34468"/>
                </a:cubicBezTo>
                <a:cubicBezTo>
                  <a:pt x="8194" y="34468"/>
                  <a:pt x="8657" y="34360"/>
                  <a:pt x="9263" y="34122"/>
                </a:cubicBezTo>
                <a:cubicBezTo>
                  <a:pt x="10797" y="33525"/>
                  <a:pt x="12079" y="33154"/>
                  <a:pt x="13142" y="33154"/>
                </a:cubicBezTo>
                <a:cubicBezTo>
                  <a:pt x="13517" y="33154"/>
                  <a:pt x="13865" y="33200"/>
                  <a:pt x="14188" y="33299"/>
                </a:cubicBezTo>
                <a:cubicBezTo>
                  <a:pt x="16024" y="34661"/>
                  <a:pt x="17814" y="36117"/>
                  <a:pt x="19508" y="37637"/>
                </a:cubicBezTo>
                <a:lnTo>
                  <a:pt x="19650" y="37479"/>
                </a:lnTo>
                <a:cubicBezTo>
                  <a:pt x="18194" y="36165"/>
                  <a:pt x="16674" y="34898"/>
                  <a:pt x="15106" y="33711"/>
                </a:cubicBezTo>
                <a:cubicBezTo>
                  <a:pt x="14093" y="32618"/>
                  <a:pt x="13301" y="31241"/>
                  <a:pt x="12493" y="29863"/>
                </a:cubicBezTo>
                <a:cubicBezTo>
                  <a:pt x="11765" y="28612"/>
                  <a:pt x="11005" y="27377"/>
                  <a:pt x="10087" y="26411"/>
                </a:cubicBezTo>
                <a:lnTo>
                  <a:pt x="10087" y="26411"/>
                </a:lnTo>
                <a:cubicBezTo>
                  <a:pt x="10688" y="26570"/>
                  <a:pt x="11353" y="26712"/>
                  <a:pt x="12050" y="26855"/>
                </a:cubicBezTo>
                <a:cubicBezTo>
                  <a:pt x="13127" y="27029"/>
                  <a:pt x="14172" y="27314"/>
                  <a:pt x="15185" y="27710"/>
                </a:cubicBezTo>
                <a:cubicBezTo>
                  <a:pt x="15850" y="27963"/>
                  <a:pt x="16436" y="28343"/>
                  <a:pt x="16911" y="28850"/>
                </a:cubicBezTo>
                <a:cubicBezTo>
                  <a:pt x="18304" y="31541"/>
                  <a:pt x="19619" y="34265"/>
                  <a:pt x="20838" y="37036"/>
                </a:cubicBezTo>
                <a:lnTo>
                  <a:pt x="21028" y="36957"/>
                </a:lnTo>
                <a:cubicBezTo>
                  <a:pt x="19793" y="34154"/>
                  <a:pt x="18479" y="31399"/>
                  <a:pt x="17069" y="28691"/>
                </a:cubicBezTo>
                <a:cubicBezTo>
                  <a:pt x="16911" y="28169"/>
                  <a:pt x="16800" y="27646"/>
                  <a:pt x="16705" y="27108"/>
                </a:cubicBezTo>
                <a:cubicBezTo>
                  <a:pt x="16563" y="26142"/>
                  <a:pt x="16499" y="25161"/>
                  <a:pt x="16515" y="24195"/>
                </a:cubicBezTo>
                <a:cubicBezTo>
                  <a:pt x="16515" y="23609"/>
                  <a:pt x="16563" y="22991"/>
                  <a:pt x="16626" y="22326"/>
                </a:cubicBezTo>
                <a:cubicBezTo>
                  <a:pt x="16705" y="21661"/>
                  <a:pt x="16784" y="20949"/>
                  <a:pt x="16943" y="20189"/>
                </a:cubicBezTo>
                <a:lnTo>
                  <a:pt x="16943" y="20157"/>
                </a:lnTo>
                <a:cubicBezTo>
                  <a:pt x="17133" y="20363"/>
                  <a:pt x="17339" y="20585"/>
                  <a:pt x="17513" y="20790"/>
                </a:cubicBezTo>
                <a:cubicBezTo>
                  <a:pt x="17719" y="21044"/>
                  <a:pt x="17924" y="21313"/>
                  <a:pt x="18130" y="21566"/>
                </a:cubicBezTo>
                <a:cubicBezTo>
                  <a:pt x="18320" y="21820"/>
                  <a:pt x="18494" y="22089"/>
                  <a:pt x="18653" y="22358"/>
                </a:cubicBezTo>
                <a:cubicBezTo>
                  <a:pt x="18748" y="22516"/>
                  <a:pt x="18827" y="22659"/>
                  <a:pt x="18906" y="22817"/>
                </a:cubicBezTo>
                <a:cubicBezTo>
                  <a:pt x="19872" y="26396"/>
                  <a:pt x="21281" y="29847"/>
                  <a:pt x="23086" y="33093"/>
                </a:cubicBezTo>
                <a:lnTo>
                  <a:pt x="23260" y="32982"/>
                </a:lnTo>
                <a:cubicBezTo>
                  <a:pt x="21693" y="30148"/>
                  <a:pt x="20410" y="27140"/>
                  <a:pt x="19476" y="24036"/>
                </a:cubicBezTo>
                <a:cubicBezTo>
                  <a:pt x="19049" y="21740"/>
                  <a:pt x="19207" y="19381"/>
                  <a:pt x="19539" y="17165"/>
                </a:cubicBezTo>
                <a:cubicBezTo>
                  <a:pt x="19935" y="14647"/>
                  <a:pt x="20553" y="12304"/>
                  <a:pt x="20806" y="10087"/>
                </a:cubicBezTo>
                <a:cubicBezTo>
                  <a:pt x="20917" y="9137"/>
                  <a:pt x="20949" y="8187"/>
                  <a:pt x="20869" y="7221"/>
                </a:cubicBezTo>
                <a:cubicBezTo>
                  <a:pt x="20838" y="6809"/>
                  <a:pt x="20774" y="6398"/>
                  <a:pt x="20727" y="6002"/>
                </a:cubicBezTo>
                <a:cubicBezTo>
                  <a:pt x="20664" y="5606"/>
                  <a:pt x="20616" y="5226"/>
                  <a:pt x="20569" y="4830"/>
                </a:cubicBezTo>
                <a:cubicBezTo>
                  <a:pt x="20347" y="3310"/>
                  <a:pt x="20284" y="1790"/>
                  <a:pt x="21123" y="1"/>
                </a:cubicBez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35"/>
          <p:cNvSpPr/>
          <p:nvPr/>
        </p:nvSpPr>
        <p:spPr>
          <a:xfrm rot="-928300">
            <a:off x="1424219" y="2083644"/>
            <a:ext cx="208437" cy="819403"/>
          </a:xfrm>
          <a:custGeom>
            <a:rect b="b" l="l" r="r" t="t"/>
            <a:pathLst>
              <a:path extrusionOk="0" h="25588" w="6509">
                <a:moveTo>
                  <a:pt x="6318" y="25587"/>
                </a:moveTo>
                <a:cubicBezTo>
                  <a:pt x="2043" y="17956"/>
                  <a:pt x="1" y="8867"/>
                  <a:pt x="539" y="0"/>
                </a:cubicBezTo>
                <a:lnTo>
                  <a:pt x="745" y="0"/>
                </a:lnTo>
                <a:cubicBezTo>
                  <a:pt x="206" y="8835"/>
                  <a:pt x="2249" y="17892"/>
                  <a:pt x="6508" y="2547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6" name="Google Shape;2636;p35"/>
          <p:cNvSpPr/>
          <p:nvPr/>
        </p:nvSpPr>
        <p:spPr>
          <a:xfrm rot="-928300">
            <a:off x="1249162" y="2121633"/>
            <a:ext cx="226178" cy="532926"/>
          </a:xfrm>
          <a:custGeom>
            <a:rect b="b" l="l" r="r" t="t"/>
            <a:pathLst>
              <a:path extrusionOk="0" h="16642" w="7063">
                <a:moveTo>
                  <a:pt x="3817" y="7996"/>
                </a:moveTo>
                <a:cubicBezTo>
                  <a:pt x="3817" y="7996"/>
                  <a:pt x="3753" y="7885"/>
                  <a:pt x="3611" y="7727"/>
                </a:cubicBezTo>
                <a:cubicBezTo>
                  <a:pt x="3484" y="7553"/>
                  <a:pt x="3263" y="7331"/>
                  <a:pt x="3009" y="7062"/>
                </a:cubicBezTo>
                <a:cubicBezTo>
                  <a:pt x="2297" y="6365"/>
                  <a:pt x="1457" y="5779"/>
                  <a:pt x="555" y="5368"/>
                </a:cubicBezTo>
                <a:cubicBezTo>
                  <a:pt x="872" y="4608"/>
                  <a:pt x="1426" y="3816"/>
                  <a:pt x="2012" y="2961"/>
                </a:cubicBezTo>
                <a:cubicBezTo>
                  <a:pt x="2313" y="2518"/>
                  <a:pt x="2645" y="2058"/>
                  <a:pt x="2978" y="1568"/>
                </a:cubicBezTo>
                <a:cubicBezTo>
                  <a:pt x="3310" y="1077"/>
                  <a:pt x="3611" y="570"/>
                  <a:pt x="3975" y="0"/>
                </a:cubicBezTo>
                <a:cubicBezTo>
                  <a:pt x="3848" y="1520"/>
                  <a:pt x="3975" y="3040"/>
                  <a:pt x="4339" y="4513"/>
                </a:cubicBezTo>
                <a:cubicBezTo>
                  <a:pt x="4798" y="6318"/>
                  <a:pt x="5147" y="8629"/>
                  <a:pt x="5653" y="10846"/>
                </a:cubicBezTo>
                <a:cubicBezTo>
                  <a:pt x="5748" y="11400"/>
                  <a:pt x="5891" y="11954"/>
                  <a:pt x="6002" y="12493"/>
                </a:cubicBezTo>
                <a:cubicBezTo>
                  <a:pt x="6128" y="13015"/>
                  <a:pt x="6239" y="13538"/>
                  <a:pt x="6382" y="14029"/>
                </a:cubicBezTo>
                <a:lnTo>
                  <a:pt x="6730" y="15438"/>
                </a:lnTo>
                <a:cubicBezTo>
                  <a:pt x="6841" y="15881"/>
                  <a:pt x="6968" y="16277"/>
                  <a:pt x="7063" y="16641"/>
                </a:cubicBezTo>
                <a:cubicBezTo>
                  <a:pt x="6968" y="16340"/>
                  <a:pt x="6857" y="16040"/>
                  <a:pt x="6714" y="15754"/>
                </a:cubicBezTo>
                <a:cubicBezTo>
                  <a:pt x="6588" y="15485"/>
                  <a:pt x="6445" y="15200"/>
                  <a:pt x="6287" y="14931"/>
                </a:cubicBezTo>
                <a:cubicBezTo>
                  <a:pt x="6128" y="14662"/>
                  <a:pt x="5954" y="14393"/>
                  <a:pt x="5764" y="14139"/>
                </a:cubicBezTo>
                <a:cubicBezTo>
                  <a:pt x="5558" y="13886"/>
                  <a:pt x="5353" y="13617"/>
                  <a:pt x="5147" y="13364"/>
                </a:cubicBezTo>
                <a:cubicBezTo>
                  <a:pt x="4672" y="12809"/>
                  <a:pt x="4165" y="12271"/>
                  <a:pt x="3643" y="11780"/>
                </a:cubicBezTo>
                <a:cubicBezTo>
                  <a:pt x="3088" y="11226"/>
                  <a:pt x="2487" y="10656"/>
                  <a:pt x="1822" y="10023"/>
                </a:cubicBezTo>
                <a:cubicBezTo>
                  <a:pt x="349" y="8582"/>
                  <a:pt x="1" y="7331"/>
                  <a:pt x="302" y="6112"/>
                </a:cubicBezTo>
                <a:cubicBezTo>
                  <a:pt x="1267" y="6334"/>
                  <a:pt x="2170" y="6729"/>
                  <a:pt x="2978" y="7284"/>
                </a:cubicBezTo>
                <a:cubicBezTo>
                  <a:pt x="3294" y="7474"/>
                  <a:pt x="3563" y="7711"/>
                  <a:pt x="3817" y="799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35"/>
          <p:cNvSpPr/>
          <p:nvPr/>
        </p:nvSpPr>
        <p:spPr>
          <a:xfrm rot="-928300">
            <a:off x="1343150" y="1863707"/>
            <a:ext cx="155183" cy="798620"/>
          </a:xfrm>
          <a:custGeom>
            <a:rect b="b" l="l" r="r" t="t"/>
            <a:pathLst>
              <a:path extrusionOk="0" h="24939" w="4846">
                <a:moveTo>
                  <a:pt x="3247" y="4940"/>
                </a:moveTo>
                <a:cubicBezTo>
                  <a:pt x="3088" y="4544"/>
                  <a:pt x="2867" y="4180"/>
                  <a:pt x="2597" y="3879"/>
                </a:cubicBezTo>
                <a:cubicBezTo>
                  <a:pt x="2312" y="3515"/>
                  <a:pt x="1964" y="3151"/>
                  <a:pt x="1584" y="2771"/>
                </a:cubicBezTo>
                <a:cubicBezTo>
                  <a:pt x="1774" y="2486"/>
                  <a:pt x="1964" y="2233"/>
                  <a:pt x="2154" y="1995"/>
                </a:cubicBezTo>
                <a:cubicBezTo>
                  <a:pt x="2328" y="1773"/>
                  <a:pt x="2518" y="1568"/>
                  <a:pt x="2724" y="1378"/>
                </a:cubicBezTo>
                <a:cubicBezTo>
                  <a:pt x="3041" y="1077"/>
                  <a:pt x="3405" y="792"/>
                  <a:pt x="3785" y="538"/>
                </a:cubicBezTo>
                <a:cubicBezTo>
                  <a:pt x="4117" y="317"/>
                  <a:pt x="4466" y="143"/>
                  <a:pt x="4846" y="0"/>
                </a:cubicBezTo>
                <a:cubicBezTo>
                  <a:pt x="4007" y="1805"/>
                  <a:pt x="4070" y="3309"/>
                  <a:pt x="4292" y="4845"/>
                </a:cubicBezTo>
                <a:cubicBezTo>
                  <a:pt x="4339" y="5225"/>
                  <a:pt x="4402" y="5605"/>
                  <a:pt x="4450" y="6001"/>
                </a:cubicBezTo>
                <a:cubicBezTo>
                  <a:pt x="4497" y="6397"/>
                  <a:pt x="4561" y="6809"/>
                  <a:pt x="4592" y="7236"/>
                </a:cubicBezTo>
                <a:cubicBezTo>
                  <a:pt x="4672" y="8186"/>
                  <a:pt x="4640" y="9152"/>
                  <a:pt x="4529" y="10086"/>
                </a:cubicBezTo>
                <a:cubicBezTo>
                  <a:pt x="4276" y="12319"/>
                  <a:pt x="3658" y="14646"/>
                  <a:pt x="3262" y="17180"/>
                </a:cubicBezTo>
                <a:cubicBezTo>
                  <a:pt x="2882" y="19713"/>
                  <a:pt x="2740" y="22373"/>
                  <a:pt x="3405" y="24938"/>
                </a:cubicBezTo>
                <a:cubicBezTo>
                  <a:pt x="3041" y="23671"/>
                  <a:pt x="2407" y="21439"/>
                  <a:pt x="1885" y="19000"/>
                </a:cubicBezTo>
                <a:cubicBezTo>
                  <a:pt x="1632" y="17781"/>
                  <a:pt x="1362" y="16515"/>
                  <a:pt x="1141" y="15311"/>
                </a:cubicBezTo>
                <a:cubicBezTo>
                  <a:pt x="1077" y="15010"/>
                  <a:pt x="1014" y="14710"/>
                  <a:pt x="951" y="14409"/>
                </a:cubicBezTo>
                <a:cubicBezTo>
                  <a:pt x="887" y="14108"/>
                  <a:pt x="840" y="13823"/>
                  <a:pt x="792" y="13538"/>
                </a:cubicBezTo>
                <a:cubicBezTo>
                  <a:pt x="729" y="13269"/>
                  <a:pt x="666" y="12984"/>
                  <a:pt x="602" y="12715"/>
                </a:cubicBezTo>
                <a:cubicBezTo>
                  <a:pt x="571" y="12588"/>
                  <a:pt x="539" y="12445"/>
                  <a:pt x="507" y="12319"/>
                </a:cubicBezTo>
                <a:cubicBezTo>
                  <a:pt x="476" y="12192"/>
                  <a:pt x="460" y="12065"/>
                  <a:pt x="428" y="11939"/>
                </a:cubicBezTo>
                <a:cubicBezTo>
                  <a:pt x="207" y="11020"/>
                  <a:pt x="80" y="10102"/>
                  <a:pt x="32" y="9168"/>
                </a:cubicBezTo>
                <a:cubicBezTo>
                  <a:pt x="17" y="8740"/>
                  <a:pt x="1" y="8313"/>
                  <a:pt x="17" y="7917"/>
                </a:cubicBezTo>
                <a:cubicBezTo>
                  <a:pt x="48" y="7521"/>
                  <a:pt x="80" y="7141"/>
                  <a:pt x="143" y="6777"/>
                </a:cubicBezTo>
                <a:cubicBezTo>
                  <a:pt x="191" y="6413"/>
                  <a:pt x="254" y="6049"/>
                  <a:pt x="317" y="5716"/>
                </a:cubicBezTo>
                <a:cubicBezTo>
                  <a:pt x="397" y="5399"/>
                  <a:pt x="507" y="5083"/>
                  <a:pt x="618" y="4782"/>
                </a:cubicBezTo>
                <a:cubicBezTo>
                  <a:pt x="713" y="4481"/>
                  <a:pt x="824" y="4196"/>
                  <a:pt x="951" y="3943"/>
                </a:cubicBezTo>
                <a:cubicBezTo>
                  <a:pt x="998" y="3800"/>
                  <a:pt x="1062" y="3674"/>
                  <a:pt x="1125" y="3547"/>
                </a:cubicBezTo>
                <a:cubicBezTo>
                  <a:pt x="1188" y="3420"/>
                  <a:pt x="1252" y="3309"/>
                  <a:pt x="1315" y="3183"/>
                </a:cubicBezTo>
                <a:cubicBezTo>
                  <a:pt x="2107" y="3658"/>
                  <a:pt x="2914" y="4402"/>
                  <a:pt x="3247" y="49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35"/>
          <p:cNvSpPr/>
          <p:nvPr/>
        </p:nvSpPr>
        <p:spPr>
          <a:xfrm rot="-928300">
            <a:off x="866592" y="2049183"/>
            <a:ext cx="556783" cy="841210"/>
          </a:xfrm>
          <a:custGeom>
            <a:rect b="b" l="l" r="r" t="t"/>
            <a:pathLst>
              <a:path extrusionOk="0" h="26269" w="17387">
                <a:moveTo>
                  <a:pt x="11876" y="13744"/>
                </a:moveTo>
                <a:cubicBezTo>
                  <a:pt x="11718" y="12984"/>
                  <a:pt x="11686" y="12209"/>
                  <a:pt x="11781" y="11449"/>
                </a:cubicBezTo>
                <a:cubicBezTo>
                  <a:pt x="11892" y="10562"/>
                  <a:pt x="12129" y="9691"/>
                  <a:pt x="12494" y="8883"/>
                </a:cubicBezTo>
                <a:cubicBezTo>
                  <a:pt x="11955" y="8519"/>
                  <a:pt x="11385" y="8155"/>
                  <a:pt x="10847" y="7775"/>
                </a:cubicBezTo>
                <a:cubicBezTo>
                  <a:pt x="10309" y="7411"/>
                  <a:pt x="9754" y="7015"/>
                  <a:pt x="9232" y="6588"/>
                </a:cubicBezTo>
                <a:cubicBezTo>
                  <a:pt x="8709" y="6160"/>
                  <a:pt x="8234" y="5685"/>
                  <a:pt x="7791" y="5178"/>
                </a:cubicBezTo>
                <a:cubicBezTo>
                  <a:pt x="7332" y="4640"/>
                  <a:pt x="6936" y="4054"/>
                  <a:pt x="6604" y="3437"/>
                </a:cubicBezTo>
                <a:cubicBezTo>
                  <a:pt x="5558" y="1426"/>
                  <a:pt x="4276" y="888"/>
                  <a:pt x="3104" y="666"/>
                </a:cubicBezTo>
                <a:cubicBezTo>
                  <a:pt x="1933" y="460"/>
                  <a:pt x="808" y="618"/>
                  <a:pt x="1" y="1"/>
                </a:cubicBezTo>
                <a:cubicBezTo>
                  <a:pt x="1204" y="1394"/>
                  <a:pt x="919" y="2376"/>
                  <a:pt x="793" y="3690"/>
                </a:cubicBezTo>
                <a:cubicBezTo>
                  <a:pt x="682" y="4988"/>
                  <a:pt x="777" y="6556"/>
                  <a:pt x="2613" y="9200"/>
                </a:cubicBezTo>
                <a:cubicBezTo>
                  <a:pt x="3453" y="9137"/>
                  <a:pt x="4292" y="9248"/>
                  <a:pt x="5083" y="9533"/>
                </a:cubicBezTo>
                <a:cubicBezTo>
                  <a:pt x="4387" y="9501"/>
                  <a:pt x="3690" y="9580"/>
                  <a:pt x="3009" y="9770"/>
                </a:cubicBezTo>
                <a:cubicBezTo>
                  <a:pt x="3152" y="9944"/>
                  <a:pt x="3278" y="10119"/>
                  <a:pt x="3405" y="10293"/>
                </a:cubicBezTo>
                <a:cubicBezTo>
                  <a:pt x="5416" y="12858"/>
                  <a:pt x="6287" y="14726"/>
                  <a:pt x="6746" y="16167"/>
                </a:cubicBezTo>
                <a:cubicBezTo>
                  <a:pt x="6936" y="16800"/>
                  <a:pt x="7063" y="17449"/>
                  <a:pt x="7142" y="18099"/>
                </a:cubicBezTo>
                <a:cubicBezTo>
                  <a:pt x="7205" y="18684"/>
                  <a:pt x="7237" y="19223"/>
                  <a:pt x="7284" y="19761"/>
                </a:cubicBezTo>
                <a:cubicBezTo>
                  <a:pt x="8836" y="19397"/>
                  <a:pt x="10356" y="19365"/>
                  <a:pt x="11417" y="19840"/>
                </a:cubicBezTo>
                <a:cubicBezTo>
                  <a:pt x="10024" y="19476"/>
                  <a:pt x="8551" y="19729"/>
                  <a:pt x="7316" y="20141"/>
                </a:cubicBezTo>
                <a:cubicBezTo>
                  <a:pt x="7364" y="20537"/>
                  <a:pt x="7443" y="20949"/>
                  <a:pt x="7538" y="21345"/>
                </a:cubicBezTo>
                <a:cubicBezTo>
                  <a:pt x="7744" y="22073"/>
                  <a:pt x="8314" y="22532"/>
                  <a:pt x="9137" y="22865"/>
                </a:cubicBezTo>
                <a:cubicBezTo>
                  <a:pt x="9960" y="23181"/>
                  <a:pt x="10989" y="23387"/>
                  <a:pt x="12066" y="23593"/>
                </a:cubicBezTo>
                <a:cubicBezTo>
                  <a:pt x="13143" y="23783"/>
                  <a:pt x="14188" y="24068"/>
                  <a:pt x="15217" y="24464"/>
                </a:cubicBezTo>
                <a:cubicBezTo>
                  <a:pt x="16167" y="24860"/>
                  <a:pt x="16959" y="25414"/>
                  <a:pt x="17386" y="26269"/>
                </a:cubicBezTo>
                <a:cubicBezTo>
                  <a:pt x="17291" y="26063"/>
                  <a:pt x="17212" y="25857"/>
                  <a:pt x="17149" y="25651"/>
                </a:cubicBezTo>
                <a:cubicBezTo>
                  <a:pt x="16959" y="25065"/>
                  <a:pt x="16816" y="24464"/>
                  <a:pt x="16721" y="23846"/>
                </a:cubicBezTo>
                <a:cubicBezTo>
                  <a:pt x="16579" y="22880"/>
                  <a:pt x="16500" y="21915"/>
                  <a:pt x="16515" y="20933"/>
                </a:cubicBezTo>
                <a:cubicBezTo>
                  <a:pt x="16515" y="20363"/>
                  <a:pt x="16563" y="19729"/>
                  <a:pt x="16642" y="19064"/>
                </a:cubicBezTo>
                <a:cubicBezTo>
                  <a:pt x="16705" y="18399"/>
                  <a:pt x="16800" y="17687"/>
                  <a:pt x="16943" y="16943"/>
                </a:cubicBezTo>
                <a:cubicBezTo>
                  <a:pt x="17133" y="16072"/>
                  <a:pt x="17149" y="15201"/>
                  <a:pt x="17006" y="14330"/>
                </a:cubicBezTo>
                <a:cubicBezTo>
                  <a:pt x="16880" y="13618"/>
                  <a:pt x="16626" y="12921"/>
                  <a:pt x="16230" y="12304"/>
                </a:cubicBezTo>
                <a:cubicBezTo>
                  <a:pt x="15850" y="11686"/>
                  <a:pt x="15375" y="11148"/>
                  <a:pt x="14837" y="10673"/>
                </a:cubicBezTo>
                <a:cubicBezTo>
                  <a:pt x="14283" y="10166"/>
                  <a:pt x="13697" y="9707"/>
                  <a:pt x="13079" y="9279"/>
                </a:cubicBezTo>
                <a:cubicBezTo>
                  <a:pt x="12478" y="10198"/>
                  <a:pt x="12082" y="11227"/>
                  <a:pt x="11939" y="12319"/>
                </a:cubicBezTo>
                <a:cubicBezTo>
                  <a:pt x="11876" y="12794"/>
                  <a:pt x="11844" y="13269"/>
                  <a:pt x="11876" y="1374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35"/>
          <p:cNvSpPr/>
          <p:nvPr/>
        </p:nvSpPr>
        <p:spPr>
          <a:xfrm rot="-928300">
            <a:off x="945309" y="2074809"/>
            <a:ext cx="631300" cy="1029313"/>
          </a:xfrm>
          <a:custGeom>
            <a:rect b="b" l="l" r="r" t="t"/>
            <a:pathLst>
              <a:path extrusionOk="0" h="32143" w="19714">
                <a:moveTo>
                  <a:pt x="19508" y="32143"/>
                </a:moveTo>
                <a:cubicBezTo>
                  <a:pt x="14457" y="20648"/>
                  <a:pt x="7902" y="9881"/>
                  <a:pt x="1" y="143"/>
                </a:cubicBezTo>
                <a:lnTo>
                  <a:pt x="159" y="1"/>
                </a:lnTo>
                <a:cubicBezTo>
                  <a:pt x="8076" y="9770"/>
                  <a:pt x="14647" y="20553"/>
                  <a:pt x="19714" y="3206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35"/>
          <p:cNvSpPr/>
          <p:nvPr/>
        </p:nvSpPr>
        <p:spPr>
          <a:xfrm rot="-928300">
            <a:off x="1305482" y="2400637"/>
            <a:ext cx="52774" cy="264734"/>
          </a:xfrm>
          <a:custGeom>
            <a:rect b="b" l="l" r="r" t="t"/>
            <a:pathLst>
              <a:path extrusionOk="0" h="8267" w="1648">
                <a:moveTo>
                  <a:pt x="1315" y="8266"/>
                </a:moveTo>
                <a:cubicBezTo>
                  <a:pt x="365" y="6603"/>
                  <a:pt x="1" y="3310"/>
                  <a:pt x="1457" y="1"/>
                </a:cubicBezTo>
                <a:lnTo>
                  <a:pt x="1647" y="96"/>
                </a:lnTo>
                <a:cubicBezTo>
                  <a:pt x="222" y="3326"/>
                  <a:pt x="571" y="6540"/>
                  <a:pt x="1505" y="81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35"/>
          <p:cNvSpPr/>
          <p:nvPr/>
        </p:nvSpPr>
        <p:spPr>
          <a:xfrm rot="-928300">
            <a:off x="1144794" y="2536700"/>
            <a:ext cx="181058" cy="91297"/>
          </a:xfrm>
          <a:custGeom>
            <a:rect b="b" l="l" r="r" t="t"/>
            <a:pathLst>
              <a:path extrusionOk="0" h="2851" w="5654">
                <a:moveTo>
                  <a:pt x="5463" y="2850"/>
                </a:moveTo>
                <a:cubicBezTo>
                  <a:pt x="4893" y="1916"/>
                  <a:pt x="4038" y="1172"/>
                  <a:pt x="3025" y="729"/>
                </a:cubicBezTo>
                <a:cubicBezTo>
                  <a:pt x="2091" y="333"/>
                  <a:pt x="1046" y="222"/>
                  <a:pt x="48" y="428"/>
                </a:cubicBezTo>
                <a:lnTo>
                  <a:pt x="1" y="222"/>
                </a:lnTo>
                <a:cubicBezTo>
                  <a:pt x="1046" y="0"/>
                  <a:pt x="2138" y="111"/>
                  <a:pt x="3120" y="539"/>
                </a:cubicBezTo>
                <a:cubicBezTo>
                  <a:pt x="4165" y="998"/>
                  <a:pt x="5051" y="1774"/>
                  <a:pt x="5653" y="27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35"/>
          <p:cNvSpPr/>
          <p:nvPr/>
        </p:nvSpPr>
        <p:spPr>
          <a:xfrm rot="-928300">
            <a:off x="1120760" y="2295018"/>
            <a:ext cx="27412" cy="163317"/>
          </a:xfrm>
          <a:custGeom>
            <a:rect b="b" l="l" r="r" t="t"/>
            <a:pathLst>
              <a:path extrusionOk="0" h="5100" w="856">
                <a:moveTo>
                  <a:pt x="681" y="5099"/>
                </a:moveTo>
                <a:cubicBezTo>
                  <a:pt x="159" y="4308"/>
                  <a:pt x="0" y="3184"/>
                  <a:pt x="190" y="1838"/>
                </a:cubicBezTo>
                <a:cubicBezTo>
                  <a:pt x="254" y="1394"/>
                  <a:pt x="349" y="967"/>
                  <a:pt x="475" y="539"/>
                </a:cubicBezTo>
                <a:cubicBezTo>
                  <a:pt x="570" y="207"/>
                  <a:pt x="634" y="17"/>
                  <a:pt x="634" y="1"/>
                </a:cubicBezTo>
                <a:lnTo>
                  <a:pt x="839" y="80"/>
                </a:lnTo>
                <a:cubicBezTo>
                  <a:pt x="839" y="80"/>
                  <a:pt x="760" y="270"/>
                  <a:pt x="681" y="603"/>
                </a:cubicBezTo>
                <a:cubicBezTo>
                  <a:pt x="554" y="1014"/>
                  <a:pt x="475" y="1442"/>
                  <a:pt x="412" y="1869"/>
                </a:cubicBezTo>
                <a:cubicBezTo>
                  <a:pt x="285" y="2772"/>
                  <a:pt x="254" y="4039"/>
                  <a:pt x="855" y="497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p35"/>
          <p:cNvSpPr/>
          <p:nvPr/>
        </p:nvSpPr>
        <p:spPr>
          <a:xfrm rot="-928300">
            <a:off x="1058380" y="2443951"/>
            <a:ext cx="136930" cy="53799"/>
          </a:xfrm>
          <a:custGeom>
            <a:rect b="b" l="l" r="r" t="t"/>
            <a:pathLst>
              <a:path extrusionOk="0" h="1680" w="4276">
                <a:moveTo>
                  <a:pt x="4102" y="1679"/>
                </a:moveTo>
                <a:cubicBezTo>
                  <a:pt x="3722" y="1125"/>
                  <a:pt x="3168" y="713"/>
                  <a:pt x="2534" y="492"/>
                </a:cubicBezTo>
                <a:cubicBezTo>
                  <a:pt x="1727" y="238"/>
                  <a:pt x="856" y="254"/>
                  <a:pt x="64" y="555"/>
                </a:cubicBezTo>
                <a:lnTo>
                  <a:pt x="1" y="349"/>
                </a:lnTo>
                <a:cubicBezTo>
                  <a:pt x="840" y="33"/>
                  <a:pt x="1758" y="1"/>
                  <a:pt x="2613" y="270"/>
                </a:cubicBezTo>
                <a:cubicBezTo>
                  <a:pt x="3294" y="508"/>
                  <a:pt x="3880" y="951"/>
                  <a:pt x="4276" y="155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35"/>
          <p:cNvSpPr/>
          <p:nvPr/>
        </p:nvSpPr>
        <p:spPr>
          <a:xfrm rot="-928300">
            <a:off x="935587" y="2166861"/>
            <a:ext cx="49732" cy="158225"/>
          </a:xfrm>
          <a:custGeom>
            <a:rect b="b" l="l" r="r" t="t"/>
            <a:pathLst>
              <a:path extrusionOk="0" h="4941" w="1553">
                <a:moveTo>
                  <a:pt x="1378" y="4941"/>
                </a:moveTo>
                <a:cubicBezTo>
                  <a:pt x="523" y="3753"/>
                  <a:pt x="0" y="1537"/>
                  <a:pt x="650" y="1"/>
                </a:cubicBezTo>
                <a:lnTo>
                  <a:pt x="840" y="80"/>
                </a:lnTo>
                <a:cubicBezTo>
                  <a:pt x="254" y="1505"/>
                  <a:pt x="729" y="3674"/>
                  <a:pt x="1552" y="483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35"/>
          <p:cNvSpPr/>
          <p:nvPr/>
        </p:nvSpPr>
        <p:spPr>
          <a:xfrm rot="-928300">
            <a:off x="895057" y="2287689"/>
            <a:ext cx="109038" cy="45152"/>
          </a:xfrm>
          <a:custGeom>
            <a:rect b="b" l="l" r="r" t="t"/>
            <a:pathLst>
              <a:path extrusionOk="0" h="1410" w="3405">
                <a:moveTo>
                  <a:pt x="3230" y="1410"/>
                </a:moveTo>
                <a:cubicBezTo>
                  <a:pt x="2724" y="729"/>
                  <a:pt x="1536" y="238"/>
                  <a:pt x="79" y="729"/>
                </a:cubicBezTo>
                <a:lnTo>
                  <a:pt x="0" y="539"/>
                </a:lnTo>
                <a:cubicBezTo>
                  <a:pt x="1568" y="1"/>
                  <a:pt x="2834" y="539"/>
                  <a:pt x="3404" y="128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35"/>
          <p:cNvSpPr/>
          <p:nvPr/>
        </p:nvSpPr>
        <p:spPr>
          <a:xfrm rot="-928300">
            <a:off x="1202963" y="2784017"/>
            <a:ext cx="428499" cy="310334"/>
          </a:xfrm>
          <a:custGeom>
            <a:rect b="b" l="l" r="r" t="t"/>
            <a:pathLst>
              <a:path extrusionOk="0" h="9691" w="13381">
                <a:moveTo>
                  <a:pt x="13238" y="9691"/>
                </a:moveTo>
                <a:cubicBezTo>
                  <a:pt x="9184" y="6065"/>
                  <a:pt x="4735" y="2866"/>
                  <a:pt x="1" y="190"/>
                </a:cubicBezTo>
                <a:lnTo>
                  <a:pt x="112" y="0"/>
                </a:lnTo>
                <a:cubicBezTo>
                  <a:pt x="4862" y="2692"/>
                  <a:pt x="9311" y="5890"/>
                  <a:pt x="13380" y="9532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35"/>
          <p:cNvSpPr/>
          <p:nvPr/>
        </p:nvSpPr>
        <p:spPr>
          <a:xfrm rot="-928300">
            <a:off x="1182110" y="2840561"/>
            <a:ext cx="295155" cy="182563"/>
          </a:xfrm>
          <a:custGeom>
            <a:rect b="b" l="l" r="r" t="t"/>
            <a:pathLst>
              <a:path extrusionOk="0" h="5701" w="9217">
                <a:moveTo>
                  <a:pt x="3864" y="2724"/>
                </a:moveTo>
                <a:cubicBezTo>
                  <a:pt x="3564" y="2787"/>
                  <a:pt x="3263" y="2882"/>
                  <a:pt x="2994" y="3009"/>
                </a:cubicBezTo>
                <a:cubicBezTo>
                  <a:pt x="2218" y="3373"/>
                  <a:pt x="1505" y="3848"/>
                  <a:pt x="888" y="4434"/>
                </a:cubicBezTo>
                <a:cubicBezTo>
                  <a:pt x="587" y="3405"/>
                  <a:pt x="619" y="1710"/>
                  <a:pt x="1" y="0"/>
                </a:cubicBezTo>
                <a:cubicBezTo>
                  <a:pt x="793" y="460"/>
                  <a:pt x="1648" y="792"/>
                  <a:pt x="2550" y="982"/>
                </a:cubicBezTo>
                <a:cubicBezTo>
                  <a:pt x="3674" y="1235"/>
                  <a:pt x="5004" y="1853"/>
                  <a:pt x="6192" y="2565"/>
                </a:cubicBezTo>
                <a:cubicBezTo>
                  <a:pt x="7253" y="3199"/>
                  <a:pt x="8250" y="3911"/>
                  <a:pt x="9216" y="4687"/>
                </a:cubicBezTo>
                <a:cubicBezTo>
                  <a:pt x="7902" y="3769"/>
                  <a:pt x="6034" y="4133"/>
                  <a:pt x="3469" y="5130"/>
                </a:cubicBezTo>
                <a:cubicBezTo>
                  <a:pt x="2028" y="5701"/>
                  <a:pt x="1394" y="5526"/>
                  <a:pt x="1046" y="4893"/>
                </a:cubicBezTo>
                <a:cubicBezTo>
                  <a:pt x="1632" y="4196"/>
                  <a:pt x="2313" y="3595"/>
                  <a:pt x="3073" y="3104"/>
                </a:cubicBezTo>
                <a:cubicBezTo>
                  <a:pt x="3326" y="2945"/>
                  <a:pt x="3579" y="2819"/>
                  <a:pt x="3864" y="27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35"/>
          <p:cNvSpPr/>
          <p:nvPr/>
        </p:nvSpPr>
        <p:spPr>
          <a:xfrm rot="-928300">
            <a:off x="1065545" y="2675059"/>
            <a:ext cx="400095" cy="341268"/>
          </a:xfrm>
          <a:custGeom>
            <a:rect b="b" l="l" r="r" t="t"/>
            <a:pathLst>
              <a:path extrusionOk="0" h="10657" w="12494">
                <a:moveTo>
                  <a:pt x="2756" y="2170"/>
                </a:moveTo>
                <a:cubicBezTo>
                  <a:pt x="2202" y="2249"/>
                  <a:pt x="1521" y="2740"/>
                  <a:pt x="777" y="3341"/>
                </a:cubicBezTo>
                <a:cubicBezTo>
                  <a:pt x="413" y="2629"/>
                  <a:pt x="175" y="1853"/>
                  <a:pt x="64" y="1061"/>
                </a:cubicBezTo>
                <a:cubicBezTo>
                  <a:pt x="17" y="697"/>
                  <a:pt x="1" y="349"/>
                  <a:pt x="17" y="0"/>
                </a:cubicBezTo>
                <a:cubicBezTo>
                  <a:pt x="998" y="950"/>
                  <a:pt x="2012" y="1061"/>
                  <a:pt x="3104" y="1204"/>
                </a:cubicBezTo>
                <a:cubicBezTo>
                  <a:pt x="4197" y="1330"/>
                  <a:pt x="5353" y="1473"/>
                  <a:pt x="6540" y="2455"/>
                </a:cubicBezTo>
                <a:cubicBezTo>
                  <a:pt x="7744" y="3468"/>
                  <a:pt x="8678" y="4972"/>
                  <a:pt x="9564" y="6492"/>
                </a:cubicBezTo>
                <a:cubicBezTo>
                  <a:pt x="10451" y="7996"/>
                  <a:pt x="11306" y="9532"/>
                  <a:pt x="12494" y="10656"/>
                </a:cubicBezTo>
                <a:cubicBezTo>
                  <a:pt x="11528" y="9849"/>
                  <a:pt x="10514" y="9089"/>
                  <a:pt x="9438" y="8424"/>
                </a:cubicBezTo>
                <a:cubicBezTo>
                  <a:pt x="8139" y="7600"/>
                  <a:pt x="6651" y="6872"/>
                  <a:pt x="5400" y="6587"/>
                </a:cubicBezTo>
                <a:cubicBezTo>
                  <a:pt x="2962" y="6049"/>
                  <a:pt x="1679" y="4893"/>
                  <a:pt x="935" y="3642"/>
                </a:cubicBezTo>
                <a:cubicBezTo>
                  <a:pt x="1505" y="2961"/>
                  <a:pt x="2281" y="2375"/>
                  <a:pt x="2756" y="217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35"/>
          <p:cNvSpPr/>
          <p:nvPr/>
        </p:nvSpPr>
        <p:spPr>
          <a:xfrm rot="-928300">
            <a:off x="1442480" y="2142423"/>
            <a:ext cx="22352" cy="19054"/>
          </a:xfrm>
          <a:custGeom>
            <a:rect b="b" l="l" r="r" t="t"/>
            <a:pathLst>
              <a:path extrusionOk="0" h="595" w="698">
                <a:moveTo>
                  <a:pt x="397" y="0"/>
                </a:moveTo>
                <a:cubicBezTo>
                  <a:pt x="127" y="0"/>
                  <a:pt x="1" y="317"/>
                  <a:pt x="191" y="507"/>
                </a:cubicBezTo>
                <a:cubicBezTo>
                  <a:pt x="252" y="568"/>
                  <a:pt x="325" y="595"/>
                  <a:pt x="397" y="595"/>
                </a:cubicBezTo>
                <a:cubicBezTo>
                  <a:pt x="551" y="595"/>
                  <a:pt x="697" y="474"/>
                  <a:pt x="697" y="301"/>
                </a:cubicBezTo>
                <a:cubicBezTo>
                  <a:pt x="697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35"/>
          <p:cNvSpPr/>
          <p:nvPr/>
        </p:nvSpPr>
        <p:spPr>
          <a:xfrm rot="-928300">
            <a:off x="1338571" y="2164306"/>
            <a:ext cx="18285" cy="15595"/>
          </a:xfrm>
          <a:custGeom>
            <a:rect b="b" l="l" r="r" t="t"/>
            <a:pathLst>
              <a:path extrusionOk="0" h="487" w="571">
                <a:moveTo>
                  <a:pt x="333" y="1"/>
                </a:moveTo>
                <a:cubicBezTo>
                  <a:pt x="111" y="1"/>
                  <a:pt x="0" y="254"/>
                  <a:pt x="159" y="412"/>
                </a:cubicBezTo>
                <a:cubicBezTo>
                  <a:pt x="205" y="464"/>
                  <a:pt x="265" y="487"/>
                  <a:pt x="324" y="487"/>
                </a:cubicBezTo>
                <a:cubicBezTo>
                  <a:pt x="448" y="487"/>
                  <a:pt x="570" y="388"/>
                  <a:pt x="570" y="238"/>
                </a:cubicBezTo>
                <a:cubicBezTo>
                  <a:pt x="570" y="112"/>
                  <a:pt x="460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35"/>
          <p:cNvSpPr/>
          <p:nvPr/>
        </p:nvSpPr>
        <p:spPr>
          <a:xfrm rot="-928300">
            <a:off x="1320482" y="2238409"/>
            <a:ext cx="16780" cy="14410"/>
          </a:xfrm>
          <a:custGeom>
            <a:rect b="b" l="l" r="r" t="t"/>
            <a:pathLst>
              <a:path extrusionOk="0" h="450" w="524">
                <a:moveTo>
                  <a:pt x="301" y="1"/>
                </a:moveTo>
                <a:cubicBezTo>
                  <a:pt x="111" y="1"/>
                  <a:pt x="1" y="238"/>
                  <a:pt x="143" y="381"/>
                </a:cubicBezTo>
                <a:cubicBezTo>
                  <a:pt x="190" y="428"/>
                  <a:pt x="247" y="449"/>
                  <a:pt x="303" y="449"/>
                </a:cubicBezTo>
                <a:cubicBezTo>
                  <a:pt x="416" y="449"/>
                  <a:pt x="523" y="361"/>
                  <a:pt x="523" y="223"/>
                </a:cubicBezTo>
                <a:cubicBezTo>
                  <a:pt x="523" y="96"/>
                  <a:pt x="428" y="1"/>
                  <a:pt x="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35"/>
          <p:cNvSpPr/>
          <p:nvPr/>
        </p:nvSpPr>
        <p:spPr>
          <a:xfrm rot="-928300">
            <a:off x="1456352" y="2238345"/>
            <a:ext cx="15755" cy="15723"/>
          </a:xfrm>
          <a:custGeom>
            <a:rect b="b" l="l" r="r" t="t"/>
            <a:pathLst>
              <a:path extrusionOk="0" h="491" w="492">
                <a:moveTo>
                  <a:pt x="238" y="0"/>
                </a:moveTo>
                <a:cubicBezTo>
                  <a:pt x="111" y="0"/>
                  <a:pt x="1" y="111"/>
                  <a:pt x="1" y="238"/>
                </a:cubicBezTo>
                <a:cubicBezTo>
                  <a:pt x="1" y="380"/>
                  <a:pt x="111" y="491"/>
                  <a:pt x="238" y="491"/>
                </a:cubicBezTo>
                <a:cubicBezTo>
                  <a:pt x="381" y="491"/>
                  <a:pt x="491" y="380"/>
                  <a:pt x="491" y="238"/>
                </a:cubicBezTo>
                <a:cubicBezTo>
                  <a:pt x="491" y="111"/>
                  <a:pt x="381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35"/>
          <p:cNvSpPr/>
          <p:nvPr/>
        </p:nvSpPr>
        <p:spPr>
          <a:xfrm rot="-928300">
            <a:off x="1360881" y="2350518"/>
            <a:ext cx="23889" cy="20399"/>
          </a:xfrm>
          <a:custGeom>
            <a:rect b="b" l="l" r="r" t="t"/>
            <a:pathLst>
              <a:path extrusionOk="0" h="637" w="746">
                <a:moveTo>
                  <a:pt x="428" y="1"/>
                </a:moveTo>
                <a:cubicBezTo>
                  <a:pt x="143" y="1"/>
                  <a:pt x="1" y="349"/>
                  <a:pt x="207" y="539"/>
                </a:cubicBezTo>
                <a:cubicBezTo>
                  <a:pt x="269" y="606"/>
                  <a:pt x="346" y="636"/>
                  <a:pt x="423" y="636"/>
                </a:cubicBezTo>
                <a:cubicBezTo>
                  <a:pt x="580" y="636"/>
                  <a:pt x="734" y="509"/>
                  <a:pt x="745" y="317"/>
                </a:cubicBezTo>
                <a:cubicBezTo>
                  <a:pt x="745" y="143"/>
                  <a:pt x="603" y="1"/>
                  <a:pt x="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35"/>
          <p:cNvSpPr/>
          <p:nvPr/>
        </p:nvSpPr>
        <p:spPr>
          <a:xfrm rot="-928300">
            <a:off x="1384232" y="2355087"/>
            <a:ext cx="20335" cy="20815"/>
          </a:xfrm>
          <a:custGeom>
            <a:rect b="b" l="l" r="r" t="t"/>
            <a:pathLst>
              <a:path extrusionOk="0" h="650" w="635">
                <a:moveTo>
                  <a:pt x="318" y="0"/>
                </a:moveTo>
                <a:cubicBezTo>
                  <a:pt x="143" y="0"/>
                  <a:pt x="1" y="143"/>
                  <a:pt x="1" y="333"/>
                </a:cubicBezTo>
                <a:cubicBezTo>
                  <a:pt x="1" y="507"/>
                  <a:pt x="143" y="650"/>
                  <a:pt x="318" y="650"/>
                </a:cubicBezTo>
                <a:cubicBezTo>
                  <a:pt x="492" y="650"/>
                  <a:pt x="634" y="507"/>
                  <a:pt x="634" y="333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35"/>
          <p:cNvSpPr/>
          <p:nvPr/>
        </p:nvSpPr>
        <p:spPr>
          <a:xfrm rot="-928300">
            <a:off x="1059287" y="2381206"/>
            <a:ext cx="12713" cy="12585"/>
          </a:xfrm>
          <a:custGeom>
            <a:rect b="b" l="l" r="r" t="t"/>
            <a:pathLst>
              <a:path extrusionOk="0" h="393" w="397">
                <a:moveTo>
                  <a:pt x="198" y="1"/>
                </a:moveTo>
                <a:cubicBezTo>
                  <a:pt x="99" y="1"/>
                  <a:pt x="1" y="64"/>
                  <a:pt x="1" y="191"/>
                </a:cubicBezTo>
                <a:cubicBezTo>
                  <a:pt x="1" y="325"/>
                  <a:pt x="99" y="393"/>
                  <a:pt x="198" y="393"/>
                </a:cubicBezTo>
                <a:cubicBezTo>
                  <a:pt x="297" y="393"/>
                  <a:pt x="396" y="325"/>
                  <a:pt x="396" y="191"/>
                </a:cubicBezTo>
                <a:cubicBezTo>
                  <a:pt x="396" y="64"/>
                  <a:pt x="297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35"/>
          <p:cNvSpPr/>
          <p:nvPr/>
        </p:nvSpPr>
        <p:spPr>
          <a:xfrm rot="-928300">
            <a:off x="1122084" y="2326760"/>
            <a:ext cx="19278" cy="19278"/>
          </a:xfrm>
          <a:custGeom>
            <a:rect b="b" l="l" r="r" t="t"/>
            <a:pathLst>
              <a:path extrusionOk="0" h="602" w="602">
                <a:moveTo>
                  <a:pt x="301" y="0"/>
                </a:moveTo>
                <a:cubicBezTo>
                  <a:pt x="143" y="0"/>
                  <a:pt x="0" y="143"/>
                  <a:pt x="0" y="301"/>
                </a:cubicBezTo>
                <a:cubicBezTo>
                  <a:pt x="0" y="459"/>
                  <a:pt x="143" y="602"/>
                  <a:pt x="301" y="602"/>
                </a:cubicBezTo>
                <a:cubicBezTo>
                  <a:pt x="459" y="602"/>
                  <a:pt x="602" y="459"/>
                  <a:pt x="602" y="301"/>
                </a:cubicBezTo>
                <a:cubicBezTo>
                  <a:pt x="602" y="143"/>
                  <a:pt x="459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35"/>
          <p:cNvSpPr/>
          <p:nvPr/>
        </p:nvSpPr>
        <p:spPr>
          <a:xfrm rot="-928300">
            <a:off x="1041550" y="2344384"/>
            <a:ext cx="14218" cy="14763"/>
          </a:xfrm>
          <a:custGeom>
            <a:rect b="b" l="l" r="r" t="t"/>
            <a:pathLst>
              <a:path extrusionOk="0" h="461" w="444">
                <a:moveTo>
                  <a:pt x="222" y="1"/>
                </a:moveTo>
                <a:cubicBezTo>
                  <a:pt x="95" y="1"/>
                  <a:pt x="0" y="112"/>
                  <a:pt x="0" y="238"/>
                </a:cubicBezTo>
                <a:cubicBezTo>
                  <a:pt x="0" y="365"/>
                  <a:pt x="95" y="460"/>
                  <a:pt x="222" y="460"/>
                </a:cubicBezTo>
                <a:cubicBezTo>
                  <a:pt x="348" y="460"/>
                  <a:pt x="443" y="365"/>
                  <a:pt x="443" y="238"/>
                </a:cubicBezTo>
                <a:cubicBezTo>
                  <a:pt x="443" y="112"/>
                  <a:pt x="348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35"/>
          <p:cNvSpPr/>
          <p:nvPr/>
        </p:nvSpPr>
        <p:spPr>
          <a:xfrm rot="-928300">
            <a:off x="989355" y="2257714"/>
            <a:ext cx="14731" cy="12553"/>
          </a:xfrm>
          <a:custGeom>
            <a:rect b="b" l="l" r="r" t="t"/>
            <a:pathLst>
              <a:path extrusionOk="0" h="392" w="460">
                <a:moveTo>
                  <a:pt x="254" y="1"/>
                </a:moveTo>
                <a:cubicBezTo>
                  <a:pt x="80" y="1"/>
                  <a:pt x="1" y="207"/>
                  <a:pt x="112" y="333"/>
                </a:cubicBezTo>
                <a:cubicBezTo>
                  <a:pt x="152" y="374"/>
                  <a:pt x="202" y="392"/>
                  <a:pt x="251" y="392"/>
                </a:cubicBezTo>
                <a:cubicBezTo>
                  <a:pt x="357" y="392"/>
                  <a:pt x="460" y="310"/>
                  <a:pt x="460" y="191"/>
                </a:cubicBezTo>
                <a:cubicBezTo>
                  <a:pt x="460" y="80"/>
                  <a:pt x="365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35"/>
          <p:cNvSpPr/>
          <p:nvPr/>
        </p:nvSpPr>
        <p:spPr>
          <a:xfrm rot="-928300">
            <a:off x="1009681" y="2159986"/>
            <a:ext cx="15723" cy="16236"/>
          </a:xfrm>
          <a:custGeom>
            <a:rect b="b" l="l" r="r" t="t"/>
            <a:pathLst>
              <a:path extrusionOk="0" h="507" w="491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07"/>
                  <a:pt x="253" y="507"/>
                </a:cubicBezTo>
                <a:cubicBezTo>
                  <a:pt x="380" y="507"/>
                  <a:pt x="491" y="396"/>
                  <a:pt x="491" y="253"/>
                </a:cubicBezTo>
                <a:cubicBezTo>
                  <a:pt x="491" y="111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35"/>
          <p:cNvSpPr/>
          <p:nvPr/>
        </p:nvSpPr>
        <p:spPr>
          <a:xfrm rot="-928300">
            <a:off x="852167" y="2235218"/>
            <a:ext cx="14731" cy="12649"/>
          </a:xfrm>
          <a:custGeom>
            <a:rect b="b" l="l" r="r" t="t"/>
            <a:pathLst>
              <a:path extrusionOk="0" h="395" w="46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9" y="375"/>
                  <a:pt x="220" y="394"/>
                  <a:pt x="269" y="394"/>
                </a:cubicBezTo>
                <a:cubicBezTo>
                  <a:pt x="368" y="394"/>
                  <a:pt x="459" y="317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35"/>
          <p:cNvSpPr/>
          <p:nvPr/>
        </p:nvSpPr>
        <p:spPr>
          <a:xfrm rot="-928300">
            <a:off x="944760" y="2196870"/>
            <a:ext cx="19310" cy="16652"/>
          </a:xfrm>
          <a:custGeom>
            <a:rect b="b" l="l" r="r" t="t"/>
            <a:pathLst>
              <a:path extrusionOk="0" h="520" w="603">
                <a:moveTo>
                  <a:pt x="373" y="1"/>
                </a:moveTo>
                <a:cubicBezTo>
                  <a:pt x="365" y="1"/>
                  <a:pt x="357" y="1"/>
                  <a:pt x="349" y="2"/>
                </a:cubicBezTo>
                <a:cubicBezTo>
                  <a:pt x="112" y="2"/>
                  <a:pt x="1" y="271"/>
                  <a:pt x="159" y="445"/>
                </a:cubicBezTo>
                <a:cubicBezTo>
                  <a:pt x="210" y="496"/>
                  <a:pt x="274" y="519"/>
                  <a:pt x="337" y="519"/>
                </a:cubicBezTo>
                <a:cubicBezTo>
                  <a:pt x="471" y="519"/>
                  <a:pt x="602" y="416"/>
                  <a:pt x="602" y="255"/>
                </a:cubicBezTo>
                <a:cubicBezTo>
                  <a:pt x="602" y="121"/>
                  <a:pt x="504" y="1"/>
                  <a:pt x="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35"/>
          <p:cNvSpPr/>
          <p:nvPr/>
        </p:nvSpPr>
        <p:spPr>
          <a:xfrm rot="-928300">
            <a:off x="729844" y="2416437"/>
            <a:ext cx="22832" cy="19630"/>
          </a:xfrm>
          <a:custGeom>
            <a:rect b="b" l="l" r="r" t="t"/>
            <a:pathLst>
              <a:path extrusionOk="0" h="613" w="713">
                <a:moveTo>
                  <a:pt x="412" y="0"/>
                </a:moveTo>
                <a:cubicBezTo>
                  <a:pt x="143" y="0"/>
                  <a:pt x="0" y="333"/>
                  <a:pt x="190" y="523"/>
                </a:cubicBezTo>
                <a:cubicBezTo>
                  <a:pt x="252" y="585"/>
                  <a:pt x="329" y="613"/>
                  <a:pt x="405" y="613"/>
                </a:cubicBezTo>
                <a:cubicBezTo>
                  <a:pt x="562" y="613"/>
                  <a:pt x="713" y="493"/>
                  <a:pt x="713" y="301"/>
                </a:cubicBezTo>
                <a:cubicBezTo>
                  <a:pt x="713" y="143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35"/>
          <p:cNvSpPr/>
          <p:nvPr/>
        </p:nvSpPr>
        <p:spPr>
          <a:xfrm rot="-928300">
            <a:off x="630660" y="2638741"/>
            <a:ext cx="16780" cy="14891"/>
          </a:xfrm>
          <a:custGeom>
            <a:rect b="b" l="l" r="r" t="t"/>
            <a:pathLst>
              <a:path extrusionOk="0" h="465" w="524">
                <a:moveTo>
                  <a:pt x="302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90" y="443"/>
                  <a:pt x="247" y="465"/>
                  <a:pt x="303" y="465"/>
                </a:cubicBezTo>
                <a:cubicBezTo>
                  <a:pt x="416" y="465"/>
                  <a:pt x="523" y="376"/>
                  <a:pt x="523" y="238"/>
                </a:cubicBezTo>
                <a:cubicBezTo>
                  <a:pt x="523" y="112"/>
                  <a:pt x="428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35"/>
          <p:cNvSpPr/>
          <p:nvPr/>
        </p:nvSpPr>
        <p:spPr>
          <a:xfrm rot="-928300">
            <a:off x="697582" y="2557309"/>
            <a:ext cx="15243" cy="15243"/>
          </a:xfrm>
          <a:custGeom>
            <a:rect b="b" l="l" r="r" t="t"/>
            <a:pathLst>
              <a:path extrusionOk="0" h="476" w="476">
                <a:moveTo>
                  <a:pt x="238" y="1"/>
                </a:moveTo>
                <a:cubicBezTo>
                  <a:pt x="111" y="1"/>
                  <a:pt x="0" y="112"/>
                  <a:pt x="0" y="238"/>
                </a:cubicBezTo>
                <a:cubicBezTo>
                  <a:pt x="0" y="365"/>
                  <a:pt x="111" y="476"/>
                  <a:pt x="238" y="476"/>
                </a:cubicBezTo>
                <a:cubicBezTo>
                  <a:pt x="365" y="476"/>
                  <a:pt x="475" y="365"/>
                  <a:pt x="475" y="238"/>
                </a:cubicBezTo>
                <a:cubicBezTo>
                  <a:pt x="475" y="112"/>
                  <a:pt x="365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35"/>
          <p:cNvSpPr/>
          <p:nvPr/>
        </p:nvSpPr>
        <p:spPr>
          <a:xfrm>
            <a:off x="1550365" y="-438345"/>
            <a:ext cx="6019994" cy="6020189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35"/>
          <p:cNvSpPr/>
          <p:nvPr/>
        </p:nvSpPr>
        <p:spPr>
          <a:xfrm>
            <a:off x="1619891" y="3538401"/>
            <a:ext cx="278008" cy="278738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35"/>
          <p:cNvSpPr/>
          <p:nvPr/>
        </p:nvSpPr>
        <p:spPr>
          <a:xfrm>
            <a:off x="1776638" y="858445"/>
            <a:ext cx="394983" cy="382210"/>
          </a:xfrm>
          <a:custGeom>
            <a:rect b="b" l="l" r="r" t="t"/>
            <a:pathLst>
              <a:path extrusionOk="0" h="12657" w="1308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35"/>
          <p:cNvSpPr/>
          <p:nvPr/>
        </p:nvSpPr>
        <p:spPr>
          <a:xfrm>
            <a:off x="1565108" y="3072950"/>
            <a:ext cx="200036" cy="199991"/>
          </a:xfrm>
          <a:custGeom>
            <a:rect b="b" l="l" r="r" t="t"/>
            <a:pathLst>
              <a:path extrusionOk="0" h="4386" w="4387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35"/>
          <p:cNvSpPr/>
          <p:nvPr/>
        </p:nvSpPr>
        <p:spPr>
          <a:xfrm rot="526347">
            <a:off x="7190475" y="3376673"/>
            <a:ext cx="468389" cy="470795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35"/>
          <p:cNvSpPr/>
          <p:nvPr/>
        </p:nvSpPr>
        <p:spPr>
          <a:xfrm>
            <a:off x="370625" y="4173502"/>
            <a:ext cx="536834" cy="147228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35"/>
          <p:cNvSpPr/>
          <p:nvPr/>
        </p:nvSpPr>
        <p:spPr>
          <a:xfrm rot="-125535">
            <a:off x="6949436" y="2070593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35"/>
          <p:cNvSpPr/>
          <p:nvPr/>
        </p:nvSpPr>
        <p:spPr>
          <a:xfrm rot="-125535">
            <a:off x="229961" y="641968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35"/>
          <p:cNvSpPr txBox="1"/>
          <p:nvPr>
            <p:ph type="ctrTitle"/>
          </p:nvPr>
        </p:nvSpPr>
        <p:spPr>
          <a:xfrm>
            <a:off x="2866950" y="542700"/>
            <a:ext cx="34101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74" name="Google Shape;2674;p35"/>
          <p:cNvSpPr txBox="1"/>
          <p:nvPr>
            <p:ph idx="1" type="subTitle"/>
          </p:nvPr>
        </p:nvSpPr>
        <p:spPr>
          <a:xfrm>
            <a:off x="3212850" y="2180675"/>
            <a:ext cx="27183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75" name="Google Shape;2675;p35"/>
          <p:cNvSpPr txBox="1"/>
          <p:nvPr/>
        </p:nvSpPr>
        <p:spPr>
          <a:xfrm>
            <a:off x="3192750" y="3445855"/>
            <a:ext cx="27585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6" name="Google Shape;2676;p35"/>
          <p:cNvSpPr/>
          <p:nvPr/>
        </p:nvSpPr>
        <p:spPr>
          <a:xfrm rot="-125535">
            <a:off x="1769586" y="1797393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35"/>
          <p:cNvSpPr/>
          <p:nvPr/>
        </p:nvSpPr>
        <p:spPr>
          <a:xfrm rot="526347">
            <a:off x="6465719" y="4005456"/>
            <a:ext cx="228351" cy="240038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35"/>
          <p:cNvSpPr/>
          <p:nvPr/>
        </p:nvSpPr>
        <p:spPr>
          <a:xfrm rot="526347">
            <a:off x="6878724" y="3727819"/>
            <a:ext cx="96386" cy="82465"/>
          </a:xfrm>
          <a:custGeom>
            <a:rect b="b" l="l" r="r" t="t"/>
            <a:pathLst>
              <a:path extrusionOk="0" h="2399" w="2804">
                <a:moveTo>
                  <a:pt x="1616" y="0"/>
                </a:moveTo>
                <a:cubicBezTo>
                  <a:pt x="539" y="0"/>
                  <a:pt x="1" y="1283"/>
                  <a:pt x="761" y="2043"/>
                </a:cubicBezTo>
                <a:cubicBezTo>
                  <a:pt x="1007" y="2289"/>
                  <a:pt x="1308" y="2399"/>
                  <a:pt x="1603" y="2399"/>
                </a:cubicBezTo>
                <a:cubicBezTo>
                  <a:pt x="2217" y="2399"/>
                  <a:pt x="2803" y="1920"/>
                  <a:pt x="2803" y="1203"/>
                </a:cubicBezTo>
                <a:cubicBezTo>
                  <a:pt x="2803" y="538"/>
                  <a:pt x="2265" y="0"/>
                  <a:pt x="1616" y="0"/>
                </a:cubicBez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4_1_1"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p36"/>
          <p:cNvSpPr txBox="1"/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1" name="Google Shape;2681;p36"/>
          <p:cNvSpPr txBox="1"/>
          <p:nvPr>
            <p:ph idx="1" type="subTitle"/>
          </p:nvPr>
        </p:nvSpPr>
        <p:spPr>
          <a:xfrm>
            <a:off x="2743200" y="1248026"/>
            <a:ext cx="365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2" name="Google Shape;2682;p36"/>
          <p:cNvSpPr/>
          <p:nvPr/>
        </p:nvSpPr>
        <p:spPr>
          <a:xfrm>
            <a:off x="-150812" y="181338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36"/>
          <p:cNvSpPr/>
          <p:nvPr/>
        </p:nvSpPr>
        <p:spPr>
          <a:xfrm>
            <a:off x="6327625" y="478640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36"/>
          <p:cNvSpPr/>
          <p:nvPr/>
        </p:nvSpPr>
        <p:spPr>
          <a:xfrm>
            <a:off x="793350" y="4746113"/>
            <a:ext cx="684150" cy="187475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36"/>
          <p:cNvSpPr/>
          <p:nvPr/>
        </p:nvSpPr>
        <p:spPr>
          <a:xfrm>
            <a:off x="-245825" y="2909925"/>
            <a:ext cx="745650" cy="204200"/>
          </a:xfrm>
          <a:custGeom>
            <a:rect b="b" l="l" r="r" t="t"/>
            <a:pathLst>
              <a:path extrusionOk="0" h="8168" w="29826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36"/>
          <p:cNvSpPr/>
          <p:nvPr/>
        </p:nvSpPr>
        <p:spPr>
          <a:xfrm>
            <a:off x="8753600" y="1813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36"/>
          <p:cNvSpPr/>
          <p:nvPr/>
        </p:nvSpPr>
        <p:spPr>
          <a:xfrm>
            <a:off x="8871350" y="2349875"/>
            <a:ext cx="745650" cy="204350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AND_TWO_COLUMNS_1_2_1_2">
    <p:bg>
      <p:bgPr>
        <a:solidFill>
          <a:schemeClr val="dk2"/>
        </a:solidFill>
      </p:bgPr>
    </p:bg>
    <p:spTree>
      <p:nvGrpSpPr>
        <p:cNvPr id="2688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37"/>
          <p:cNvSpPr/>
          <p:nvPr/>
        </p:nvSpPr>
        <p:spPr>
          <a:xfrm>
            <a:off x="1054300" y="181338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37"/>
          <p:cNvSpPr/>
          <p:nvPr/>
        </p:nvSpPr>
        <p:spPr>
          <a:xfrm>
            <a:off x="6327625" y="478640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37"/>
          <p:cNvSpPr/>
          <p:nvPr/>
        </p:nvSpPr>
        <p:spPr>
          <a:xfrm>
            <a:off x="-150775" y="2446625"/>
            <a:ext cx="684150" cy="187475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37"/>
          <p:cNvSpPr/>
          <p:nvPr/>
        </p:nvSpPr>
        <p:spPr>
          <a:xfrm>
            <a:off x="8489150" y="4786400"/>
            <a:ext cx="745650" cy="204200"/>
          </a:xfrm>
          <a:custGeom>
            <a:rect b="b" l="l" r="r" t="t"/>
            <a:pathLst>
              <a:path extrusionOk="0" h="8168" w="29826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37"/>
          <p:cNvSpPr/>
          <p:nvPr/>
        </p:nvSpPr>
        <p:spPr>
          <a:xfrm>
            <a:off x="8753600" y="1813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37"/>
          <p:cNvSpPr/>
          <p:nvPr/>
        </p:nvSpPr>
        <p:spPr>
          <a:xfrm>
            <a:off x="3137250" y="4764650"/>
            <a:ext cx="745650" cy="204350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AND_TWO_COLUMNS_1_2_1_2_1">
    <p:bg>
      <p:bgPr>
        <a:solidFill>
          <a:schemeClr val="lt1"/>
        </a:solidFill>
      </p:bgPr>
    </p:bg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38"/>
          <p:cNvSpPr/>
          <p:nvPr/>
        </p:nvSpPr>
        <p:spPr>
          <a:xfrm>
            <a:off x="1054300" y="181338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38"/>
          <p:cNvSpPr/>
          <p:nvPr/>
        </p:nvSpPr>
        <p:spPr>
          <a:xfrm>
            <a:off x="6327625" y="478640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38"/>
          <p:cNvSpPr/>
          <p:nvPr/>
        </p:nvSpPr>
        <p:spPr>
          <a:xfrm>
            <a:off x="-150775" y="2446625"/>
            <a:ext cx="684150" cy="187475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38"/>
          <p:cNvSpPr/>
          <p:nvPr/>
        </p:nvSpPr>
        <p:spPr>
          <a:xfrm>
            <a:off x="8489150" y="4786400"/>
            <a:ext cx="745650" cy="204200"/>
          </a:xfrm>
          <a:custGeom>
            <a:rect b="b" l="l" r="r" t="t"/>
            <a:pathLst>
              <a:path extrusionOk="0" h="8168" w="29826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38"/>
          <p:cNvSpPr/>
          <p:nvPr/>
        </p:nvSpPr>
        <p:spPr>
          <a:xfrm>
            <a:off x="8753600" y="1813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38"/>
          <p:cNvSpPr/>
          <p:nvPr/>
        </p:nvSpPr>
        <p:spPr>
          <a:xfrm>
            <a:off x="3137250" y="4764650"/>
            <a:ext cx="745650" cy="204350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AND_TWO_COLUMNS_1_2_1_2_1_1">
    <p:bg>
      <p:bgPr>
        <a:solidFill>
          <a:schemeClr val="dk2"/>
        </a:solidFill>
      </p:bgPr>
    </p:bg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9"/>
          <p:cNvSpPr/>
          <p:nvPr/>
        </p:nvSpPr>
        <p:spPr>
          <a:xfrm>
            <a:off x="376125" y="288250"/>
            <a:ext cx="340650" cy="342400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39"/>
          <p:cNvSpPr/>
          <p:nvPr/>
        </p:nvSpPr>
        <p:spPr>
          <a:xfrm>
            <a:off x="1817150" y="247238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39"/>
          <p:cNvSpPr/>
          <p:nvPr/>
        </p:nvSpPr>
        <p:spPr>
          <a:xfrm>
            <a:off x="5729950" y="1813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39"/>
          <p:cNvSpPr/>
          <p:nvPr/>
        </p:nvSpPr>
        <p:spPr>
          <a:xfrm>
            <a:off x="-150775" y="2446625"/>
            <a:ext cx="684150" cy="187475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39"/>
          <p:cNvSpPr/>
          <p:nvPr/>
        </p:nvSpPr>
        <p:spPr>
          <a:xfrm>
            <a:off x="8489150" y="4786400"/>
            <a:ext cx="745650" cy="204200"/>
          </a:xfrm>
          <a:custGeom>
            <a:rect b="b" l="l" r="r" t="t"/>
            <a:pathLst>
              <a:path extrusionOk="0" h="8168" w="29826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39"/>
          <p:cNvSpPr/>
          <p:nvPr/>
        </p:nvSpPr>
        <p:spPr>
          <a:xfrm>
            <a:off x="6495225" y="46577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39"/>
          <p:cNvSpPr/>
          <p:nvPr/>
        </p:nvSpPr>
        <p:spPr>
          <a:xfrm>
            <a:off x="8753600" y="1813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39"/>
          <p:cNvSpPr/>
          <p:nvPr/>
        </p:nvSpPr>
        <p:spPr>
          <a:xfrm>
            <a:off x="3137250" y="4764650"/>
            <a:ext cx="745650" cy="204350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39"/>
          <p:cNvSpPr/>
          <p:nvPr/>
        </p:nvSpPr>
        <p:spPr>
          <a:xfrm>
            <a:off x="8082125" y="1645550"/>
            <a:ext cx="390425" cy="107075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39"/>
          <p:cNvSpPr/>
          <p:nvPr/>
        </p:nvSpPr>
        <p:spPr>
          <a:xfrm>
            <a:off x="8349425" y="2099125"/>
            <a:ext cx="57425" cy="61000"/>
          </a:xfrm>
          <a:custGeom>
            <a:rect b="b" l="l" r="r" t="t"/>
            <a:pathLst>
              <a:path extrusionOk="0" h="2440" w="2297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39"/>
          <p:cNvSpPr/>
          <p:nvPr/>
        </p:nvSpPr>
        <p:spPr>
          <a:xfrm>
            <a:off x="8361300" y="2002150"/>
            <a:ext cx="12300" cy="113625"/>
          </a:xfrm>
          <a:custGeom>
            <a:rect b="b" l="l" r="r" t="t"/>
            <a:pathLst>
              <a:path extrusionOk="0" fill="none" h="4545" w="492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39"/>
          <p:cNvSpPr/>
          <p:nvPr/>
        </p:nvSpPr>
        <p:spPr>
          <a:xfrm>
            <a:off x="8396525" y="2038975"/>
            <a:ext cx="69300" cy="90675"/>
          </a:xfrm>
          <a:custGeom>
            <a:rect b="b" l="l" r="r" t="t"/>
            <a:pathLst>
              <a:path extrusionOk="0" fill="none" h="3627" w="2772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39"/>
          <p:cNvSpPr/>
          <p:nvPr/>
        </p:nvSpPr>
        <p:spPr>
          <a:xfrm>
            <a:off x="8352975" y="2006125"/>
            <a:ext cx="30500" cy="141325"/>
          </a:xfrm>
          <a:custGeom>
            <a:rect b="b" l="l" r="r" t="t"/>
            <a:pathLst>
              <a:path extrusionOk="0" fill="none" h="5653" w="122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39"/>
          <p:cNvSpPr/>
          <p:nvPr/>
        </p:nvSpPr>
        <p:spPr>
          <a:xfrm>
            <a:off x="8380700" y="2035400"/>
            <a:ext cx="75625" cy="123125"/>
          </a:xfrm>
          <a:custGeom>
            <a:rect b="b" l="l" r="r" t="t"/>
            <a:pathLst>
              <a:path extrusionOk="0" fill="none" h="4925" w="3025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39"/>
          <p:cNvSpPr/>
          <p:nvPr/>
        </p:nvSpPr>
        <p:spPr>
          <a:xfrm>
            <a:off x="8257200" y="1417975"/>
            <a:ext cx="598125" cy="630125"/>
          </a:xfrm>
          <a:custGeom>
            <a:rect b="b" l="l" r="r" t="t"/>
            <a:pathLst>
              <a:path extrusionOk="0" h="25205" w="23925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39"/>
          <p:cNvSpPr/>
          <p:nvPr/>
        </p:nvSpPr>
        <p:spPr>
          <a:xfrm>
            <a:off x="8330425" y="1430550"/>
            <a:ext cx="449300" cy="609225"/>
          </a:xfrm>
          <a:custGeom>
            <a:rect b="b" l="l" r="r" t="t"/>
            <a:pathLst>
              <a:path extrusionOk="0" h="24369" w="17972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39"/>
          <p:cNvSpPr/>
          <p:nvPr/>
        </p:nvSpPr>
        <p:spPr>
          <a:xfrm>
            <a:off x="8399300" y="1438275"/>
            <a:ext cx="292950" cy="590825"/>
          </a:xfrm>
          <a:custGeom>
            <a:rect b="b" l="l" r="r" t="t"/>
            <a:pathLst>
              <a:path extrusionOk="0" h="23633" w="11718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39"/>
          <p:cNvSpPr/>
          <p:nvPr/>
        </p:nvSpPr>
        <p:spPr>
          <a:xfrm>
            <a:off x="8351400" y="1993450"/>
            <a:ext cx="136975" cy="78000"/>
          </a:xfrm>
          <a:custGeom>
            <a:rect b="b" l="l" r="r" t="t"/>
            <a:pathLst>
              <a:path extrusionOk="0" h="3120" w="5479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39"/>
          <p:cNvSpPr/>
          <p:nvPr/>
        </p:nvSpPr>
        <p:spPr>
          <a:xfrm>
            <a:off x="8378625" y="1830450"/>
            <a:ext cx="691250" cy="18892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39"/>
          <p:cNvSpPr/>
          <p:nvPr/>
        </p:nvSpPr>
        <p:spPr>
          <a:xfrm>
            <a:off x="8804250" y="1825575"/>
            <a:ext cx="18625" cy="15550"/>
          </a:xfrm>
          <a:custGeom>
            <a:rect b="b" l="l" r="r" t="t"/>
            <a:pathLst>
              <a:path extrusionOk="0" h="622" w="745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39"/>
          <p:cNvSpPr/>
          <p:nvPr/>
        </p:nvSpPr>
        <p:spPr>
          <a:xfrm>
            <a:off x="8622950" y="1735750"/>
            <a:ext cx="11500" cy="9875"/>
          </a:xfrm>
          <a:custGeom>
            <a:rect b="b" l="l" r="r" t="t"/>
            <a:pathLst>
              <a:path extrusionOk="0" h="395" w="46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39"/>
          <p:cNvSpPr/>
          <p:nvPr/>
        </p:nvSpPr>
        <p:spPr>
          <a:xfrm>
            <a:off x="8559600" y="1789975"/>
            <a:ext cx="11525" cy="9900"/>
          </a:xfrm>
          <a:custGeom>
            <a:rect b="b" l="l" r="r" t="t"/>
            <a:pathLst>
              <a:path extrusionOk="0" h="396" w="461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39"/>
          <p:cNvSpPr/>
          <p:nvPr/>
        </p:nvSpPr>
        <p:spPr>
          <a:xfrm>
            <a:off x="8508550" y="1604725"/>
            <a:ext cx="13875" cy="11800"/>
          </a:xfrm>
          <a:custGeom>
            <a:rect b="b" l="l" r="r" t="t"/>
            <a:pathLst>
              <a:path extrusionOk="0" h="472" w="555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39"/>
          <p:cNvSpPr/>
          <p:nvPr/>
        </p:nvSpPr>
        <p:spPr>
          <a:xfrm>
            <a:off x="8550100" y="1765850"/>
            <a:ext cx="16275" cy="13925"/>
          </a:xfrm>
          <a:custGeom>
            <a:rect b="b" l="l" r="r" t="t"/>
            <a:pathLst>
              <a:path extrusionOk="0" h="557" w="651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39"/>
          <p:cNvSpPr/>
          <p:nvPr/>
        </p:nvSpPr>
        <p:spPr>
          <a:xfrm>
            <a:off x="8554475" y="1851350"/>
            <a:ext cx="13075" cy="13075"/>
          </a:xfrm>
          <a:custGeom>
            <a:rect b="b" l="l" r="r" t="t"/>
            <a:pathLst>
              <a:path extrusionOk="0" h="523" w="523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39"/>
          <p:cNvSpPr/>
          <p:nvPr/>
        </p:nvSpPr>
        <p:spPr>
          <a:xfrm>
            <a:off x="8551700" y="1856475"/>
            <a:ext cx="17825" cy="15275"/>
          </a:xfrm>
          <a:custGeom>
            <a:rect b="b" l="l" r="r" t="t"/>
            <a:pathLst>
              <a:path extrusionOk="0" h="611" w="713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39"/>
          <p:cNvSpPr/>
          <p:nvPr/>
        </p:nvSpPr>
        <p:spPr>
          <a:xfrm>
            <a:off x="8500625" y="1850950"/>
            <a:ext cx="11900" cy="9875"/>
          </a:xfrm>
          <a:custGeom>
            <a:rect b="b" l="l" r="r" t="t"/>
            <a:pathLst>
              <a:path extrusionOk="0" h="395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39"/>
          <p:cNvSpPr/>
          <p:nvPr/>
        </p:nvSpPr>
        <p:spPr>
          <a:xfrm>
            <a:off x="8329625" y="1642725"/>
            <a:ext cx="16250" cy="13925"/>
          </a:xfrm>
          <a:custGeom>
            <a:rect b="b" l="l" r="r" t="t"/>
            <a:pathLst>
              <a:path extrusionOk="0" h="557" w="65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39"/>
          <p:cNvSpPr/>
          <p:nvPr/>
        </p:nvSpPr>
        <p:spPr>
          <a:xfrm>
            <a:off x="8113100" y="1642325"/>
            <a:ext cx="17050" cy="14600"/>
          </a:xfrm>
          <a:custGeom>
            <a:rect b="b" l="l" r="r" t="t"/>
            <a:pathLst>
              <a:path extrusionOk="0" h="584" w="682">
                <a:moveTo>
                  <a:pt x="396" y="1"/>
                </a:moveTo>
                <a:cubicBezTo>
                  <a:pt x="143" y="1"/>
                  <a:pt x="1" y="318"/>
                  <a:pt x="191" y="492"/>
                </a:cubicBezTo>
                <a:cubicBezTo>
                  <a:pt x="249" y="555"/>
                  <a:pt x="323" y="583"/>
                  <a:pt x="395" y="583"/>
                </a:cubicBezTo>
                <a:cubicBezTo>
                  <a:pt x="541" y="583"/>
                  <a:pt x="681" y="471"/>
                  <a:pt x="681" y="302"/>
                </a:cubicBezTo>
                <a:cubicBezTo>
                  <a:pt x="681" y="128"/>
                  <a:pt x="555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39"/>
          <p:cNvSpPr/>
          <p:nvPr/>
        </p:nvSpPr>
        <p:spPr>
          <a:xfrm>
            <a:off x="331800" y="3496300"/>
            <a:ext cx="152425" cy="152825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39"/>
          <p:cNvSpPr/>
          <p:nvPr/>
        </p:nvSpPr>
        <p:spPr>
          <a:xfrm>
            <a:off x="463413" y="4859063"/>
            <a:ext cx="166075" cy="174575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AND_TWO_COLUMNS_1_2_1_2_1_1_1">
    <p:bg>
      <p:bgPr>
        <a:solidFill>
          <a:schemeClr val="lt1"/>
        </a:solidFill>
      </p:bgPr>
    </p:bg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40"/>
          <p:cNvSpPr/>
          <p:nvPr/>
        </p:nvSpPr>
        <p:spPr>
          <a:xfrm>
            <a:off x="376125" y="288250"/>
            <a:ext cx="340650" cy="342400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40"/>
          <p:cNvSpPr/>
          <p:nvPr/>
        </p:nvSpPr>
        <p:spPr>
          <a:xfrm>
            <a:off x="1817150" y="247238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40"/>
          <p:cNvSpPr/>
          <p:nvPr/>
        </p:nvSpPr>
        <p:spPr>
          <a:xfrm>
            <a:off x="5729950" y="1813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40"/>
          <p:cNvSpPr/>
          <p:nvPr/>
        </p:nvSpPr>
        <p:spPr>
          <a:xfrm>
            <a:off x="8237300" y="2446625"/>
            <a:ext cx="684150" cy="187475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40"/>
          <p:cNvSpPr/>
          <p:nvPr/>
        </p:nvSpPr>
        <p:spPr>
          <a:xfrm>
            <a:off x="8489150" y="4786400"/>
            <a:ext cx="745650" cy="204200"/>
          </a:xfrm>
          <a:custGeom>
            <a:rect b="b" l="l" r="r" t="t"/>
            <a:pathLst>
              <a:path extrusionOk="0" h="8168" w="29826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0" name="Google Shape;2740;p40"/>
          <p:cNvSpPr/>
          <p:nvPr/>
        </p:nvSpPr>
        <p:spPr>
          <a:xfrm>
            <a:off x="2607700" y="48350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40"/>
          <p:cNvSpPr/>
          <p:nvPr/>
        </p:nvSpPr>
        <p:spPr>
          <a:xfrm>
            <a:off x="8753600" y="181350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40"/>
          <p:cNvSpPr/>
          <p:nvPr/>
        </p:nvSpPr>
        <p:spPr>
          <a:xfrm>
            <a:off x="304575" y="4419113"/>
            <a:ext cx="745650" cy="204350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40"/>
          <p:cNvSpPr/>
          <p:nvPr/>
        </p:nvSpPr>
        <p:spPr>
          <a:xfrm>
            <a:off x="-85862" y="2490325"/>
            <a:ext cx="390425" cy="107075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40"/>
          <p:cNvSpPr/>
          <p:nvPr/>
        </p:nvSpPr>
        <p:spPr>
          <a:xfrm>
            <a:off x="181438" y="2943900"/>
            <a:ext cx="57425" cy="61000"/>
          </a:xfrm>
          <a:custGeom>
            <a:rect b="b" l="l" r="r" t="t"/>
            <a:pathLst>
              <a:path extrusionOk="0" h="2440" w="2297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40"/>
          <p:cNvSpPr/>
          <p:nvPr/>
        </p:nvSpPr>
        <p:spPr>
          <a:xfrm>
            <a:off x="193313" y="2846925"/>
            <a:ext cx="12300" cy="113625"/>
          </a:xfrm>
          <a:custGeom>
            <a:rect b="b" l="l" r="r" t="t"/>
            <a:pathLst>
              <a:path extrusionOk="0" fill="none" h="4545" w="492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40"/>
          <p:cNvSpPr/>
          <p:nvPr/>
        </p:nvSpPr>
        <p:spPr>
          <a:xfrm>
            <a:off x="228538" y="2883750"/>
            <a:ext cx="69300" cy="90675"/>
          </a:xfrm>
          <a:custGeom>
            <a:rect b="b" l="l" r="r" t="t"/>
            <a:pathLst>
              <a:path extrusionOk="0" fill="none" h="3627" w="2772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40"/>
          <p:cNvSpPr/>
          <p:nvPr/>
        </p:nvSpPr>
        <p:spPr>
          <a:xfrm>
            <a:off x="184988" y="2850900"/>
            <a:ext cx="30500" cy="141325"/>
          </a:xfrm>
          <a:custGeom>
            <a:rect b="b" l="l" r="r" t="t"/>
            <a:pathLst>
              <a:path extrusionOk="0" fill="none" h="5653" w="122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40"/>
          <p:cNvSpPr/>
          <p:nvPr/>
        </p:nvSpPr>
        <p:spPr>
          <a:xfrm>
            <a:off x="212713" y="2880175"/>
            <a:ext cx="75625" cy="123125"/>
          </a:xfrm>
          <a:custGeom>
            <a:rect b="b" l="l" r="r" t="t"/>
            <a:pathLst>
              <a:path extrusionOk="0" fill="none" h="4925" w="3025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40"/>
          <p:cNvSpPr/>
          <p:nvPr/>
        </p:nvSpPr>
        <p:spPr>
          <a:xfrm>
            <a:off x="89213" y="2262750"/>
            <a:ext cx="598125" cy="630125"/>
          </a:xfrm>
          <a:custGeom>
            <a:rect b="b" l="l" r="r" t="t"/>
            <a:pathLst>
              <a:path extrusionOk="0" h="25205" w="23925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0" name="Google Shape;2750;p40"/>
          <p:cNvSpPr/>
          <p:nvPr/>
        </p:nvSpPr>
        <p:spPr>
          <a:xfrm>
            <a:off x="162438" y="2275325"/>
            <a:ext cx="449300" cy="609225"/>
          </a:xfrm>
          <a:custGeom>
            <a:rect b="b" l="l" r="r" t="t"/>
            <a:pathLst>
              <a:path extrusionOk="0" h="24369" w="17972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1" name="Google Shape;2751;p40"/>
          <p:cNvSpPr/>
          <p:nvPr/>
        </p:nvSpPr>
        <p:spPr>
          <a:xfrm>
            <a:off x="231313" y="2283050"/>
            <a:ext cx="292950" cy="590825"/>
          </a:xfrm>
          <a:custGeom>
            <a:rect b="b" l="l" r="r" t="t"/>
            <a:pathLst>
              <a:path extrusionOk="0" h="23633" w="11718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40"/>
          <p:cNvSpPr/>
          <p:nvPr/>
        </p:nvSpPr>
        <p:spPr>
          <a:xfrm>
            <a:off x="183413" y="2838225"/>
            <a:ext cx="136975" cy="78000"/>
          </a:xfrm>
          <a:custGeom>
            <a:rect b="b" l="l" r="r" t="t"/>
            <a:pathLst>
              <a:path extrusionOk="0" h="3120" w="5479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Google Shape;2753;p40"/>
          <p:cNvSpPr/>
          <p:nvPr/>
        </p:nvSpPr>
        <p:spPr>
          <a:xfrm>
            <a:off x="210638" y="2675225"/>
            <a:ext cx="691250" cy="18892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40"/>
          <p:cNvSpPr/>
          <p:nvPr/>
        </p:nvSpPr>
        <p:spPr>
          <a:xfrm>
            <a:off x="636263" y="2670350"/>
            <a:ext cx="18625" cy="15550"/>
          </a:xfrm>
          <a:custGeom>
            <a:rect b="b" l="l" r="r" t="t"/>
            <a:pathLst>
              <a:path extrusionOk="0" h="622" w="745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40"/>
          <p:cNvSpPr/>
          <p:nvPr/>
        </p:nvSpPr>
        <p:spPr>
          <a:xfrm>
            <a:off x="454963" y="2580525"/>
            <a:ext cx="11500" cy="9875"/>
          </a:xfrm>
          <a:custGeom>
            <a:rect b="b" l="l" r="r" t="t"/>
            <a:pathLst>
              <a:path extrusionOk="0" h="395" w="46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40"/>
          <p:cNvSpPr/>
          <p:nvPr/>
        </p:nvSpPr>
        <p:spPr>
          <a:xfrm>
            <a:off x="391613" y="2634750"/>
            <a:ext cx="11525" cy="9900"/>
          </a:xfrm>
          <a:custGeom>
            <a:rect b="b" l="l" r="r" t="t"/>
            <a:pathLst>
              <a:path extrusionOk="0" h="396" w="461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40"/>
          <p:cNvSpPr/>
          <p:nvPr/>
        </p:nvSpPr>
        <p:spPr>
          <a:xfrm>
            <a:off x="340563" y="2449500"/>
            <a:ext cx="13875" cy="11800"/>
          </a:xfrm>
          <a:custGeom>
            <a:rect b="b" l="l" r="r" t="t"/>
            <a:pathLst>
              <a:path extrusionOk="0" h="472" w="555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40"/>
          <p:cNvSpPr/>
          <p:nvPr/>
        </p:nvSpPr>
        <p:spPr>
          <a:xfrm>
            <a:off x="382113" y="2610625"/>
            <a:ext cx="16275" cy="13925"/>
          </a:xfrm>
          <a:custGeom>
            <a:rect b="b" l="l" r="r" t="t"/>
            <a:pathLst>
              <a:path extrusionOk="0" h="557" w="651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Google Shape;2759;p40"/>
          <p:cNvSpPr/>
          <p:nvPr/>
        </p:nvSpPr>
        <p:spPr>
          <a:xfrm>
            <a:off x="386488" y="2696125"/>
            <a:ext cx="13075" cy="13075"/>
          </a:xfrm>
          <a:custGeom>
            <a:rect b="b" l="l" r="r" t="t"/>
            <a:pathLst>
              <a:path extrusionOk="0" h="523" w="523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40"/>
          <p:cNvSpPr/>
          <p:nvPr/>
        </p:nvSpPr>
        <p:spPr>
          <a:xfrm>
            <a:off x="383713" y="2701250"/>
            <a:ext cx="17825" cy="15275"/>
          </a:xfrm>
          <a:custGeom>
            <a:rect b="b" l="l" r="r" t="t"/>
            <a:pathLst>
              <a:path extrusionOk="0" h="611" w="713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1" name="Google Shape;2761;p40"/>
          <p:cNvSpPr/>
          <p:nvPr/>
        </p:nvSpPr>
        <p:spPr>
          <a:xfrm>
            <a:off x="332638" y="2695725"/>
            <a:ext cx="11900" cy="9875"/>
          </a:xfrm>
          <a:custGeom>
            <a:rect b="b" l="l" r="r" t="t"/>
            <a:pathLst>
              <a:path extrusionOk="0" h="395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2" name="Google Shape;2762;p40"/>
          <p:cNvSpPr/>
          <p:nvPr/>
        </p:nvSpPr>
        <p:spPr>
          <a:xfrm>
            <a:off x="161638" y="2487500"/>
            <a:ext cx="16250" cy="13925"/>
          </a:xfrm>
          <a:custGeom>
            <a:rect b="b" l="l" r="r" t="t"/>
            <a:pathLst>
              <a:path extrusionOk="0" h="557" w="65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3" name="Google Shape;2763;p40"/>
          <p:cNvSpPr/>
          <p:nvPr/>
        </p:nvSpPr>
        <p:spPr>
          <a:xfrm>
            <a:off x="4412300" y="2172225"/>
            <a:ext cx="11525" cy="9775"/>
          </a:xfrm>
          <a:custGeom>
            <a:rect b="b" l="l" r="r" t="t"/>
            <a:pathLst>
              <a:path extrusionOk="0" h="391" w="461">
                <a:moveTo>
                  <a:pt x="270" y="0"/>
                </a:moveTo>
                <a:cubicBezTo>
                  <a:pt x="80" y="0"/>
                  <a:pt x="1" y="206"/>
                  <a:pt x="128" y="333"/>
                </a:cubicBezTo>
                <a:cubicBezTo>
                  <a:pt x="168" y="373"/>
                  <a:pt x="216" y="391"/>
                  <a:pt x="263" y="391"/>
                </a:cubicBezTo>
                <a:cubicBezTo>
                  <a:pt x="364" y="391"/>
                  <a:pt x="460" y="309"/>
                  <a:pt x="460" y="190"/>
                </a:cubicBezTo>
                <a:cubicBezTo>
                  <a:pt x="460" y="79"/>
                  <a:pt x="365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4" name="Google Shape;2764;p40"/>
          <p:cNvSpPr/>
          <p:nvPr/>
        </p:nvSpPr>
        <p:spPr>
          <a:xfrm>
            <a:off x="-54887" y="2487100"/>
            <a:ext cx="17050" cy="14600"/>
          </a:xfrm>
          <a:custGeom>
            <a:rect b="b" l="l" r="r" t="t"/>
            <a:pathLst>
              <a:path extrusionOk="0" h="584" w="682">
                <a:moveTo>
                  <a:pt x="396" y="1"/>
                </a:moveTo>
                <a:cubicBezTo>
                  <a:pt x="143" y="1"/>
                  <a:pt x="1" y="318"/>
                  <a:pt x="191" y="492"/>
                </a:cubicBezTo>
                <a:cubicBezTo>
                  <a:pt x="249" y="555"/>
                  <a:pt x="323" y="583"/>
                  <a:pt x="395" y="583"/>
                </a:cubicBezTo>
                <a:cubicBezTo>
                  <a:pt x="541" y="583"/>
                  <a:pt x="681" y="471"/>
                  <a:pt x="681" y="302"/>
                </a:cubicBezTo>
                <a:cubicBezTo>
                  <a:pt x="681" y="128"/>
                  <a:pt x="555" y="1"/>
                  <a:pt x="3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p40"/>
          <p:cNvSpPr/>
          <p:nvPr/>
        </p:nvSpPr>
        <p:spPr>
          <a:xfrm>
            <a:off x="8753600" y="894625"/>
            <a:ext cx="152425" cy="152825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6" name="Google Shape;2766;p40"/>
          <p:cNvSpPr/>
          <p:nvPr/>
        </p:nvSpPr>
        <p:spPr>
          <a:xfrm>
            <a:off x="7864663" y="4433988"/>
            <a:ext cx="166075" cy="174575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/>
          <p:nvPr/>
        </p:nvSpPr>
        <p:spPr>
          <a:xfrm rot="-4520723">
            <a:off x="5626648" y="4097521"/>
            <a:ext cx="502316" cy="477516"/>
          </a:xfrm>
          <a:custGeom>
            <a:rect b="b" l="l" r="r" t="t"/>
            <a:pathLst>
              <a:path extrusionOk="0" h="19100" w="20092">
                <a:moveTo>
                  <a:pt x="2580" y="1"/>
                </a:moveTo>
                <a:lnTo>
                  <a:pt x="1" y="4024"/>
                </a:lnTo>
                <a:lnTo>
                  <a:pt x="4282" y="6758"/>
                </a:lnTo>
                <a:lnTo>
                  <a:pt x="6861" y="2709"/>
                </a:lnTo>
                <a:lnTo>
                  <a:pt x="2580" y="1"/>
                </a:lnTo>
                <a:close/>
                <a:moveTo>
                  <a:pt x="9337" y="4205"/>
                </a:moveTo>
                <a:lnTo>
                  <a:pt x="6758" y="8228"/>
                </a:lnTo>
                <a:cubicBezTo>
                  <a:pt x="7041" y="8408"/>
                  <a:pt x="7222" y="8692"/>
                  <a:pt x="7274" y="9027"/>
                </a:cubicBezTo>
                <a:cubicBezTo>
                  <a:pt x="7351" y="9414"/>
                  <a:pt x="7377" y="9827"/>
                  <a:pt x="7351" y="10240"/>
                </a:cubicBezTo>
                <a:cubicBezTo>
                  <a:pt x="7325" y="10704"/>
                  <a:pt x="7274" y="11194"/>
                  <a:pt x="7222" y="11710"/>
                </a:cubicBezTo>
                <a:cubicBezTo>
                  <a:pt x="7145" y="12225"/>
                  <a:pt x="7119" y="12767"/>
                  <a:pt x="7145" y="13309"/>
                </a:cubicBezTo>
                <a:cubicBezTo>
                  <a:pt x="7145" y="14289"/>
                  <a:pt x="7402" y="15269"/>
                  <a:pt x="7918" y="16094"/>
                </a:cubicBezTo>
                <a:cubicBezTo>
                  <a:pt x="8434" y="16868"/>
                  <a:pt x="9105" y="17513"/>
                  <a:pt x="9904" y="18003"/>
                </a:cubicBezTo>
                <a:cubicBezTo>
                  <a:pt x="10729" y="18570"/>
                  <a:pt x="11684" y="18931"/>
                  <a:pt x="12690" y="19060"/>
                </a:cubicBezTo>
                <a:cubicBezTo>
                  <a:pt x="12906" y="19086"/>
                  <a:pt x="13122" y="19099"/>
                  <a:pt x="13337" y="19099"/>
                </a:cubicBezTo>
                <a:cubicBezTo>
                  <a:pt x="13970" y="19099"/>
                  <a:pt x="14595" y="18988"/>
                  <a:pt x="15191" y="18776"/>
                </a:cubicBezTo>
                <a:cubicBezTo>
                  <a:pt x="15939" y="18493"/>
                  <a:pt x="16661" y="18080"/>
                  <a:pt x="17255" y="17538"/>
                </a:cubicBezTo>
                <a:cubicBezTo>
                  <a:pt x="17848" y="16997"/>
                  <a:pt x="18389" y="16378"/>
                  <a:pt x="18828" y="15707"/>
                </a:cubicBezTo>
                <a:cubicBezTo>
                  <a:pt x="19576" y="14547"/>
                  <a:pt x="20014" y="13205"/>
                  <a:pt x="20066" y="11813"/>
                </a:cubicBezTo>
                <a:cubicBezTo>
                  <a:pt x="20092" y="10497"/>
                  <a:pt x="19705" y="9208"/>
                  <a:pt x="18957" y="8125"/>
                </a:cubicBezTo>
                <a:lnTo>
                  <a:pt x="14701" y="9827"/>
                </a:lnTo>
                <a:cubicBezTo>
                  <a:pt x="14779" y="10033"/>
                  <a:pt x="14856" y="10240"/>
                  <a:pt x="14959" y="10446"/>
                </a:cubicBezTo>
                <a:cubicBezTo>
                  <a:pt x="15062" y="10678"/>
                  <a:pt x="15166" y="10936"/>
                  <a:pt x="15217" y="11194"/>
                </a:cubicBezTo>
                <a:cubicBezTo>
                  <a:pt x="15294" y="11477"/>
                  <a:pt x="15320" y="11787"/>
                  <a:pt x="15294" y="12071"/>
                </a:cubicBezTo>
                <a:cubicBezTo>
                  <a:pt x="15269" y="12406"/>
                  <a:pt x="15140" y="12715"/>
                  <a:pt x="14959" y="12999"/>
                </a:cubicBezTo>
                <a:cubicBezTo>
                  <a:pt x="14727" y="13386"/>
                  <a:pt x="14366" y="13696"/>
                  <a:pt x="13928" y="13850"/>
                </a:cubicBezTo>
                <a:cubicBezTo>
                  <a:pt x="13763" y="13922"/>
                  <a:pt x="13591" y="13957"/>
                  <a:pt x="13419" y="13957"/>
                </a:cubicBezTo>
                <a:cubicBezTo>
                  <a:pt x="13158" y="13957"/>
                  <a:pt x="12897" y="13877"/>
                  <a:pt x="12664" y="13721"/>
                </a:cubicBezTo>
                <a:cubicBezTo>
                  <a:pt x="12303" y="13489"/>
                  <a:pt x="12045" y="13128"/>
                  <a:pt x="11916" y="12690"/>
                </a:cubicBezTo>
                <a:cubicBezTo>
                  <a:pt x="11787" y="12225"/>
                  <a:pt x="11710" y="11735"/>
                  <a:pt x="11684" y="11245"/>
                </a:cubicBezTo>
                <a:cubicBezTo>
                  <a:pt x="11684" y="10755"/>
                  <a:pt x="11684" y="10265"/>
                  <a:pt x="11761" y="9801"/>
                </a:cubicBezTo>
                <a:cubicBezTo>
                  <a:pt x="11813" y="9311"/>
                  <a:pt x="11864" y="8950"/>
                  <a:pt x="11864" y="8692"/>
                </a:cubicBezTo>
                <a:cubicBezTo>
                  <a:pt x="11916" y="8150"/>
                  <a:pt x="11890" y="7609"/>
                  <a:pt x="11761" y="7067"/>
                </a:cubicBezTo>
                <a:cubicBezTo>
                  <a:pt x="11658" y="6629"/>
                  <a:pt x="11477" y="6216"/>
                  <a:pt x="11245" y="5855"/>
                </a:cubicBezTo>
                <a:cubicBezTo>
                  <a:pt x="11013" y="5520"/>
                  <a:pt x="10704" y="5210"/>
                  <a:pt x="10394" y="4952"/>
                </a:cubicBezTo>
                <a:cubicBezTo>
                  <a:pt x="10059" y="4695"/>
                  <a:pt x="9698" y="4437"/>
                  <a:pt x="9337" y="4205"/>
                </a:cubicBezTo>
                <a:close/>
              </a:path>
            </a:pathLst>
          </a:custGeom>
          <a:solidFill>
            <a:srgbClr val="FE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 rot="-4520723">
            <a:off x="7450482" y="3195579"/>
            <a:ext cx="256658" cy="368512"/>
          </a:xfrm>
          <a:custGeom>
            <a:rect b="b" l="l" r="r" t="t"/>
            <a:pathLst>
              <a:path extrusionOk="0" h="14740" w="10266">
                <a:moveTo>
                  <a:pt x="5327" y="0"/>
                </a:moveTo>
                <a:cubicBezTo>
                  <a:pt x="4862" y="0"/>
                  <a:pt x="4398" y="65"/>
                  <a:pt x="3947" y="194"/>
                </a:cubicBezTo>
                <a:cubicBezTo>
                  <a:pt x="3070" y="452"/>
                  <a:pt x="2322" y="968"/>
                  <a:pt x="1780" y="1690"/>
                </a:cubicBezTo>
                <a:lnTo>
                  <a:pt x="3792" y="4062"/>
                </a:lnTo>
                <a:cubicBezTo>
                  <a:pt x="3895" y="3959"/>
                  <a:pt x="4024" y="3882"/>
                  <a:pt x="4127" y="3779"/>
                </a:cubicBezTo>
                <a:cubicBezTo>
                  <a:pt x="4256" y="3650"/>
                  <a:pt x="4411" y="3547"/>
                  <a:pt x="4566" y="3444"/>
                </a:cubicBezTo>
                <a:cubicBezTo>
                  <a:pt x="4720" y="3340"/>
                  <a:pt x="4901" y="3263"/>
                  <a:pt x="5107" y="3211"/>
                </a:cubicBezTo>
                <a:cubicBezTo>
                  <a:pt x="5186" y="3192"/>
                  <a:pt x="5269" y="3183"/>
                  <a:pt x="5352" y="3183"/>
                </a:cubicBezTo>
                <a:cubicBezTo>
                  <a:pt x="5487" y="3183"/>
                  <a:pt x="5625" y="3205"/>
                  <a:pt x="5752" y="3237"/>
                </a:cubicBezTo>
                <a:cubicBezTo>
                  <a:pt x="6062" y="3315"/>
                  <a:pt x="6345" y="3495"/>
                  <a:pt x="6526" y="3727"/>
                </a:cubicBezTo>
                <a:cubicBezTo>
                  <a:pt x="6732" y="3959"/>
                  <a:pt x="6784" y="4269"/>
                  <a:pt x="6706" y="4553"/>
                </a:cubicBezTo>
                <a:cubicBezTo>
                  <a:pt x="6629" y="4836"/>
                  <a:pt x="6448" y="5094"/>
                  <a:pt x="6216" y="5249"/>
                </a:cubicBezTo>
                <a:cubicBezTo>
                  <a:pt x="5933" y="5455"/>
                  <a:pt x="5623" y="5584"/>
                  <a:pt x="5314" y="5713"/>
                </a:cubicBezTo>
                <a:cubicBezTo>
                  <a:pt x="5004" y="5816"/>
                  <a:pt x="4695" y="5919"/>
                  <a:pt x="4385" y="5971"/>
                </a:cubicBezTo>
                <a:cubicBezTo>
                  <a:pt x="4050" y="6048"/>
                  <a:pt x="3818" y="6100"/>
                  <a:pt x="3663" y="6126"/>
                </a:cubicBezTo>
                <a:cubicBezTo>
                  <a:pt x="3302" y="6203"/>
                  <a:pt x="2941" y="6332"/>
                  <a:pt x="2631" y="6538"/>
                </a:cubicBezTo>
                <a:cubicBezTo>
                  <a:pt x="2374" y="6693"/>
                  <a:pt x="2141" y="6899"/>
                  <a:pt x="1961" y="7132"/>
                </a:cubicBezTo>
                <a:cubicBezTo>
                  <a:pt x="1780" y="7338"/>
                  <a:pt x="1651" y="7596"/>
                  <a:pt x="1548" y="7854"/>
                </a:cubicBezTo>
                <a:cubicBezTo>
                  <a:pt x="1445" y="8137"/>
                  <a:pt x="1368" y="8395"/>
                  <a:pt x="1290" y="8679"/>
                </a:cubicBezTo>
                <a:lnTo>
                  <a:pt x="4437" y="9479"/>
                </a:lnTo>
                <a:cubicBezTo>
                  <a:pt x="4488" y="9272"/>
                  <a:pt x="4643" y="9092"/>
                  <a:pt x="4824" y="8989"/>
                </a:cubicBezTo>
                <a:cubicBezTo>
                  <a:pt x="5082" y="8860"/>
                  <a:pt x="5339" y="8756"/>
                  <a:pt x="5597" y="8705"/>
                </a:cubicBezTo>
                <a:cubicBezTo>
                  <a:pt x="5881" y="8602"/>
                  <a:pt x="6216" y="8550"/>
                  <a:pt x="6552" y="8473"/>
                </a:cubicBezTo>
                <a:cubicBezTo>
                  <a:pt x="6913" y="8395"/>
                  <a:pt x="7274" y="8292"/>
                  <a:pt x="7609" y="8189"/>
                </a:cubicBezTo>
                <a:cubicBezTo>
                  <a:pt x="8228" y="7983"/>
                  <a:pt x="8795" y="7622"/>
                  <a:pt x="9208" y="7106"/>
                </a:cubicBezTo>
                <a:cubicBezTo>
                  <a:pt x="9595" y="6616"/>
                  <a:pt x="9879" y="6048"/>
                  <a:pt x="10033" y="5429"/>
                </a:cubicBezTo>
                <a:cubicBezTo>
                  <a:pt x="10214" y="4785"/>
                  <a:pt x="10266" y="4088"/>
                  <a:pt x="10137" y="3418"/>
                </a:cubicBezTo>
                <a:cubicBezTo>
                  <a:pt x="10008" y="2850"/>
                  <a:pt x="9775" y="2335"/>
                  <a:pt x="9440" y="1870"/>
                </a:cubicBezTo>
                <a:cubicBezTo>
                  <a:pt x="9079" y="1458"/>
                  <a:pt x="8666" y="1071"/>
                  <a:pt x="8202" y="813"/>
                </a:cubicBezTo>
                <a:cubicBezTo>
                  <a:pt x="7712" y="529"/>
                  <a:pt x="7222" y="323"/>
                  <a:pt x="6706" y="194"/>
                </a:cubicBezTo>
                <a:cubicBezTo>
                  <a:pt x="6255" y="65"/>
                  <a:pt x="5791" y="0"/>
                  <a:pt x="5327" y="0"/>
                </a:cubicBezTo>
                <a:close/>
                <a:moveTo>
                  <a:pt x="852" y="10613"/>
                </a:moveTo>
                <a:lnTo>
                  <a:pt x="1" y="13915"/>
                </a:lnTo>
                <a:lnTo>
                  <a:pt x="3121" y="14740"/>
                </a:lnTo>
                <a:lnTo>
                  <a:pt x="3998" y="11439"/>
                </a:lnTo>
                <a:lnTo>
                  <a:pt x="852" y="1061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 rot="-4520723">
            <a:off x="7455561" y="2894482"/>
            <a:ext cx="292760" cy="244358"/>
          </a:xfrm>
          <a:custGeom>
            <a:rect b="b" l="l" r="r" t="t"/>
            <a:pathLst>
              <a:path extrusionOk="0" h="9774" w="11710">
                <a:moveTo>
                  <a:pt x="9904" y="1"/>
                </a:moveTo>
                <a:lnTo>
                  <a:pt x="7893" y="1909"/>
                </a:lnTo>
                <a:lnTo>
                  <a:pt x="9698" y="3818"/>
                </a:lnTo>
                <a:lnTo>
                  <a:pt x="11710" y="1909"/>
                </a:lnTo>
                <a:lnTo>
                  <a:pt x="9904" y="1"/>
                </a:lnTo>
                <a:close/>
                <a:moveTo>
                  <a:pt x="3277" y="2502"/>
                </a:moveTo>
                <a:cubicBezTo>
                  <a:pt x="2991" y="2502"/>
                  <a:pt x="2704" y="2548"/>
                  <a:pt x="2425" y="2632"/>
                </a:cubicBezTo>
                <a:cubicBezTo>
                  <a:pt x="1961" y="2812"/>
                  <a:pt x="1522" y="3096"/>
                  <a:pt x="1161" y="3457"/>
                </a:cubicBezTo>
                <a:cubicBezTo>
                  <a:pt x="749" y="3818"/>
                  <a:pt x="413" y="4282"/>
                  <a:pt x="233" y="4798"/>
                </a:cubicBezTo>
                <a:cubicBezTo>
                  <a:pt x="52" y="5236"/>
                  <a:pt x="1" y="5701"/>
                  <a:pt x="52" y="6139"/>
                </a:cubicBezTo>
                <a:cubicBezTo>
                  <a:pt x="104" y="6603"/>
                  <a:pt x="233" y="7016"/>
                  <a:pt x="439" y="7429"/>
                </a:cubicBezTo>
                <a:cubicBezTo>
                  <a:pt x="645" y="7815"/>
                  <a:pt x="903" y="8177"/>
                  <a:pt x="1213" y="8486"/>
                </a:cubicBezTo>
                <a:cubicBezTo>
                  <a:pt x="1703" y="9053"/>
                  <a:pt x="2373" y="9440"/>
                  <a:pt x="3096" y="9647"/>
                </a:cubicBezTo>
                <a:cubicBezTo>
                  <a:pt x="3386" y="9733"/>
                  <a:pt x="3686" y="9774"/>
                  <a:pt x="3987" y="9774"/>
                </a:cubicBezTo>
                <a:cubicBezTo>
                  <a:pt x="4407" y="9774"/>
                  <a:pt x="4831" y="9694"/>
                  <a:pt x="5236" y="9543"/>
                </a:cubicBezTo>
                <a:lnTo>
                  <a:pt x="4875" y="7068"/>
                </a:lnTo>
                <a:cubicBezTo>
                  <a:pt x="4746" y="7068"/>
                  <a:pt x="4617" y="7093"/>
                  <a:pt x="4514" y="7119"/>
                </a:cubicBezTo>
                <a:cubicBezTo>
                  <a:pt x="4359" y="7145"/>
                  <a:pt x="4205" y="7171"/>
                  <a:pt x="4076" y="7171"/>
                </a:cubicBezTo>
                <a:cubicBezTo>
                  <a:pt x="3921" y="7145"/>
                  <a:pt x="3740" y="7119"/>
                  <a:pt x="3611" y="7093"/>
                </a:cubicBezTo>
                <a:cubicBezTo>
                  <a:pt x="3431" y="7016"/>
                  <a:pt x="3276" y="6913"/>
                  <a:pt x="3147" y="6784"/>
                </a:cubicBezTo>
                <a:cubicBezTo>
                  <a:pt x="2967" y="6603"/>
                  <a:pt x="2863" y="6371"/>
                  <a:pt x="2838" y="6113"/>
                </a:cubicBezTo>
                <a:cubicBezTo>
                  <a:pt x="2812" y="5881"/>
                  <a:pt x="2889" y="5623"/>
                  <a:pt x="3070" y="5468"/>
                </a:cubicBezTo>
                <a:cubicBezTo>
                  <a:pt x="3250" y="5288"/>
                  <a:pt x="3482" y="5211"/>
                  <a:pt x="3715" y="5211"/>
                </a:cubicBezTo>
                <a:cubicBezTo>
                  <a:pt x="3784" y="5204"/>
                  <a:pt x="3855" y="5200"/>
                  <a:pt x="3926" y="5200"/>
                </a:cubicBezTo>
                <a:cubicBezTo>
                  <a:pt x="4123" y="5200"/>
                  <a:pt x="4325" y="5224"/>
                  <a:pt x="4514" y="5262"/>
                </a:cubicBezTo>
                <a:cubicBezTo>
                  <a:pt x="4772" y="5314"/>
                  <a:pt x="5030" y="5391"/>
                  <a:pt x="5288" y="5494"/>
                </a:cubicBezTo>
                <a:cubicBezTo>
                  <a:pt x="5520" y="5572"/>
                  <a:pt x="5726" y="5649"/>
                  <a:pt x="5855" y="5701"/>
                </a:cubicBezTo>
                <a:cubicBezTo>
                  <a:pt x="6139" y="5804"/>
                  <a:pt x="6423" y="5855"/>
                  <a:pt x="6732" y="5855"/>
                </a:cubicBezTo>
                <a:cubicBezTo>
                  <a:pt x="6964" y="5855"/>
                  <a:pt x="7222" y="5830"/>
                  <a:pt x="7454" y="5726"/>
                </a:cubicBezTo>
                <a:cubicBezTo>
                  <a:pt x="7661" y="5649"/>
                  <a:pt x="7867" y="5546"/>
                  <a:pt x="8047" y="5417"/>
                </a:cubicBezTo>
                <a:cubicBezTo>
                  <a:pt x="8228" y="5262"/>
                  <a:pt x="8409" y="5107"/>
                  <a:pt x="8563" y="4953"/>
                </a:cubicBezTo>
                <a:lnTo>
                  <a:pt x="6758" y="3070"/>
                </a:lnTo>
                <a:cubicBezTo>
                  <a:pt x="6646" y="3160"/>
                  <a:pt x="6495" y="3230"/>
                  <a:pt x="6339" y="3230"/>
                </a:cubicBezTo>
                <a:cubicBezTo>
                  <a:pt x="6315" y="3230"/>
                  <a:pt x="6292" y="3228"/>
                  <a:pt x="6268" y="3225"/>
                </a:cubicBezTo>
                <a:cubicBezTo>
                  <a:pt x="6036" y="3225"/>
                  <a:pt x="5829" y="3173"/>
                  <a:pt x="5623" y="3122"/>
                </a:cubicBezTo>
                <a:cubicBezTo>
                  <a:pt x="5365" y="3044"/>
                  <a:pt x="5107" y="2941"/>
                  <a:pt x="4849" y="2838"/>
                </a:cubicBezTo>
                <a:cubicBezTo>
                  <a:pt x="4591" y="2735"/>
                  <a:pt x="4308" y="2657"/>
                  <a:pt x="3998" y="2606"/>
                </a:cubicBezTo>
                <a:cubicBezTo>
                  <a:pt x="3762" y="2535"/>
                  <a:pt x="3520" y="2502"/>
                  <a:pt x="3277" y="25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 rot="-4520723">
            <a:off x="7726862" y="2670895"/>
            <a:ext cx="413338" cy="573694"/>
          </a:xfrm>
          <a:custGeom>
            <a:rect b="b" l="l" r="r" t="t"/>
            <a:pathLst>
              <a:path extrusionOk="0" h="22947" w="16533">
                <a:moveTo>
                  <a:pt x="11658" y="0"/>
                </a:moveTo>
                <a:lnTo>
                  <a:pt x="10188" y="5132"/>
                </a:lnTo>
                <a:lnTo>
                  <a:pt x="15037" y="6551"/>
                </a:lnTo>
                <a:lnTo>
                  <a:pt x="16532" y="1393"/>
                </a:lnTo>
                <a:lnTo>
                  <a:pt x="11658" y="0"/>
                </a:lnTo>
                <a:close/>
                <a:moveTo>
                  <a:pt x="9388" y="8150"/>
                </a:moveTo>
                <a:cubicBezTo>
                  <a:pt x="9285" y="8485"/>
                  <a:pt x="9053" y="8743"/>
                  <a:pt x="8744" y="8898"/>
                </a:cubicBezTo>
                <a:cubicBezTo>
                  <a:pt x="8357" y="9104"/>
                  <a:pt x="7944" y="9233"/>
                  <a:pt x="7531" y="9336"/>
                </a:cubicBezTo>
                <a:cubicBezTo>
                  <a:pt x="7041" y="9439"/>
                  <a:pt x="6551" y="9543"/>
                  <a:pt x="5984" y="9646"/>
                </a:cubicBezTo>
                <a:cubicBezTo>
                  <a:pt x="5442" y="9723"/>
                  <a:pt x="4875" y="9852"/>
                  <a:pt x="4359" y="10033"/>
                </a:cubicBezTo>
                <a:cubicBezTo>
                  <a:pt x="3353" y="10316"/>
                  <a:pt x="2451" y="10884"/>
                  <a:pt x="1780" y="11657"/>
                </a:cubicBezTo>
                <a:cubicBezTo>
                  <a:pt x="1135" y="12405"/>
                  <a:pt x="697" y="13282"/>
                  <a:pt x="439" y="14237"/>
                </a:cubicBezTo>
                <a:cubicBezTo>
                  <a:pt x="104" y="15242"/>
                  <a:pt x="1" y="16326"/>
                  <a:pt x="181" y="17383"/>
                </a:cubicBezTo>
                <a:cubicBezTo>
                  <a:pt x="310" y="18260"/>
                  <a:pt x="671" y="19111"/>
                  <a:pt x="1213" y="19833"/>
                </a:cubicBezTo>
                <a:cubicBezTo>
                  <a:pt x="1729" y="20529"/>
                  <a:pt x="2373" y="21097"/>
                  <a:pt x="3095" y="21561"/>
                </a:cubicBezTo>
                <a:cubicBezTo>
                  <a:pt x="3818" y="22000"/>
                  <a:pt x="4591" y="22361"/>
                  <a:pt x="5417" y="22593"/>
                </a:cubicBezTo>
                <a:cubicBezTo>
                  <a:pt x="6169" y="22830"/>
                  <a:pt x="6952" y="22946"/>
                  <a:pt x="7740" y="22946"/>
                </a:cubicBezTo>
                <a:cubicBezTo>
                  <a:pt x="8411" y="22946"/>
                  <a:pt x="9086" y="22862"/>
                  <a:pt x="9749" y="22696"/>
                </a:cubicBezTo>
                <a:cubicBezTo>
                  <a:pt x="11091" y="22335"/>
                  <a:pt x="12303" y="21561"/>
                  <a:pt x="13180" y="20478"/>
                </a:cubicBezTo>
                <a:lnTo>
                  <a:pt x="10162" y="16661"/>
                </a:lnTo>
                <a:cubicBezTo>
                  <a:pt x="9956" y="16816"/>
                  <a:pt x="9775" y="16970"/>
                  <a:pt x="9621" y="17125"/>
                </a:cubicBezTo>
                <a:cubicBezTo>
                  <a:pt x="9388" y="17331"/>
                  <a:pt x="9182" y="17486"/>
                  <a:pt x="8924" y="17615"/>
                </a:cubicBezTo>
                <a:cubicBezTo>
                  <a:pt x="8666" y="17770"/>
                  <a:pt x="8357" y="17899"/>
                  <a:pt x="8073" y="17950"/>
                </a:cubicBezTo>
                <a:cubicBezTo>
                  <a:pt x="7931" y="17981"/>
                  <a:pt x="7788" y="17995"/>
                  <a:pt x="7649" y="17995"/>
                </a:cubicBezTo>
                <a:cubicBezTo>
                  <a:pt x="7435" y="17995"/>
                  <a:pt x="7229" y="17961"/>
                  <a:pt x="7041" y="17899"/>
                </a:cubicBezTo>
                <a:cubicBezTo>
                  <a:pt x="6551" y="17770"/>
                  <a:pt x="6139" y="17486"/>
                  <a:pt x="5829" y="17074"/>
                </a:cubicBezTo>
                <a:cubicBezTo>
                  <a:pt x="5546" y="16712"/>
                  <a:pt x="5468" y="16222"/>
                  <a:pt x="5597" y="15784"/>
                </a:cubicBezTo>
                <a:cubicBezTo>
                  <a:pt x="5726" y="15320"/>
                  <a:pt x="6036" y="14959"/>
                  <a:pt x="6422" y="14701"/>
                </a:cubicBezTo>
                <a:cubicBezTo>
                  <a:pt x="6861" y="14417"/>
                  <a:pt x="7325" y="14211"/>
                  <a:pt x="7815" y="14030"/>
                </a:cubicBezTo>
                <a:cubicBezTo>
                  <a:pt x="8305" y="13875"/>
                  <a:pt x="8821" y="13747"/>
                  <a:pt x="9337" y="13669"/>
                </a:cubicBezTo>
                <a:cubicBezTo>
                  <a:pt x="9801" y="13566"/>
                  <a:pt x="10188" y="13514"/>
                  <a:pt x="10446" y="13437"/>
                </a:cubicBezTo>
                <a:cubicBezTo>
                  <a:pt x="11039" y="13334"/>
                  <a:pt x="11581" y="13153"/>
                  <a:pt x="12096" y="12870"/>
                </a:cubicBezTo>
                <a:cubicBezTo>
                  <a:pt x="12483" y="12637"/>
                  <a:pt x="12870" y="12328"/>
                  <a:pt x="13154" y="11967"/>
                </a:cubicBezTo>
                <a:cubicBezTo>
                  <a:pt x="13438" y="11632"/>
                  <a:pt x="13670" y="11245"/>
                  <a:pt x="13824" y="10832"/>
                </a:cubicBezTo>
                <a:cubicBezTo>
                  <a:pt x="14005" y="10419"/>
                  <a:pt x="14134" y="9981"/>
                  <a:pt x="14263" y="9543"/>
                </a:cubicBezTo>
                <a:lnTo>
                  <a:pt x="9388" y="8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 rot="-4520723">
            <a:off x="6987462" y="1498411"/>
            <a:ext cx="395938" cy="519317"/>
          </a:xfrm>
          <a:custGeom>
            <a:rect b="b" l="l" r="r" t="t"/>
            <a:pathLst>
              <a:path extrusionOk="0" h="20772" w="15837">
                <a:moveTo>
                  <a:pt x="11477" y="1"/>
                </a:moveTo>
                <a:lnTo>
                  <a:pt x="9878" y="4617"/>
                </a:lnTo>
                <a:lnTo>
                  <a:pt x="14237" y="6165"/>
                </a:lnTo>
                <a:lnTo>
                  <a:pt x="15836" y="1548"/>
                </a:lnTo>
                <a:lnTo>
                  <a:pt x="11477" y="1"/>
                </a:lnTo>
                <a:close/>
                <a:moveTo>
                  <a:pt x="9002" y="7325"/>
                </a:moveTo>
                <a:cubicBezTo>
                  <a:pt x="8898" y="7635"/>
                  <a:pt x="8666" y="7867"/>
                  <a:pt x="8357" y="7996"/>
                </a:cubicBezTo>
                <a:cubicBezTo>
                  <a:pt x="7996" y="8150"/>
                  <a:pt x="7635" y="8254"/>
                  <a:pt x="7222" y="8305"/>
                </a:cubicBezTo>
                <a:cubicBezTo>
                  <a:pt x="6784" y="8383"/>
                  <a:pt x="6319" y="8460"/>
                  <a:pt x="5829" y="8511"/>
                </a:cubicBezTo>
                <a:cubicBezTo>
                  <a:pt x="5313" y="8563"/>
                  <a:pt x="4798" y="8666"/>
                  <a:pt x="4308" y="8795"/>
                </a:cubicBezTo>
                <a:cubicBezTo>
                  <a:pt x="3379" y="9002"/>
                  <a:pt x="2528" y="9466"/>
                  <a:pt x="1857" y="10136"/>
                </a:cubicBezTo>
                <a:cubicBezTo>
                  <a:pt x="1238" y="10781"/>
                  <a:pt x="774" y="11581"/>
                  <a:pt x="491" y="12406"/>
                </a:cubicBezTo>
                <a:cubicBezTo>
                  <a:pt x="155" y="13334"/>
                  <a:pt x="1" y="14314"/>
                  <a:pt x="104" y="15294"/>
                </a:cubicBezTo>
                <a:cubicBezTo>
                  <a:pt x="207" y="16094"/>
                  <a:pt x="465" y="16868"/>
                  <a:pt x="903" y="17564"/>
                </a:cubicBezTo>
                <a:cubicBezTo>
                  <a:pt x="1342" y="18209"/>
                  <a:pt x="1909" y="18802"/>
                  <a:pt x="2554" y="19240"/>
                </a:cubicBezTo>
                <a:cubicBezTo>
                  <a:pt x="3199" y="19705"/>
                  <a:pt x="3869" y="20040"/>
                  <a:pt x="4617" y="20324"/>
                </a:cubicBezTo>
                <a:cubicBezTo>
                  <a:pt x="5413" y="20622"/>
                  <a:pt x="6262" y="20771"/>
                  <a:pt x="7116" y="20771"/>
                </a:cubicBezTo>
                <a:cubicBezTo>
                  <a:pt x="7591" y="20771"/>
                  <a:pt x="8068" y="20725"/>
                  <a:pt x="8537" y="20633"/>
                </a:cubicBezTo>
                <a:cubicBezTo>
                  <a:pt x="9801" y="20375"/>
                  <a:pt x="10936" y="19730"/>
                  <a:pt x="11787" y="18776"/>
                </a:cubicBezTo>
                <a:lnTo>
                  <a:pt x="9234" y="15166"/>
                </a:lnTo>
                <a:cubicBezTo>
                  <a:pt x="9053" y="15269"/>
                  <a:pt x="8873" y="15398"/>
                  <a:pt x="8718" y="15527"/>
                </a:cubicBezTo>
                <a:cubicBezTo>
                  <a:pt x="8511" y="15681"/>
                  <a:pt x="8305" y="15836"/>
                  <a:pt x="8073" y="15939"/>
                </a:cubicBezTo>
                <a:cubicBezTo>
                  <a:pt x="7815" y="16068"/>
                  <a:pt x="7557" y="16171"/>
                  <a:pt x="7274" y="16197"/>
                </a:cubicBezTo>
                <a:cubicBezTo>
                  <a:pt x="7184" y="16211"/>
                  <a:pt x="7096" y="16217"/>
                  <a:pt x="7009" y="16217"/>
                </a:cubicBezTo>
                <a:cubicBezTo>
                  <a:pt x="6772" y="16217"/>
                  <a:pt x="6546" y="16169"/>
                  <a:pt x="6319" y="16094"/>
                </a:cubicBezTo>
                <a:cubicBezTo>
                  <a:pt x="5907" y="15939"/>
                  <a:pt x="5520" y="15681"/>
                  <a:pt x="5288" y="15294"/>
                </a:cubicBezTo>
                <a:cubicBezTo>
                  <a:pt x="5030" y="14933"/>
                  <a:pt x="4978" y="14495"/>
                  <a:pt x="5133" y="14082"/>
                </a:cubicBezTo>
                <a:cubicBezTo>
                  <a:pt x="5288" y="13695"/>
                  <a:pt x="5571" y="13360"/>
                  <a:pt x="5932" y="13154"/>
                </a:cubicBezTo>
                <a:cubicBezTo>
                  <a:pt x="6345" y="12922"/>
                  <a:pt x="6784" y="12741"/>
                  <a:pt x="7248" y="12612"/>
                </a:cubicBezTo>
                <a:cubicBezTo>
                  <a:pt x="7712" y="12509"/>
                  <a:pt x="8176" y="12406"/>
                  <a:pt x="8640" y="12354"/>
                </a:cubicBezTo>
                <a:cubicBezTo>
                  <a:pt x="9079" y="12303"/>
                  <a:pt x="9440" y="12251"/>
                  <a:pt x="9672" y="12200"/>
                </a:cubicBezTo>
                <a:cubicBezTo>
                  <a:pt x="10214" y="12148"/>
                  <a:pt x="10729" y="11993"/>
                  <a:pt x="11194" y="11761"/>
                </a:cubicBezTo>
                <a:cubicBezTo>
                  <a:pt x="11581" y="11581"/>
                  <a:pt x="11942" y="11323"/>
                  <a:pt x="12225" y="11013"/>
                </a:cubicBezTo>
                <a:cubicBezTo>
                  <a:pt x="12509" y="10704"/>
                  <a:pt x="12715" y="10368"/>
                  <a:pt x="12896" y="10007"/>
                </a:cubicBezTo>
                <a:cubicBezTo>
                  <a:pt x="13076" y="9620"/>
                  <a:pt x="13231" y="9259"/>
                  <a:pt x="13360" y="8873"/>
                </a:cubicBezTo>
                <a:lnTo>
                  <a:pt x="9002" y="7325"/>
                </a:lnTo>
                <a:close/>
              </a:path>
            </a:pathLst>
          </a:custGeom>
          <a:solidFill>
            <a:srgbClr val="FF46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 rot="-4520723">
            <a:off x="7724331" y="1924590"/>
            <a:ext cx="310160" cy="518442"/>
          </a:xfrm>
          <a:custGeom>
            <a:rect b="b" l="l" r="r" t="t"/>
            <a:pathLst>
              <a:path extrusionOk="0" h="20737" w="12406">
                <a:moveTo>
                  <a:pt x="5906" y="1"/>
                </a:moveTo>
                <a:lnTo>
                  <a:pt x="1754" y="1264"/>
                </a:lnTo>
                <a:lnTo>
                  <a:pt x="3069" y="5649"/>
                </a:lnTo>
                <a:lnTo>
                  <a:pt x="7222" y="4385"/>
                </a:lnTo>
                <a:lnTo>
                  <a:pt x="5906" y="1"/>
                </a:lnTo>
                <a:close/>
                <a:moveTo>
                  <a:pt x="8073" y="6913"/>
                </a:moveTo>
                <a:lnTo>
                  <a:pt x="3946" y="8150"/>
                </a:lnTo>
                <a:cubicBezTo>
                  <a:pt x="4024" y="8434"/>
                  <a:pt x="3998" y="8744"/>
                  <a:pt x="3843" y="9002"/>
                </a:cubicBezTo>
                <a:cubicBezTo>
                  <a:pt x="3663" y="9311"/>
                  <a:pt x="3430" y="9595"/>
                  <a:pt x="3173" y="9878"/>
                </a:cubicBezTo>
                <a:cubicBezTo>
                  <a:pt x="2863" y="10162"/>
                  <a:pt x="2554" y="10472"/>
                  <a:pt x="2193" y="10807"/>
                </a:cubicBezTo>
                <a:cubicBezTo>
                  <a:pt x="1857" y="11142"/>
                  <a:pt x="1522" y="11477"/>
                  <a:pt x="1212" y="11864"/>
                </a:cubicBezTo>
                <a:cubicBezTo>
                  <a:pt x="619" y="12535"/>
                  <a:pt x="232" y="13360"/>
                  <a:pt x="103" y="14237"/>
                </a:cubicBezTo>
                <a:cubicBezTo>
                  <a:pt x="0" y="15062"/>
                  <a:pt x="103" y="15913"/>
                  <a:pt x="361" y="16713"/>
                </a:cubicBezTo>
                <a:cubicBezTo>
                  <a:pt x="593" y="17590"/>
                  <a:pt x="1032" y="18415"/>
                  <a:pt x="1651" y="19086"/>
                </a:cubicBezTo>
                <a:cubicBezTo>
                  <a:pt x="2167" y="19653"/>
                  <a:pt x="2811" y="20092"/>
                  <a:pt x="3508" y="20375"/>
                </a:cubicBezTo>
                <a:cubicBezTo>
                  <a:pt x="4204" y="20633"/>
                  <a:pt x="4952" y="20736"/>
                  <a:pt x="5674" y="20736"/>
                </a:cubicBezTo>
                <a:cubicBezTo>
                  <a:pt x="6422" y="20711"/>
                  <a:pt x="7144" y="20607"/>
                  <a:pt x="7841" y="20401"/>
                </a:cubicBezTo>
                <a:cubicBezTo>
                  <a:pt x="9053" y="20066"/>
                  <a:pt x="10136" y="19395"/>
                  <a:pt x="10987" y="18467"/>
                </a:cubicBezTo>
                <a:cubicBezTo>
                  <a:pt x="11787" y="17590"/>
                  <a:pt x="12277" y="16455"/>
                  <a:pt x="12406" y="15243"/>
                </a:cubicBezTo>
                <a:lnTo>
                  <a:pt x="8460" y="13928"/>
                </a:lnTo>
                <a:cubicBezTo>
                  <a:pt x="8382" y="14108"/>
                  <a:pt x="8331" y="14314"/>
                  <a:pt x="8279" y="14495"/>
                </a:cubicBezTo>
                <a:cubicBezTo>
                  <a:pt x="8202" y="14727"/>
                  <a:pt x="8124" y="14959"/>
                  <a:pt x="8021" y="15191"/>
                </a:cubicBezTo>
                <a:cubicBezTo>
                  <a:pt x="7892" y="15423"/>
                  <a:pt x="7738" y="15630"/>
                  <a:pt x="7557" y="15836"/>
                </a:cubicBezTo>
                <a:cubicBezTo>
                  <a:pt x="7325" y="16042"/>
                  <a:pt x="7067" y="16197"/>
                  <a:pt x="6783" y="16275"/>
                </a:cubicBezTo>
                <a:cubicBezTo>
                  <a:pt x="6597" y="16333"/>
                  <a:pt x="6406" y="16359"/>
                  <a:pt x="6217" y="16359"/>
                </a:cubicBezTo>
                <a:cubicBezTo>
                  <a:pt x="5986" y="16359"/>
                  <a:pt x="5758" y="16320"/>
                  <a:pt x="5545" y="16249"/>
                </a:cubicBezTo>
                <a:cubicBezTo>
                  <a:pt x="5158" y="16120"/>
                  <a:pt x="4875" y="15810"/>
                  <a:pt x="4772" y="15423"/>
                </a:cubicBezTo>
                <a:cubicBezTo>
                  <a:pt x="4643" y="15037"/>
                  <a:pt x="4694" y="14624"/>
                  <a:pt x="4849" y="14263"/>
                </a:cubicBezTo>
                <a:cubicBezTo>
                  <a:pt x="5030" y="13850"/>
                  <a:pt x="5262" y="13463"/>
                  <a:pt x="5545" y="13128"/>
                </a:cubicBezTo>
                <a:cubicBezTo>
                  <a:pt x="5829" y="12793"/>
                  <a:pt x="6139" y="12458"/>
                  <a:pt x="6448" y="12174"/>
                </a:cubicBezTo>
                <a:cubicBezTo>
                  <a:pt x="6757" y="11864"/>
                  <a:pt x="6990" y="11658"/>
                  <a:pt x="7170" y="11477"/>
                </a:cubicBezTo>
                <a:cubicBezTo>
                  <a:pt x="7531" y="11142"/>
                  <a:pt x="7841" y="10730"/>
                  <a:pt x="8073" y="10291"/>
                </a:cubicBezTo>
                <a:cubicBezTo>
                  <a:pt x="8253" y="9930"/>
                  <a:pt x="8357" y="9543"/>
                  <a:pt x="8408" y="9156"/>
                </a:cubicBezTo>
                <a:cubicBezTo>
                  <a:pt x="8460" y="8769"/>
                  <a:pt x="8434" y="8408"/>
                  <a:pt x="8357" y="8022"/>
                </a:cubicBezTo>
                <a:cubicBezTo>
                  <a:pt x="8279" y="7660"/>
                  <a:pt x="8202" y="7274"/>
                  <a:pt x="8073" y="69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 rot="-4520723">
            <a:off x="7510742" y="1416721"/>
            <a:ext cx="212807" cy="356637"/>
          </a:xfrm>
          <a:custGeom>
            <a:rect b="b" l="l" r="r" t="t"/>
            <a:pathLst>
              <a:path extrusionOk="0" h="14265" w="8512">
                <a:moveTo>
                  <a:pt x="4384" y="1"/>
                </a:moveTo>
                <a:cubicBezTo>
                  <a:pt x="4205" y="1"/>
                  <a:pt x="4026" y="10"/>
                  <a:pt x="3843" y="28"/>
                </a:cubicBezTo>
                <a:cubicBezTo>
                  <a:pt x="2966" y="79"/>
                  <a:pt x="2115" y="389"/>
                  <a:pt x="1419" y="905"/>
                </a:cubicBezTo>
                <a:cubicBezTo>
                  <a:pt x="748" y="1395"/>
                  <a:pt x="232" y="2091"/>
                  <a:pt x="0" y="2891"/>
                </a:cubicBezTo>
                <a:lnTo>
                  <a:pt x="2502" y="4361"/>
                </a:lnTo>
                <a:cubicBezTo>
                  <a:pt x="2579" y="4257"/>
                  <a:pt x="2657" y="4129"/>
                  <a:pt x="2708" y="4000"/>
                </a:cubicBezTo>
                <a:cubicBezTo>
                  <a:pt x="2786" y="3845"/>
                  <a:pt x="2889" y="3716"/>
                  <a:pt x="2992" y="3587"/>
                </a:cubicBezTo>
                <a:cubicBezTo>
                  <a:pt x="3121" y="3432"/>
                  <a:pt x="3250" y="3303"/>
                  <a:pt x="3405" y="3200"/>
                </a:cubicBezTo>
                <a:cubicBezTo>
                  <a:pt x="3585" y="3097"/>
                  <a:pt x="3791" y="3020"/>
                  <a:pt x="3998" y="3020"/>
                </a:cubicBezTo>
                <a:cubicBezTo>
                  <a:pt x="4057" y="3009"/>
                  <a:pt x="4117" y="3004"/>
                  <a:pt x="4178" y="3004"/>
                </a:cubicBezTo>
                <a:cubicBezTo>
                  <a:pt x="4407" y="3004"/>
                  <a:pt x="4639" y="3078"/>
                  <a:pt x="4823" y="3200"/>
                </a:cubicBezTo>
                <a:cubicBezTo>
                  <a:pt x="5081" y="3355"/>
                  <a:pt x="5236" y="3587"/>
                  <a:pt x="5236" y="3871"/>
                </a:cubicBezTo>
                <a:cubicBezTo>
                  <a:pt x="5262" y="4154"/>
                  <a:pt x="5184" y="4438"/>
                  <a:pt x="5029" y="4644"/>
                </a:cubicBezTo>
                <a:cubicBezTo>
                  <a:pt x="4849" y="4902"/>
                  <a:pt x="4617" y="5134"/>
                  <a:pt x="4385" y="5341"/>
                </a:cubicBezTo>
                <a:cubicBezTo>
                  <a:pt x="4153" y="5521"/>
                  <a:pt x="3895" y="5702"/>
                  <a:pt x="3637" y="5882"/>
                </a:cubicBezTo>
                <a:cubicBezTo>
                  <a:pt x="3379" y="6011"/>
                  <a:pt x="3172" y="6140"/>
                  <a:pt x="3044" y="6243"/>
                </a:cubicBezTo>
                <a:cubicBezTo>
                  <a:pt x="2760" y="6424"/>
                  <a:pt x="2476" y="6656"/>
                  <a:pt x="2270" y="6914"/>
                </a:cubicBezTo>
                <a:cubicBezTo>
                  <a:pt x="2089" y="7146"/>
                  <a:pt x="1960" y="7378"/>
                  <a:pt x="1857" y="7662"/>
                </a:cubicBezTo>
                <a:cubicBezTo>
                  <a:pt x="1780" y="7894"/>
                  <a:pt x="1728" y="8152"/>
                  <a:pt x="1754" y="8436"/>
                </a:cubicBezTo>
                <a:cubicBezTo>
                  <a:pt x="1728" y="8693"/>
                  <a:pt x="1754" y="8977"/>
                  <a:pt x="1780" y="9235"/>
                </a:cubicBezTo>
                <a:lnTo>
                  <a:pt x="4797" y="8951"/>
                </a:lnTo>
                <a:cubicBezTo>
                  <a:pt x="4771" y="8745"/>
                  <a:pt x="4849" y="8539"/>
                  <a:pt x="4978" y="8384"/>
                </a:cubicBezTo>
                <a:cubicBezTo>
                  <a:pt x="5158" y="8178"/>
                  <a:pt x="5339" y="8023"/>
                  <a:pt x="5571" y="7868"/>
                </a:cubicBezTo>
                <a:cubicBezTo>
                  <a:pt x="5803" y="7713"/>
                  <a:pt x="6061" y="7533"/>
                  <a:pt x="6345" y="7378"/>
                </a:cubicBezTo>
                <a:cubicBezTo>
                  <a:pt x="6628" y="7198"/>
                  <a:pt x="6912" y="6991"/>
                  <a:pt x="7170" y="6785"/>
                </a:cubicBezTo>
                <a:cubicBezTo>
                  <a:pt x="7660" y="6398"/>
                  <a:pt x="8047" y="5908"/>
                  <a:pt x="8253" y="5315"/>
                </a:cubicBezTo>
                <a:cubicBezTo>
                  <a:pt x="8434" y="4747"/>
                  <a:pt x="8511" y="4180"/>
                  <a:pt x="8434" y="3587"/>
                </a:cubicBezTo>
                <a:cubicBezTo>
                  <a:pt x="8408" y="2942"/>
                  <a:pt x="8227" y="2323"/>
                  <a:pt x="7892" y="1782"/>
                </a:cubicBezTo>
                <a:cubicBezTo>
                  <a:pt x="7608" y="1317"/>
                  <a:pt x="7247" y="930"/>
                  <a:pt x="6783" y="647"/>
                </a:cubicBezTo>
                <a:cubicBezTo>
                  <a:pt x="6345" y="363"/>
                  <a:pt x="5855" y="183"/>
                  <a:pt x="5365" y="79"/>
                </a:cubicBezTo>
                <a:cubicBezTo>
                  <a:pt x="5032" y="29"/>
                  <a:pt x="4709" y="1"/>
                  <a:pt x="4384" y="1"/>
                </a:cubicBezTo>
                <a:close/>
                <a:moveTo>
                  <a:pt x="5029" y="10808"/>
                </a:moveTo>
                <a:lnTo>
                  <a:pt x="2012" y="11066"/>
                </a:lnTo>
                <a:lnTo>
                  <a:pt x="2296" y="14264"/>
                </a:lnTo>
                <a:lnTo>
                  <a:pt x="5313" y="13981"/>
                </a:lnTo>
                <a:lnTo>
                  <a:pt x="5029" y="1080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 rot="-4520723">
            <a:off x="6626045" y="1348278"/>
            <a:ext cx="207657" cy="332086"/>
          </a:xfrm>
          <a:custGeom>
            <a:rect b="b" l="l" r="r" t="t"/>
            <a:pathLst>
              <a:path extrusionOk="0" h="13283" w="8306">
                <a:moveTo>
                  <a:pt x="3986" y="0"/>
                </a:moveTo>
                <a:cubicBezTo>
                  <a:pt x="3440" y="0"/>
                  <a:pt x="2889" y="103"/>
                  <a:pt x="2374" y="310"/>
                </a:cubicBezTo>
                <a:cubicBezTo>
                  <a:pt x="1626" y="593"/>
                  <a:pt x="1007" y="1135"/>
                  <a:pt x="568" y="1806"/>
                </a:cubicBezTo>
                <a:lnTo>
                  <a:pt x="2528" y="3740"/>
                </a:lnTo>
                <a:cubicBezTo>
                  <a:pt x="2632" y="3662"/>
                  <a:pt x="2735" y="3559"/>
                  <a:pt x="2812" y="3456"/>
                </a:cubicBezTo>
                <a:cubicBezTo>
                  <a:pt x="2915" y="3353"/>
                  <a:pt x="3044" y="3224"/>
                  <a:pt x="3173" y="3147"/>
                </a:cubicBezTo>
                <a:cubicBezTo>
                  <a:pt x="3302" y="3043"/>
                  <a:pt x="3483" y="2940"/>
                  <a:pt x="3637" y="2889"/>
                </a:cubicBezTo>
                <a:cubicBezTo>
                  <a:pt x="3749" y="2857"/>
                  <a:pt x="3870" y="2835"/>
                  <a:pt x="3996" y="2835"/>
                </a:cubicBezTo>
                <a:cubicBezTo>
                  <a:pt x="4073" y="2835"/>
                  <a:pt x="4152" y="2843"/>
                  <a:pt x="4231" y="2863"/>
                </a:cubicBezTo>
                <a:cubicBezTo>
                  <a:pt x="4514" y="2889"/>
                  <a:pt x="4772" y="3018"/>
                  <a:pt x="4953" y="3224"/>
                </a:cubicBezTo>
                <a:cubicBezTo>
                  <a:pt x="5159" y="3430"/>
                  <a:pt x="5236" y="3688"/>
                  <a:pt x="5185" y="3946"/>
                </a:cubicBezTo>
                <a:cubicBezTo>
                  <a:pt x="5133" y="4204"/>
                  <a:pt x="4978" y="4436"/>
                  <a:pt x="4798" y="4591"/>
                </a:cubicBezTo>
                <a:cubicBezTo>
                  <a:pt x="4566" y="4797"/>
                  <a:pt x="4308" y="4952"/>
                  <a:pt x="4050" y="5081"/>
                </a:cubicBezTo>
                <a:cubicBezTo>
                  <a:pt x="3766" y="5184"/>
                  <a:pt x="3508" y="5313"/>
                  <a:pt x="3225" y="5390"/>
                </a:cubicBezTo>
                <a:cubicBezTo>
                  <a:pt x="2941" y="5468"/>
                  <a:pt x="2735" y="5545"/>
                  <a:pt x="2606" y="5597"/>
                </a:cubicBezTo>
                <a:cubicBezTo>
                  <a:pt x="2270" y="5700"/>
                  <a:pt x="1987" y="5829"/>
                  <a:pt x="1703" y="6035"/>
                </a:cubicBezTo>
                <a:cubicBezTo>
                  <a:pt x="1497" y="6190"/>
                  <a:pt x="1316" y="6396"/>
                  <a:pt x="1161" y="6603"/>
                </a:cubicBezTo>
                <a:cubicBezTo>
                  <a:pt x="1032" y="6835"/>
                  <a:pt x="929" y="7041"/>
                  <a:pt x="878" y="7299"/>
                </a:cubicBezTo>
                <a:cubicBezTo>
                  <a:pt x="800" y="7557"/>
                  <a:pt x="749" y="7789"/>
                  <a:pt x="697" y="8047"/>
                </a:cubicBezTo>
                <a:lnTo>
                  <a:pt x="3560" y="8511"/>
                </a:lnTo>
                <a:cubicBezTo>
                  <a:pt x="3586" y="8331"/>
                  <a:pt x="3715" y="8150"/>
                  <a:pt x="3869" y="8047"/>
                </a:cubicBezTo>
                <a:cubicBezTo>
                  <a:pt x="4076" y="7918"/>
                  <a:pt x="4282" y="7815"/>
                  <a:pt x="4514" y="7712"/>
                </a:cubicBezTo>
                <a:cubicBezTo>
                  <a:pt x="4772" y="7634"/>
                  <a:pt x="5056" y="7531"/>
                  <a:pt x="5365" y="7454"/>
                </a:cubicBezTo>
                <a:cubicBezTo>
                  <a:pt x="5675" y="7351"/>
                  <a:pt x="5984" y="7247"/>
                  <a:pt x="6268" y="7093"/>
                </a:cubicBezTo>
                <a:cubicBezTo>
                  <a:pt x="6810" y="6886"/>
                  <a:pt x="7274" y="6499"/>
                  <a:pt x="7609" y="6009"/>
                </a:cubicBezTo>
                <a:cubicBezTo>
                  <a:pt x="7919" y="5545"/>
                  <a:pt x="8125" y="5004"/>
                  <a:pt x="8202" y="4462"/>
                </a:cubicBezTo>
                <a:cubicBezTo>
                  <a:pt x="8305" y="3869"/>
                  <a:pt x="8280" y="3250"/>
                  <a:pt x="8125" y="2657"/>
                </a:cubicBezTo>
                <a:cubicBezTo>
                  <a:pt x="7970" y="2167"/>
                  <a:pt x="7712" y="1728"/>
                  <a:pt x="7377" y="1367"/>
                </a:cubicBezTo>
                <a:cubicBezTo>
                  <a:pt x="7042" y="1006"/>
                  <a:pt x="6629" y="697"/>
                  <a:pt x="6191" y="516"/>
                </a:cubicBezTo>
                <a:cubicBezTo>
                  <a:pt x="5752" y="284"/>
                  <a:pt x="5288" y="155"/>
                  <a:pt x="4798" y="78"/>
                </a:cubicBezTo>
                <a:cubicBezTo>
                  <a:pt x="4531" y="26"/>
                  <a:pt x="4259" y="0"/>
                  <a:pt x="3986" y="0"/>
                </a:cubicBezTo>
                <a:close/>
                <a:moveTo>
                  <a:pt x="491" y="9801"/>
                </a:moveTo>
                <a:lnTo>
                  <a:pt x="1" y="12818"/>
                </a:lnTo>
                <a:lnTo>
                  <a:pt x="2838" y="13282"/>
                </a:lnTo>
                <a:lnTo>
                  <a:pt x="3328" y="10265"/>
                </a:lnTo>
                <a:lnTo>
                  <a:pt x="491" y="9801"/>
                </a:lnTo>
                <a:close/>
              </a:path>
            </a:pathLst>
          </a:custGeom>
          <a:solidFill>
            <a:srgbClr val="00D8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 rot="-4520723">
            <a:off x="7731781" y="1745878"/>
            <a:ext cx="256008" cy="297760"/>
          </a:xfrm>
          <a:custGeom>
            <a:rect b="b" l="l" r="r" t="t"/>
            <a:pathLst>
              <a:path extrusionOk="0" h="11910" w="10240">
                <a:moveTo>
                  <a:pt x="4092" y="0"/>
                </a:moveTo>
                <a:cubicBezTo>
                  <a:pt x="3974" y="0"/>
                  <a:pt x="3856" y="7"/>
                  <a:pt x="3740" y="20"/>
                </a:cubicBezTo>
                <a:cubicBezTo>
                  <a:pt x="3276" y="71"/>
                  <a:pt x="2837" y="226"/>
                  <a:pt x="2451" y="432"/>
                </a:cubicBezTo>
                <a:cubicBezTo>
                  <a:pt x="2038" y="664"/>
                  <a:pt x="1677" y="922"/>
                  <a:pt x="1367" y="1232"/>
                </a:cubicBezTo>
                <a:cubicBezTo>
                  <a:pt x="800" y="1773"/>
                  <a:pt x="387" y="2470"/>
                  <a:pt x="181" y="3218"/>
                </a:cubicBezTo>
                <a:cubicBezTo>
                  <a:pt x="0" y="3940"/>
                  <a:pt x="52" y="4713"/>
                  <a:pt x="336" y="5384"/>
                </a:cubicBezTo>
                <a:lnTo>
                  <a:pt x="2863" y="4971"/>
                </a:lnTo>
                <a:cubicBezTo>
                  <a:pt x="2863" y="4868"/>
                  <a:pt x="2837" y="4739"/>
                  <a:pt x="2812" y="4610"/>
                </a:cubicBezTo>
                <a:cubicBezTo>
                  <a:pt x="2786" y="4481"/>
                  <a:pt x="2760" y="4327"/>
                  <a:pt x="2760" y="4172"/>
                </a:cubicBezTo>
                <a:cubicBezTo>
                  <a:pt x="2760" y="3991"/>
                  <a:pt x="2786" y="3837"/>
                  <a:pt x="2837" y="3682"/>
                </a:cubicBezTo>
                <a:cubicBezTo>
                  <a:pt x="2889" y="3501"/>
                  <a:pt x="2992" y="3347"/>
                  <a:pt x="3147" y="3218"/>
                </a:cubicBezTo>
                <a:cubicBezTo>
                  <a:pt x="3327" y="3037"/>
                  <a:pt x="3560" y="2908"/>
                  <a:pt x="3817" y="2882"/>
                </a:cubicBezTo>
                <a:cubicBezTo>
                  <a:pt x="3862" y="2873"/>
                  <a:pt x="3907" y="2869"/>
                  <a:pt x="3950" y="2869"/>
                </a:cubicBezTo>
                <a:cubicBezTo>
                  <a:pt x="4155" y="2869"/>
                  <a:pt x="4339" y="2965"/>
                  <a:pt x="4488" y="3114"/>
                </a:cubicBezTo>
                <a:cubicBezTo>
                  <a:pt x="4669" y="3269"/>
                  <a:pt x="4746" y="3501"/>
                  <a:pt x="4772" y="3759"/>
                </a:cubicBezTo>
                <a:cubicBezTo>
                  <a:pt x="4797" y="4017"/>
                  <a:pt x="4772" y="4301"/>
                  <a:pt x="4720" y="4584"/>
                </a:cubicBezTo>
                <a:cubicBezTo>
                  <a:pt x="4669" y="4842"/>
                  <a:pt x="4591" y="5100"/>
                  <a:pt x="4488" y="5384"/>
                </a:cubicBezTo>
                <a:cubicBezTo>
                  <a:pt x="4411" y="5616"/>
                  <a:pt x="4359" y="5822"/>
                  <a:pt x="4307" y="5951"/>
                </a:cubicBezTo>
                <a:cubicBezTo>
                  <a:pt x="4204" y="6235"/>
                  <a:pt x="4153" y="6545"/>
                  <a:pt x="4153" y="6854"/>
                </a:cubicBezTo>
                <a:cubicBezTo>
                  <a:pt x="4153" y="7112"/>
                  <a:pt x="4204" y="7370"/>
                  <a:pt x="4282" y="7602"/>
                </a:cubicBezTo>
                <a:cubicBezTo>
                  <a:pt x="4359" y="7808"/>
                  <a:pt x="4488" y="8015"/>
                  <a:pt x="4643" y="8195"/>
                </a:cubicBezTo>
                <a:cubicBezTo>
                  <a:pt x="4797" y="8376"/>
                  <a:pt x="4952" y="8556"/>
                  <a:pt x="5107" y="8737"/>
                </a:cubicBezTo>
                <a:lnTo>
                  <a:pt x="7015" y="6854"/>
                </a:lnTo>
                <a:cubicBezTo>
                  <a:pt x="6887" y="6699"/>
                  <a:pt x="6835" y="6519"/>
                  <a:pt x="6835" y="6338"/>
                </a:cubicBezTo>
                <a:cubicBezTo>
                  <a:pt x="6861" y="6106"/>
                  <a:pt x="6887" y="5900"/>
                  <a:pt x="6964" y="5668"/>
                </a:cubicBezTo>
                <a:cubicBezTo>
                  <a:pt x="7015" y="5410"/>
                  <a:pt x="7119" y="5152"/>
                  <a:pt x="7222" y="4868"/>
                </a:cubicBezTo>
                <a:cubicBezTo>
                  <a:pt x="7325" y="4584"/>
                  <a:pt x="7402" y="4301"/>
                  <a:pt x="7454" y="4017"/>
                </a:cubicBezTo>
                <a:cubicBezTo>
                  <a:pt x="7583" y="3475"/>
                  <a:pt x="7557" y="2908"/>
                  <a:pt x="7377" y="2392"/>
                </a:cubicBezTo>
                <a:cubicBezTo>
                  <a:pt x="7196" y="1902"/>
                  <a:pt x="6887" y="1464"/>
                  <a:pt x="6525" y="1103"/>
                </a:cubicBezTo>
                <a:cubicBezTo>
                  <a:pt x="6139" y="690"/>
                  <a:pt x="5674" y="381"/>
                  <a:pt x="5133" y="174"/>
                </a:cubicBezTo>
                <a:cubicBezTo>
                  <a:pt x="4804" y="58"/>
                  <a:pt x="4446" y="0"/>
                  <a:pt x="4092" y="0"/>
                </a:cubicBezTo>
                <a:close/>
                <a:moveTo>
                  <a:pt x="8228" y="7989"/>
                </a:moveTo>
                <a:lnTo>
                  <a:pt x="6319" y="9872"/>
                </a:lnTo>
                <a:lnTo>
                  <a:pt x="8305" y="11909"/>
                </a:lnTo>
                <a:lnTo>
                  <a:pt x="10239" y="10026"/>
                </a:lnTo>
                <a:lnTo>
                  <a:pt x="8228" y="798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 rot="-4520723">
            <a:off x="7586905" y="2268888"/>
            <a:ext cx="268909" cy="453640"/>
          </a:xfrm>
          <a:custGeom>
            <a:rect b="b" l="l" r="r" t="t"/>
            <a:pathLst>
              <a:path extrusionOk="0" h="18145" w="10756">
                <a:moveTo>
                  <a:pt x="5046" y="0"/>
                </a:moveTo>
                <a:cubicBezTo>
                  <a:pt x="4045" y="0"/>
                  <a:pt x="3056" y="258"/>
                  <a:pt x="2167" y="736"/>
                </a:cubicBezTo>
                <a:cubicBezTo>
                  <a:pt x="1213" y="1226"/>
                  <a:pt x="439" y="2051"/>
                  <a:pt x="1" y="3031"/>
                </a:cubicBezTo>
                <a:lnTo>
                  <a:pt x="2941" y="5353"/>
                </a:lnTo>
                <a:cubicBezTo>
                  <a:pt x="3070" y="5224"/>
                  <a:pt x="3173" y="5069"/>
                  <a:pt x="3276" y="4914"/>
                </a:cubicBezTo>
                <a:cubicBezTo>
                  <a:pt x="3379" y="4734"/>
                  <a:pt x="3534" y="4579"/>
                  <a:pt x="3689" y="4424"/>
                </a:cubicBezTo>
                <a:cubicBezTo>
                  <a:pt x="3869" y="4244"/>
                  <a:pt x="4075" y="4115"/>
                  <a:pt x="4282" y="4012"/>
                </a:cubicBezTo>
                <a:cubicBezTo>
                  <a:pt x="4495" y="3926"/>
                  <a:pt x="4709" y="3876"/>
                  <a:pt x="4937" y="3876"/>
                </a:cubicBezTo>
                <a:cubicBezTo>
                  <a:pt x="4985" y="3876"/>
                  <a:pt x="5033" y="3878"/>
                  <a:pt x="5081" y="3883"/>
                </a:cubicBezTo>
                <a:cubicBezTo>
                  <a:pt x="5442" y="3883"/>
                  <a:pt x="5829" y="4012"/>
                  <a:pt x="6113" y="4269"/>
                </a:cubicBezTo>
                <a:cubicBezTo>
                  <a:pt x="6397" y="4476"/>
                  <a:pt x="6551" y="4837"/>
                  <a:pt x="6526" y="5198"/>
                </a:cubicBezTo>
                <a:cubicBezTo>
                  <a:pt x="6526" y="5559"/>
                  <a:pt x="6371" y="5894"/>
                  <a:pt x="6113" y="6152"/>
                </a:cubicBezTo>
                <a:cubicBezTo>
                  <a:pt x="5829" y="6436"/>
                  <a:pt x="5520" y="6694"/>
                  <a:pt x="5184" y="6900"/>
                </a:cubicBezTo>
                <a:cubicBezTo>
                  <a:pt x="4849" y="7106"/>
                  <a:pt x="4488" y="7313"/>
                  <a:pt x="4127" y="7468"/>
                </a:cubicBezTo>
                <a:cubicBezTo>
                  <a:pt x="3766" y="7622"/>
                  <a:pt x="3508" y="7725"/>
                  <a:pt x="3302" y="7829"/>
                </a:cubicBezTo>
                <a:cubicBezTo>
                  <a:pt x="2889" y="8009"/>
                  <a:pt x="2528" y="8267"/>
                  <a:pt x="2193" y="8551"/>
                </a:cubicBezTo>
                <a:cubicBezTo>
                  <a:pt x="1935" y="8809"/>
                  <a:pt x="1703" y="9118"/>
                  <a:pt x="1548" y="9428"/>
                </a:cubicBezTo>
                <a:cubicBezTo>
                  <a:pt x="1393" y="9737"/>
                  <a:pt x="1290" y="10072"/>
                  <a:pt x="1238" y="10408"/>
                </a:cubicBezTo>
                <a:cubicBezTo>
                  <a:pt x="1213" y="10743"/>
                  <a:pt x="1161" y="11078"/>
                  <a:pt x="1161" y="11439"/>
                </a:cubicBezTo>
                <a:lnTo>
                  <a:pt x="5055" y="11620"/>
                </a:lnTo>
                <a:cubicBezTo>
                  <a:pt x="5055" y="11336"/>
                  <a:pt x="5184" y="11078"/>
                  <a:pt x="5391" y="10923"/>
                </a:cubicBezTo>
                <a:cubicBezTo>
                  <a:pt x="5649" y="10691"/>
                  <a:pt x="5932" y="10511"/>
                  <a:pt x="6242" y="10382"/>
                </a:cubicBezTo>
                <a:cubicBezTo>
                  <a:pt x="6577" y="10201"/>
                  <a:pt x="6938" y="10047"/>
                  <a:pt x="7325" y="9866"/>
                </a:cubicBezTo>
                <a:cubicBezTo>
                  <a:pt x="7738" y="9686"/>
                  <a:pt x="8125" y="9505"/>
                  <a:pt x="8486" y="9273"/>
                </a:cubicBezTo>
                <a:cubicBezTo>
                  <a:pt x="9182" y="8860"/>
                  <a:pt x="9775" y="8293"/>
                  <a:pt x="10136" y="7571"/>
                </a:cubicBezTo>
                <a:cubicBezTo>
                  <a:pt x="10472" y="6900"/>
                  <a:pt x="10652" y="6152"/>
                  <a:pt x="10678" y="5404"/>
                </a:cubicBezTo>
                <a:cubicBezTo>
                  <a:pt x="10755" y="4579"/>
                  <a:pt x="10626" y="3754"/>
                  <a:pt x="10317" y="2980"/>
                </a:cubicBezTo>
                <a:cubicBezTo>
                  <a:pt x="10033" y="2335"/>
                  <a:pt x="9620" y="1794"/>
                  <a:pt x="9105" y="1355"/>
                </a:cubicBezTo>
                <a:cubicBezTo>
                  <a:pt x="8589" y="917"/>
                  <a:pt x="7996" y="581"/>
                  <a:pt x="7377" y="375"/>
                </a:cubicBezTo>
                <a:cubicBezTo>
                  <a:pt x="6732" y="169"/>
                  <a:pt x="6087" y="40"/>
                  <a:pt x="5442" y="14"/>
                </a:cubicBezTo>
                <a:cubicBezTo>
                  <a:pt x="5310" y="5"/>
                  <a:pt x="5178" y="0"/>
                  <a:pt x="5046" y="0"/>
                </a:cubicBezTo>
                <a:close/>
                <a:moveTo>
                  <a:pt x="1110" y="13838"/>
                </a:moveTo>
                <a:lnTo>
                  <a:pt x="929" y="17990"/>
                </a:lnTo>
                <a:lnTo>
                  <a:pt x="4849" y="18145"/>
                </a:lnTo>
                <a:lnTo>
                  <a:pt x="5030" y="14018"/>
                </a:lnTo>
                <a:lnTo>
                  <a:pt x="1110" y="138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 rot="-4520723">
            <a:off x="6624895" y="4095394"/>
            <a:ext cx="662872" cy="614645"/>
          </a:xfrm>
          <a:custGeom>
            <a:rect b="b" l="l" r="r" t="t"/>
            <a:pathLst>
              <a:path extrusionOk="0" h="24585" w="26514">
                <a:moveTo>
                  <a:pt x="23290" y="1"/>
                </a:moveTo>
                <a:lnTo>
                  <a:pt x="17616" y="3405"/>
                </a:lnTo>
                <a:lnTo>
                  <a:pt x="20840" y="8770"/>
                </a:lnTo>
                <a:lnTo>
                  <a:pt x="26514" y="5365"/>
                </a:lnTo>
                <a:lnTo>
                  <a:pt x="23290" y="1"/>
                </a:lnTo>
                <a:close/>
                <a:moveTo>
                  <a:pt x="14289" y="5262"/>
                </a:moveTo>
                <a:cubicBezTo>
                  <a:pt x="13799" y="5546"/>
                  <a:pt x="13335" y="5855"/>
                  <a:pt x="12896" y="6191"/>
                </a:cubicBezTo>
                <a:cubicBezTo>
                  <a:pt x="12458" y="6526"/>
                  <a:pt x="12071" y="6913"/>
                  <a:pt x="11761" y="7351"/>
                </a:cubicBezTo>
                <a:cubicBezTo>
                  <a:pt x="11426" y="7815"/>
                  <a:pt x="11168" y="8357"/>
                  <a:pt x="11039" y="8924"/>
                </a:cubicBezTo>
                <a:cubicBezTo>
                  <a:pt x="10859" y="9621"/>
                  <a:pt x="10781" y="10343"/>
                  <a:pt x="10859" y="11039"/>
                </a:cubicBezTo>
                <a:cubicBezTo>
                  <a:pt x="10859" y="11375"/>
                  <a:pt x="10910" y="11865"/>
                  <a:pt x="10962" y="12458"/>
                </a:cubicBezTo>
                <a:cubicBezTo>
                  <a:pt x="11014" y="13103"/>
                  <a:pt x="11014" y="13747"/>
                  <a:pt x="10988" y="14392"/>
                </a:cubicBezTo>
                <a:cubicBezTo>
                  <a:pt x="10936" y="15011"/>
                  <a:pt x="10833" y="15656"/>
                  <a:pt x="10627" y="16249"/>
                </a:cubicBezTo>
                <a:cubicBezTo>
                  <a:pt x="10446" y="16816"/>
                  <a:pt x="10085" y="17281"/>
                  <a:pt x="9595" y="17564"/>
                </a:cubicBezTo>
                <a:cubicBezTo>
                  <a:pt x="9306" y="17762"/>
                  <a:pt x="8980" y="17862"/>
                  <a:pt x="8650" y="17862"/>
                </a:cubicBezTo>
                <a:cubicBezTo>
                  <a:pt x="8422" y="17862"/>
                  <a:pt x="8192" y="17814"/>
                  <a:pt x="7970" y="17719"/>
                </a:cubicBezTo>
                <a:cubicBezTo>
                  <a:pt x="7403" y="17487"/>
                  <a:pt x="6939" y="17074"/>
                  <a:pt x="6629" y="16533"/>
                </a:cubicBezTo>
                <a:cubicBezTo>
                  <a:pt x="6397" y="16172"/>
                  <a:pt x="6268" y="15759"/>
                  <a:pt x="6242" y="15321"/>
                </a:cubicBezTo>
                <a:cubicBezTo>
                  <a:pt x="6216" y="14934"/>
                  <a:pt x="6242" y="14573"/>
                  <a:pt x="6345" y="14186"/>
                </a:cubicBezTo>
                <a:cubicBezTo>
                  <a:pt x="6449" y="13850"/>
                  <a:pt x="6578" y="13541"/>
                  <a:pt x="6732" y="13231"/>
                </a:cubicBezTo>
                <a:cubicBezTo>
                  <a:pt x="6861" y="12974"/>
                  <a:pt x="6990" y="12716"/>
                  <a:pt x="7068" y="12432"/>
                </a:cubicBezTo>
                <a:lnTo>
                  <a:pt x="1600" y="10033"/>
                </a:lnTo>
                <a:cubicBezTo>
                  <a:pt x="568" y="11426"/>
                  <a:pt x="1" y="13103"/>
                  <a:pt x="27" y="14831"/>
                </a:cubicBezTo>
                <a:cubicBezTo>
                  <a:pt x="27" y="16662"/>
                  <a:pt x="543" y="18441"/>
                  <a:pt x="1497" y="19963"/>
                </a:cubicBezTo>
                <a:cubicBezTo>
                  <a:pt x="2038" y="20866"/>
                  <a:pt x="2709" y="21691"/>
                  <a:pt x="3483" y="22413"/>
                </a:cubicBezTo>
                <a:cubicBezTo>
                  <a:pt x="4256" y="23135"/>
                  <a:pt x="5159" y="23703"/>
                  <a:pt x="6139" y="24115"/>
                </a:cubicBezTo>
                <a:cubicBezTo>
                  <a:pt x="6962" y="24424"/>
                  <a:pt x="7835" y="24585"/>
                  <a:pt x="8704" y="24585"/>
                </a:cubicBezTo>
                <a:cubicBezTo>
                  <a:pt x="8924" y="24585"/>
                  <a:pt x="9144" y="24574"/>
                  <a:pt x="9363" y="24554"/>
                </a:cubicBezTo>
                <a:cubicBezTo>
                  <a:pt x="11890" y="24244"/>
                  <a:pt x="14186" y="22903"/>
                  <a:pt x="15733" y="20866"/>
                </a:cubicBezTo>
                <a:cubicBezTo>
                  <a:pt x="16430" y="19808"/>
                  <a:pt x="16816" y="18544"/>
                  <a:pt x="16842" y="17255"/>
                </a:cubicBezTo>
                <a:cubicBezTo>
                  <a:pt x="16868" y="16558"/>
                  <a:pt x="16868" y="15862"/>
                  <a:pt x="16791" y="15166"/>
                </a:cubicBezTo>
                <a:cubicBezTo>
                  <a:pt x="16739" y="14495"/>
                  <a:pt x="16688" y="13850"/>
                  <a:pt x="16688" y="13231"/>
                </a:cubicBezTo>
                <a:cubicBezTo>
                  <a:pt x="16662" y="12716"/>
                  <a:pt x="16688" y="12174"/>
                  <a:pt x="16816" y="11658"/>
                </a:cubicBezTo>
                <a:cubicBezTo>
                  <a:pt x="16894" y="11246"/>
                  <a:pt x="17152" y="10859"/>
                  <a:pt x="17513" y="10652"/>
                </a:cubicBezTo>
                <a:lnTo>
                  <a:pt x="14289" y="52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 rot="-4520723">
            <a:off x="7212246" y="3503972"/>
            <a:ext cx="393363" cy="438639"/>
          </a:xfrm>
          <a:custGeom>
            <a:rect b="b" l="l" r="r" t="t"/>
            <a:pathLst>
              <a:path extrusionOk="0" h="17545" w="15734">
                <a:moveTo>
                  <a:pt x="3586" y="1"/>
                </a:moveTo>
                <a:lnTo>
                  <a:pt x="1" y="1987"/>
                </a:lnTo>
                <a:lnTo>
                  <a:pt x="2090" y="5752"/>
                </a:lnTo>
                <a:lnTo>
                  <a:pt x="5649" y="3792"/>
                </a:lnTo>
                <a:lnTo>
                  <a:pt x="3586" y="1"/>
                </a:lnTo>
                <a:close/>
                <a:moveTo>
                  <a:pt x="6809" y="6010"/>
                </a:moveTo>
                <a:lnTo>
                  <a:pt x="3225" y="7970"/>
                </a:lnTo>
                <a:cubicBezTo>
                  <a:pt x="3405" y="8306"/>
                  <a:pt x="3586" y="8615"/>
                  <a:pt x="3792" y="8925"/>
                </a:cubicBezTo>
                <a:cubicBezTo>
                  <a:pt x="4205" y="9544"/>
                  <a:pt x="4824" y="9982"/>
                  <a:pt x="5520" y="10214"/>
                </a:cubicBezTo>
                <a:cubicBezTo>
                  <a:pt x="5907" y="10322"/>
                  <a:pt x="6294" y="10375"/>
                  <a:pt x="6681" y="10375"/>
                </a:cubicBezTo>
                <a:cubicBezTo>
                  <a:pt x="6758" y="10375"/>
                  <a:pt x="6835" y="10373"/>
                  <a:pt x="6913" y="10369"/>
                </a:cubicBezTo>
                <a:cubicBezTo>
                  <a:pt x="7145" y="10369"/>
                  <a:pt x="7428" y="10369"/>
                  <a:pt x="7841" y="10343"/>
                </a:cubicBezTo>
                <a:cubicBezTo>
                  <a:pt x="7962" y="10335"/>
                  <a:pt x="8083" y="10332"/>
                  <a:pt x="8204" y="10332"/>
                </a:cubicBezTo>
                <a:cubicBezTo>
                  <a:pt x="8498" y="10332"/>
                  <a:pt x="8795" y="10351"/>
                  <a:pt x="9105" y="10369"/>
                </a:cubicBezTo>
                <a:cubicBezTo>
                  <a:pt x="9518" y="10420"/>
                  <a:pt x="9930" y="10498"/>
                  <a:pt x="10317" y="10653"/>
                </a:cubicBezTo>
                <a:cubicBezTo>
                  <a:pt x="10652" y="10781"/>
                  <a:pt x="10962" y="11014"/>
                  <a:pt x="11142" y="11349"/>
                </a:cubicBezTo>
                <a:cubicBezTo>
                  <a:pt x="11349" y="11684"/>
                  <a:pt x="11349" y="12071"/>
                  <a:pt x="11194" y="12406"/>
                </a:cubicBezTo>
                <a:cubicBezTo>
                  <a:pt x="11039" y="12767"/>
                  <a:pt x="10755" y="13077"/>
                  <a:pt x="10394" y="13257"/>
                </a:cubicBezTo>
                <a:cubicBezTo>
                  <a:pt x="10162" y="13412"/>
                  <a:pt x="9879" y="13490"/>
                  <a:pt x="9595" y="13490"/>
                </a:cubicBezTo>
                <a:cubicBezTo>
                  <a:pt x="9337" y="13490"/>
                  <a:pt x="9105" y="13464"/>
                  <a:pt x="8847" y="13386"/>
                </a:cubicBezTo>
                <a:cubicBezTo>
                  <a:pt x="8641" y="13309"/>
                  <a:pt x="8434" y="13232"/>
                  <a:pt x="8228" y="13128"/>
                </a:cubicBezTo>
                <a:cubicBezTo>
                  <a:pt x="8073" y="13025"/>
                  <a:pt x="7893" y="12948"/>
                  <a:pt x="7712" y="12871"/>
                </a:cubicBezTo>
                <a:lnTo>
                  <a:pt x="6010" y="16378"/>
                </a:lnTo>
                <a:cubicBezTo>
                  <a:pt x="6913" y="17100"/>
                  <a:pt x="7996" y="17487"/>
                  <a:pt x="9105" y="17539"/>
                </a:cubicBezTo>
                <a:cubicBezTo>
                  <a:pt x="9190" y="17542"/>
                  <a:pt x="9276" y="17544"/>
                  <a:pt x="9361" y="17544"/>
                </a:cubicBezTo>
                <a:cubicBezTo>
                  <a:pt x="10461" y="17544"/>
                  <a:pt x="11552" y="17238"/>
                  <a:pt x="12509" y="16688"/>
                </a:cubicBezTo>
                <a:cubicBezTo>
                  <a:pt x="13102" y="16378"/>
                  <a:pt x="13644" y="15965"/>
                  <a:pt x="14134" y="15475"/>
                </a:cubicBezTo>
                <a:cubicBezTo>
                  <a:pt x="14624" y="14985"/>
                  <a:pt x="15037" y="14392"/>
                  <a:pt x="15320" y="13773"/>
                </a:cubicBezTo>
                <a:cubicBezTo>
                  <a:pt x="15604" y="13103"/>
                  <a:pt x="15733" y="12381"/>
                  <a:pt x="15682" y="11658"/>
                </a:cubicBezTo>
                <a:cubicBezTo>
                  <a:pt x="15630" y="10807"/>
                  <a:pt x="15372" y="9982"/>
                  <a:pt x="14934" y="9234"/>
                </a:cubicBezTo>
                <a:cubicBezTo>
                  <a:pt x="14573" y="8538"/>
                  <a:pt x="14057" y="7919"/>
                  <a:pt x="13412" y="7429"/>
                </a:cubicBezTo>
                <a:cubicBezTo>
                  <a:pt x="12741" y="6939"/>
                  <a:pt x="11942" y="6655"/>
                  <a:pt x="11091" y="6629"/>
                </a:cubicBezTo>
                <a:cubicBezTo>
                  <a:pt x="10834" y="6599"/>
                  <a:pt x="10568" y="6586"/>
                  <a:pt x="10299" y="6586"/>
                </a:cubicBezTo>
                <a:cubicBezTo>
                  <a:pt x="10108" y="6586"/>
                  <a:pt x="9916" y="6593"/>
                  <a:pt x="9724" y="6603"/>
                </a:cubicBezTo>
                <a:cubicBezTo>
                  <a:pt x="9285" y="6629"/>
                  <a:pt x="8873" y="6629"/>
                  <a:pt x="8486" y="6629"/>
                </a:cubicBezTo>
                <a:cubicBezTo>
                  <a:pt x="8125" y="6629"/>
                  <a:pt x="7790" y="6578"/>
                  <a:pt x="7454" y="6500"/>
                </a:cubicBezTo>
                <a:cubicBezTo>
                  <a:pt x="7171" y="6449"/>
                  <a:pt x="6938" y="6268"/>
                  <a:pt x="6809" y="60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 rot="-4520723">
            <a:off x="6425296" y="4540576"/>
            <a:ext cx="306285" cy="191106"/>
          </a:xfrm>
          <a:custGeom>
            <a:rect b="b" l="l" r="r" t="t"/>
            <a:pathLst>
              <a:path extrusionOk="0" h="7644" w="12251">
                <a:moveTo>
                  <a:pt x="1161" y="1"/>
                </a:moveTo>
                <a:lnTo>
                  <a:pt x="0" y="2296"/>
                </a:lnTo>
                <a:lnTo>
                  <a:pt x="2425" y="3534"/>
                </a:lnTo>
                <a:lnTo>
                  <a:pt x="3585" y="1239"/>
                </a:lnTo>
                <a:lnTo>
                  <a:pt x="1161" y="1"/>
                </a:lnTo>
                <a:close/>
                <a:moveTo>
                  <a:pt x="8812" y="359"/>
                </a:moveTo>
                <a:cubicBezTo>
                  <a:pt x="8331" y="359"/>
                  <a:pt x="7835" y="511"/>
                  <a:pt x="7428" y="774"/>
                </a:cubicBezTo>
                <a:cubicBezTo>
                  <a:pt x="7170" y="903"/>
                  <a:pt x="6938" y="1058"/>
                  <a:pt x="6706" y="1239"/>
                </a:cubicBezTo>
                <a:cubicBezTo>
                  <a:pt x="6474" y="1419"/>
                  <a:pt x="6268" y="1574"/>
                  <a:pt x="6061" y="1703"/>
                </a:cubicBezTo>
                <a:cubicBezTo>
                  <a:pt x="5881" y="1832"/>
                  <a:pt x="5674" y="1935"/>
                  <a:pt x="5494" y="2012"/>
                </a:cubicBezTo>
                <a:cubicBezTo>
                  <a:pt x="5413" y="2035"/>
                  <a:pt x="5331" y="2048"/>
                  <a:pt x="5253" y="2048"/>
                </a:cubicBezTo>
                <a:cubicBezTo>
                  <a:pt x="5156" y="2048"/>
                  <a:pt x="5063" y="2029"/>
                  <a:pt x="4978" y="1986"/>
                </a:cubicBezTo>
                <a:lnTo>
                  <a:pt x="3817" y="4256"/>
                </a:lnTo>
                <a:cubicBezTo>
                  <a:pt x="4024" y="4359"/>
                  <a:pt x="4230" y="4462"/>
                  <a:pt x="4462" y="4540"/>
                </a:cubicBezTo>
                <a:cubicBezTo>
                  <a:pt x="4643" y="4617"/>
                  <a:pt x="4875" y="4669"/>
                  <a:pt x="5107" y="4694"/>
                </a:cubicBezTo>
                <a:cubicBezTo>
                  <a:pt x="5339" y="4694"/>
                  <a:pt x="5571" y="4669"/>
                  <a:pt x="5803" y="4591"/>
                </a:cubicBezTo>
                <a:cubicBezTo>
                  <a:pt x="6087" y="4514"/>
                  <a:pt x="6345" y="4359"/>
                  <a:pt x="6577" y="4204"/>
                </a:cubicBezTo>
                <a:cubicBezTo>
                  <a:pt x="6706" y="4101"/>
                  <a:pt x="6861" y="3998"/>
                  <a:pt x="7067" y="3843"/>
                </a:cubicBezTo>
                <a:cubicBezTo>
                  <a:pt x="7273" y="3689"/>
                  <a:pt x="7480" y="3534"/>
                  <a:pt x="7712" y="3405"/>
                </a:cubicBezTo>
                <a:cubicBezTo>
                  <a:pt x="7944" y="3276"/>
                  <a:pt x="8202" y="3199"/>
                  <a:pt x="8460" y="3121"/>
                </a:cubicBezTo>
                <a:cubicBezTo>
                  <a:pt x="8528" y="3104"/>
                  <a:pt x="8603" y="3095"/>
                  <a:pt x="8679" y="3095"/>
                </a:cubicBezTo>
                <a:cubicBezTo>
                  <a:pt x="8832" y="3095"/>
                  <a:pt x="8993" y="3130"/>
                  <a:pt x="9130" y="3199"/>
                </a:cubicBezTo>
                <a:cubicBezTo>
                  <a:pt x="9337" y="3302"/>
                  <a:pt x="9491" y="3482"/>
                  <a:pt x="9543" y="3740"/>
                </a:cubicBezTo>
                <a:cubicBezTo>
                  <a:pt x="9569" y="3972"/>
                  <a:pt x="9543" y="4230"/>
                  <a:pt x="9414" y="4462"/>
                </a:cubicBezTo>
                <a:cubicBezTo>
                  <a:pt x="9362" y="4617"/>
                  <a:pt x="9233" y="4746"/>
                  <a:pt x="9104" y="4875"/>
                </a:cubicBezTo>
                <a:cubicBezTo>
                  <a:pt x="8976" y="4952"/>
                  <a:pt x="8821" y="5030"/>
                  <a:pt x="8692" y="5081"/>
                </a:cubicBezTo>
                <a:cubicBezTo>
                  <a:pt x="8537" y="5107"/>
                  <a:pt x="8408" y="5133"/>
                  <a:pt x="8253" y="5159"/>
                </a:cubicBezTo>
                <a:cubicBezTo>
                  <a:pt x="8124" y="5159"/>
                  <a:pt x="8021" y="5185"/>
                  <a:pt x="7892" y="5210"/>
                </a:cubicBezTo>
                <a:lnTo>
                  <a:pt x="8279" y="7635"/>
                </a:lnTo>
                <a:cubicBezTo>
                  <a:pt x="8358" y="7640"/>
                  <a:pt x="8436" y="7643"/>
                  <a:pt x="8515" y="7643"/>
                </a:cubicBezTo>
                <a:cubicBezTo>
                  <a:pt x="9136" y="7643"/>
                  <a:pt x="9764" y="7465"/>
                  <a:pt x="10291" y="7145"/>
                </a:cubicBezTo>
                <a:cubicBezTo>
                  <a:pt x="10936" y="6732"/>
                  <a:pt x="11426" y="6165"/>
                  <a:pt x="11761" y="5494"/>
                </a:cubicBezTo>
                <a:cubicBezTo>
                  <a:pt x="11941" y="5107"/>
                  <a:pt x="12096" y="4694"/>
                  <a:pt x="12174" y="4282"/>
                </a:cubicBezTo>
                <a:cubicBezTo>
                  <a:pt x="12251" y="3843"/>
                  <a:pt x="12251" y="3405"/>
                  <a:pt x="12174" y="2992"/>
                </a:cubicBezTo>
                <a:cubicBezTo>
                  <a:pt x="12070" y="2528"/>
                  <a:pt x="11890" y="2115"/>
                  <a:pt x="11606" y="1754"/>
                </a:cubicBezTo>
                <a:cubicBezTo>
                  <a:pt x="11271" y="1316"/>
                  <a:pt x="10832" y="981"/>
                  <a:pt x="10342" y="749"/>
                </a:cubicBezTo>
                <a:cubicBezTo>
                  <a:pt x="9904" y="516"/>
                  <a:pt x="9414" y="387"/>
                  <a:pt x="8924" y="362"/>
                </a:cubicBezTo>
                <a:cubicBezTo>
                  <a:pt x="8887" y="360"/>
                  <a:pt x="8849" y="359"/>
                  <a:pt x="8812" y="359"/>
                </a:cubicBezTo>
                <a:close/>
              </a:path>
            </a:pathLst>
          </a:custGeom>
          <a:solidFill>
            <a:srgbClr val="00D8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 rot="-4520723">
            <a:off x="6091273" y="4176909"/>
            <a:ext cx="433314" cy="277784"/>
          </a:xfrm>
          <a:custGeom>
            <a:rect b="b" l="l" r="r" t="t"/>
            <a:pathLst>
              <a:path extrusionOk="0" h="11111" w="17332">
                <a:moveTo>
                  <a:pt x="12344" y="1"/>
                </a:moveTo>
                <a:cubicBezTo>
                  <a:pt x="11975" y="1"/>
                  <a:pt x="11605" y="40"/>
                  <a:pt x="11245" y="124"/>
                </a:cubicBezTo>
                <a:cubicBezTo>
                  <a:pt x="10549" y="253"/>
                  <a:pt x="9853" y="537"/>
                  <a:pt x="9259" y="949"/>
                </a:cubicBezTo>
                <a:cubicBezTo>
                  <a:pt x="8641" y="1388"/>
                  <a:pt x="8176" y="2032"/>
                  <a:pt x="7893" y="2755"/>
                </a:cubicBezTo>
                <a:cubicBezTo>
                  <a:pt x="7738" y="3141"/>
                  <a:pt x="7583" y="3528"/>
                  <a:pt x="7480" y="3941"/>
                </a:cubicBezTo>
                <a:cubicBezTo>
                  <a:pt x="7377" y="4328"/>
                  <a:pt x="7274" y="4689"/>
                  <a:pt x="7170" y="5050"/>
                </a:cubicBezTo>
                <a:cubicBezTo>
                  <a:pt x="7067" y="5334"/>
                  <a:pt x="6938" y="5643"/>
                  <a:pt x="6758" y="5901"/>
                </a:cubicBezTo>
                <a:cubicBezTo>
                  <a:pt x="6629" y="6133"/>
                  <a:pt x="6423" y="6288"/>
                  <a:pt x="6165" y="6339"/>
                </a:cubicBezTo>
                <a:lnTo>
                  <a:pt x="6861" y="10002"/>
                </a:lnTo>
                <a:cubicBezTo>
                  <a:pt x="7196" y="9950"/>
                  <a:pt x="7506" y="9873"/>
                  <a:pt x="7841" y="9770"/>
                </a:cubicBezTo>
                <a:cubicBezTo>
                  <a:pt x="8150" y="9666"/>
                  <a:pt x="8460" y="9537"/>
                  <a:pt x="8718" y="9357"/>
                </a:cubicBezTo>
                <a:cubicBezTo>
                  <a:pt x="9002" y="9151"/>
                  <a:pt x="9259" y="8919"/>
                  <a:pt x="9440" y="8635"/>
                </a:cubicBezTo>
                <a:cubicBezTo>
                  <a:pt x="9698" y="8274"/>
                  <a:pt x="9878" y="7861"/>
                  <a:pt x="9982" y="7448"/>
                </a:cubicBezTo>
                <a:cubicBezTo>
                  <a:pt x="10059" y="7268"/>
                  <a:pt x="10136" y="6984"/>
                  <a:pt x="10214" y="6649"/>
                </a:cubicBezTo>
                <a:cubicBezTo>
                  <a:pt x="10317" y="6262"/>
                  <a:pt x="10446" y="5901"/>
                  <a:pt x="10601" y="5566"/>
                </a:cubicBezTo>
                <a:cubicBezTo>
                  <a:pt x="10755" y="5205"/>
                  <a:pt x="10962" y="4869"/>
                  <a:pt x="11194" y="4560"/>
                </a:cubicBezTo>
                <a:cubicBezTo>
                  <a:pt x="11400" y="4302"/>
                  <a:pt x="11710" y="4096"/>
                  <a:pt x="12045" y="4044"/>
                </a:cubicBezTo>
                <a:cubicBezTo>
                  <a:pt x="12119" y="4027"/>
                  <a:pt x="12195" y="4019"/>
                  <a:pt x="12270" y="4019"/>
                </a:cubicBezTo>
                <a:cubicBezTo>
                  <a:pt x="12534" y="4019"/>
                  <a:pt x="12793" y="4121"/>
                  <a:pt x="12973" y="4302"/>
                </a:cubicBezTo>
                <a:cubicBezTo>
                  <a:pt x="13257" y="4534"/>
                  <a:pt x="13438" y="4869"/>
                  <a:pt x="13489" y="5230"/>
                </a:cubicBezTo>
                <a:cubicBezTo>
                  <a:pt x="13541" y="5488"/>
                  <a:pt x="13541" y="5746"/>
                  <a:pt x="13463" y="6004"/>
                </a:cubicBezTo>
                <a:cubicBezTo>
                  <a:pt x="13412" y="6210"/>
                  <a:pt x="13309" y="6417"/>
                  <a:pt x="13180" y="6623"/>
                </a:cubicBezTo>
                <a:cubicBezTo>
                  <a:pt x="13051" y="6778"/>
                  <a:pt x="12922" y="6933"/>
                  <a:pt x="12767" y="7087"/>
                </a:cubicBezTo>
                <a:cubicBezTo>
                  <a:pt x="12638" y="7191"/>
                  <a:pt x="12509" y="7319"/>
                  <a:pt x="12406" y="7474"/>
                </a:cubicBezTo>
                <a:lnTo>
                  <a:pt x="14985" y="9950"/>
                </a:lnTo>
                <a:cubicBezTo>
                  <a:pt x="15862" y="9357"/>
                  <a:pt x="16507" y="8532"/>
                  <a:pt x="16868" y="7552"/>
                </a:cubicBezTo>
                <a:cubicBezTo>
                  <a:pt x="17255" y="6546"/>
                  <a:pt x="17332" y="5437"/>
                  <a:pt x="17100" y="4379"/>
                </a:cubicBezTo>
                <a:cubicBezTo>
                  <a:pt x="16971" y="3760"/>
                  <a:pt x="16765" y="3141"/>
                  <a:pt x="16481" y="2600"/>
                </a:cubicBezTo>
                <a:cubicBezTo>
                  <a:pt x="16197" y="2007"/>
                  <a:pt x="15810" y="1517"/>
                  <a:pt x="15320" y="1078"/>
                </a:cubicBezTo>
                <a:cubicBezTo>
                  <a:pt x="14830" y="640"/>
                  <a:pt x="14237" y="330"/>
                  <a:pt x="13592" y="150"/>
                </a:cubicBezTo>
                <a:cubicBezTo>
                  <a:pt x="13192" y="53"/>
                  <a:pt x="12769" y="1"/>
                  <a:pt x="12344" y="1"/>
                </a:cubicBezTo>
                <a:close/>
                <a:moveTo>
                  <a:pt x="3895" y="6701"/>
                </a:moveTo>
                <a:lnTo>
                  <a:pt x="1" y="7448"/>
                </a:lnTo>
                <a:lnTo>
                  <a:pt x="723" y="11111"/>
                </a:lnTo>
                <a:lnTo>
                  <a:pt x="4591" y="10363"/>
                </a:lnTo>
                <a:lnTo>
                  <a:pt x="3895" y="6701"/>
                </a:lnTo>
                <a:close/>
              </a:path>
            </a:pathLst>
          </a:custGeom>
          <a:solidFill>
            <a:srgbClr val="00D8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 rot="-4520723">
            <a:off x="5941298" y="4464474"/>
            <a:ext cx="194106" cy="184806"/>
          </a:xfrm>
          <a:custGeom>
            <a:rect b="b" l="l" r="r" t="t"/>
            <a:pathLst>
              <a:path extrusionOk="0" h="7392" w="7764">
                <a:moveTo>
                  <a:pt x="2851" y="0"/>
                </a:moveTo>
                <a:cubicBezTo>
                  <a:pt x="2753" y="0"/>
                  <a:pt x="2653" y="6"/>
                  <a:pt x="2554" y="15"/>
                </a:cubicBezTo>
                <a:cubicBezTo>
                  <a:pt x="2038" y="93"/>
                  <a:pt x="1522" y="299"/>
                  <a:pt x="1110" y="634"/>
                </a:cubicBezTo>
                <a:cubicBezTo>
                  <a:pt x="877" y="841"/>
                  <a:pt x="645" y="1073"/>
                  <a:pt x="465" y="1305"/>
                </a:cubicBezTo>
                <a:cubicBezTo>
                  <a:pt x="284" y="1563"/>
                  <a:pt x="155" y="1847"/>
                  <a:pt x="78" y="2156"/>
                </a:cubicBezTo>
                <a:cubicBezTo>
                  <a:pt x="1" y="2466"/>
                  <a:pt x="1" y="2801"/>
                  <a:pt x="78" y="3136"/>
                </a:cubicBezTo>
                <a:cubicBezTo>
                  <a:pt x="155" y="3497"/>
                  <a:pt x="336" y="3858"/>
                  <a:pt x="594" y="4142"/>
                </a:cubicBezTo>
                <a:cubicBezTo>
                  <a:pt x="800" y="4426"/>
                  <a:pt x="1084" y="4658"/>
                  <a:pt x="1393" y="4838"/>
                </a:cubicBezTo>
                <a:cubicBezTo>
                  <a:pt x="1659" y="4961"/>
                  <a:pt x="1956" y="5035"/>
                  <a:pt x="2248" y="5035"/>
                </a:cubicBezTo>
                <a:cubicBezTo>
                  <a:pt x="2325" y="5035"/>
                  <a:pt x="2401" y="5030"/>
                  <a:pt x="2477" y="5019"/>
                </a:cubicBezTo>
                <a:cubicBezTo>
                  <a:pt x="2683" y="4993"/>
                  <a:pt x="2889" y="4967"/>
                  <a:pt x="3096" y="4942"/>
                </a:cubicBezTo>
                <a:cubicBezTo>
                  <a:pt x="3302" y="4890"/>
                  <a:pt x="3482" y="4838"/>
                  <a:pt x="3663" y="4813"/>
                </a:cubicBezTo>
                <a:cubicBezTo>
                  <a:pt x="3740" y="4800"/>
                  <a:pt x="3818" y="4793"/>
                  <a:pt x="3895" y="4793"/>
                </a:cubicBezTo>
                <a:cubicBezTo>
                  <a:pt x="3972" y="4793"/>
                  <a:pt x="4050" y="4800"/>
                  <a:pt x="4127" y="4813"/>
                </a:cubicBezTo>
                <a:cubicBezTo>
                  <a:pt x="4256" y="4813"/>
                  <a:pt x="4359" y="4864"/>
                  <a:pt x="4437" y="4967"/>
                </a:cubicBezTo>
                <a:lnTo>
                  <a:pt x="5907" y="3807"/>
                </a:lnTo>
                <a:cubicBezTo>
                  <a:pt x="5804" y="3678"/>
                  <a:pt x="5700" y="3549"/>
                  <a:pt x="5597" y="3446"/>
                </a:cubicBezTo>
                <a:cubicBezTo>
                  <a:pt x="5468" y="3317"/>
                  <a:pt x="5339" y="3239"/>
                  <a:pt x="5210" y="3162"/>
                </a:cubicBezTo>
                <a:cubicBezTo>
                  <a:pt x="5056" y="3085"/>
                  <a:pt x="4901" y="3033"/>
                  <a:pt x="4720" y="3007"/>
                </a:cubicBezTo>
                <a:cubicBezTo>
                  <a:pt x="4635" y="2997"/>
                  <a:pt x="4549" y="2990"/>
                  <a:pt x="4464" y="2990"/>
                </a:cubicBezTo>
                <a:cubicBezTo>
                  <a:pt x="4343" y="2990"/>
                  <a:pt x="4222" y="3003"/>
                  <a:pt x="4101" y="3033"/>
                </a:cubicBezTo>
                <a:cubicBezTo>
                  <a:pt x="4024" y="3033"/>
                  <a:pt x="3869" y="3059"/>
                  <a:pt x="3689" y="3110"/>
                </a:cubicBezTo>
                <a:cubicBezTo>
                  <a:pt x="3508" y="3162"/>
                  <a:pt x="3328" y="3188"/>
                  <a:pt x="3121" y="3188"/>
                </a:cubicBezTo>
                <a:cubicBezTo>
                  <a:pt x="3068" y="3195"/>
                  <a:pt x="3016" y="3198"/>
                  <a:pt x="2963" y="3198"/>
                </a:cubicBezTo>
                <a:cubicBezTo>
                  <a:pt x="2835" y="3198"/>
                  <a:pt x="2707" y="3180"/>
                  <a:pt x="2580" y="3162"/>
                </a:cubicBezTo>
                <a:cubicBezTo>
                  <a:pt x="2399" y="3136"/>
                  <a:pt x="2244" y="3033"/>
                  <a:pt x="2141" y="2904"/>
                </a:cubicBezTo>
                <a:cubicBezTo>
                  <a:pt x="2038" y="2775"/>
                  <a:pt x="2012" y="2595"/>
                  <a:pt x="2038" y="2440"/>
                </a:cubicBezTo>
                <a:cubicBezTo>
                  <a:pt x="2090" y="2259"/>
                  <a:pt x="2193" y="2105"/>
                  <a:pt x="2348" y="2001"/>
                </a:cubicBezTo>
                <a:cubicBezTo>
                  <a:pt x="2425" y="1924"/>
                  <a:pt x="2554" y="1872"/>
                  <a:pt x="2657" y="1847"/>
                </a:cubicBezTo>
                <a:cubicBezTo>
                  <a:pt x="2709" y="1834"/>
                  <a:pt x="2760" y="1827"/>
                  <a:pt x="2815" y="1827"/>
                </a:cubicBezTo>
                <a:cubicBezTo>
                  <a:pt x="2870" y="1827"/>
                  <a:pt x="2928" y="1834"/>
                  <a:pt x="2992" y="1847"/>
                </a:cubicBezTo>
                <a:cubicBezTo>
                  <a:pt x="3096" y="1847"/>
                  <a:pt x="3173" y="1872"/>
                  <a:pt x="3276" y="1924"/>
                </a:cubicBezTo>
                <a:cubicBezTo>
                  <a:pt x="3353" y="1950"/>
                  <a:pt x="3431" y="1976"/>
                  <a:pt x="3534" y="2001"/>
                </a:cubicBezTo>
                <a:lnTo>
                  <a:pt x="4024" y="299"/>
                </a:lnTo>
                <a:cubicBezTo>
                  <a:pt x="3670" y="91"/>
                  <a:pt x="3266" y="0"/>
                  <a:pt x="2851" y="0"/>
                </a:cubicBezTo>
                <a:close/>
                <a:moveTo>
                  <a:pt x="6551" y="4735"/>
                </a:moveTo>
                <a:lnTo>
                  <a:pt x="5107" y="5870"/>
                </a:lnTo>
                <a:lnTo>
                  <a:pt x="6319" y="7392"/>
                </a:lnTo>
                <a:lnTo>
                  <a:pt x="7764" y="6257"/>
                </a:lnTo>
                <a:lnTo>
                  <a:pt x="6551" y="4735"/>
                </a:lnTo>
                <a:close/>
              </a:path>
            </a:pathLst>
          </a:custGeom>
          <a:solidFill>
            <a:srgbClr val="008A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 rot="-4520723">
            <a:off x="6476985" y="4141087"/>
            <a:ext cx="268884" cy="159580"/>
          </a:xfrm>
          <a:custGeom>
            <a:rect b="b" l="l" r="r" t="t"/>
            <a:pathLst>
              <a:path extrusionOk="0" h="6383" w="10755">
                <a:moveTo>
                  <a:pt x="8331" y="1393"/>
                </a:moveTo>
                <a:lnTo>
                  <a:pt x="8176" y="3662"/>
                </a:lnTo>
                <a:lnTo>
                  <a:pt x="10574" y="3843"/>
                </a:lnTo>
                <a:lnTo>
                  <a:pt x="10755" y="1548"/>
                </a:lnTo>
                <a:lnTo>
                  <a:pt x="8331" y="1393"/>
                </a:lnTo>
                <a:close/>
                <a:moveTo>
                  <a:pt x="2141" y="0"/>
                </a:moveTo>
                <a:cubicBezTo>
                  <a:pt x="1548" y="207"/>
                  <a:pt x="1032" y="593"/>
                  <a:pt x="671" y="1109"/>
                </a:cubicBezTo>
                <a:cubicBezTo>
                  <a:pt x="284" y="1651"/>
                  <a:pt x="78" y="2296"/>
                  <a:pt x="26" y="2966"/>
                </a:cubicBezTo>
                <a:cubicBezTo>
                  <a:pt x="0" y="3327"/>
                  <a:pt x="26" y="3714"/>
                  <a:pt x="103" y="4101"/>
                </a:cubicBezTo>
                <a:cubicBezTo>
                  <a:pt x="181" y="4488"/>
                  <a:pt x="335" y="4849"/>
                  <a:pt x="542" y="5184"/>
                </a:cubicBezTo>
                <a:cubicBezTo>
                  <a:pt x="774" y="5494"/>
                  <a:pt x="1083" y="5777"/>
                  <a:pt x="1419" y="5984"/>
                </a:cubicBezTo>
                <a:cubicBezTo>
                  <a:pt x="1920" y="6250"/>
                  <a:pt x="2478" y="6383"/>
                  <a:pt x="3035" y="6383"/>
                </a:cubicBezTo>
                <a:cubicBezTo>
                  <a:pt x="3396" y="6383"/>
                  <a:pt x="3756" y="6327"/>
                  <a:pt x="4101" y="6216"/>
                </a:cubicBezTo>
                <a:cubicBezTo>
                  <a:pt x="4539" y="6035"/>
                  <a:pt x="4926" y="5726"/>
                  <a:pt x="5184" y="5365"/>
                </a:cubicBezTo>
                <a:cubicBezTo>
                  <a:pt x="5339" y="5158"/>
                  <a:pt x="5494" y="4926"/>
                  <a:pt x="5623" y="4720"/>
                </a:cubicBezTo>
                <a:cubicBezTo>
                  <a:pt x="5752" y="4488"/>
                  <a:pt x="5855" y="4281"/>
                  <a:pt x="5984" y="4101"/>
                </a:cubicBezTo>
                <a:cubicBezTo>
                  <a:pt x="6087" y="3946"/>
                  <a:pt x="6216" y="3791"/>
                  <a:pt x="6371" y="3662"/>
                </a:cubicBezTo>
                <a:cubicBezTo>
                  <a:pt x="6474" y="3559"/>
                  <a:pt x="6628" y="3508"/>
                  <a:pt x="6783" y="3508"/>
                </a:cubicBezTo>
                <a:lnTo>
                  <a:pt x="6964" y="1238"/>
                </a:lnTo>
                <a:lnTo>
                  <a:pt x="6345" y="1238"/>
                </a:lnTo>
                <a:cubicBezTo>
                  <a:pt x="6138" y="1238"/>
                  <a:pt x="5932" y="1290"/>
                  <a:pt x="5752" y="1341"/>
                </a:cubicBezTo>
                <a:cubicBezTo>
                  <a:pt x="5545" y="1419"/>
                  <a:pt x="5365" y="1522"/>
                  <a:pt x="5210" y="1677"/>
                </a:cubicBezTo>
                <a:cubicBezTo>
                  <a:pt x="5004" y="1831"/>
                  <a:pt x="4849" y="2038"/>
                  <a:pt x="4720" y="2270"/>
                </a:cubicBezTo>
                <a:cubicBezTo>
                  <a:pt x="4643" y="2373"/>
                  <a:pt x="4565" y="2528"/>
                  <a:pt x="4436" y="2708"/>
                </a:cubicBezTo>
                <a:cubicBezTo>
                  <a:pt x="4333" y="2915"/>
                  <a:pt x="4204" y="3121"/>
                  <a:pt x="4049" y="3301"/>
                </a:cubicBezTo>
                <a:cubicBezTo>
                  <a:pt x="3895" y="3482"/>
                  <a:pt x="3740" y="3637"/>
                  <a:pt x="3559" y="3791"/>
                </a:cubicBezTo>
                <a:cubicBezTo>
                  <a:pt x="3379" y="3920"/>
                  <a:pt x="3172" y="3972"/>
                  <a:pt x="2966" y="3972"/>
                </a:cubicBezTo>
                <a:cubicBezTo>
                  <a:pt x="2760" y="3946"/>
                  <a:pt x="2553" y="3843"/>
                  <a:pt x="2450" y="3662"/>
                </a:cubicBezTo>
                <a:cubicBezTo>
                  <a:pt x="2321" y="3482"/>
                  <a:pt x="2270" y="3250"/>
                  <a:pt x="2296" y="3018"/>
                </a:cubicBezTo>
                <a:cubicBezTo>
                  <a:pt x="2296" y="2863"/>
                  <a:pt x="2347" y="2708"/>
                  <a:pt x="2425" y="2579"/>
                </a:cubicBezTo>
                <a:cubicBezTo>
                  <a:pt x="2502" y="2450"/>
                  <a:pt x="2579" y="2347"/>
                  <a:pt x="2708" y="2244"/>
                </a:cubicBezTo>
                <a:cubicBezTo>
                  <a:pt x="2811" y="2167"/>
                  <a:pt x="2915" y="2089"/>
                  <a:pt x="3018" y="2038"/>
                </a:cubicBezTo>
                <a:cubicBezTo>
                  <a:pt x="3121" y="1986"/>
                  <a:pt x="3198" y="1935"/>
                  <a:pt x="3301" y="1883"/>
                </a:cubicBezTo>
                <a:lnTo>
                  <a:pt x="2141" y="0"/>
                </a:lnTo>
                <a:close/>
              </a:path>
            </a:pathLst>
          </a:custGeom>
          <a:solidFill>
            <a:srgbClr val="008A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 rot="-4520723">
            <a:off x="7009220" y="3867555"/>
            <a:ext cx="300510" cy="434089"/>
          </a:xfrm>
          <a:custGeom>
            <a:rect b="b" l="l" r="r" t="t"/>
            <a:pathLst>
              <a:path extrusionOk="0" h="17363" w="12020">
                <a:moveTo>
                  <a:pt x="8873" y="1"/>
                </a:moveTo>
                <a:lnTo>
                  <a:pt x="6809" y="3328"/>
                </a:lnTo>
                <a:lnTo>
                  <a:pt x="9956" y="5262"/>
                </a:lnTo>
                <a:lnTo>
                  <a:pt x="12019" y="1935"/>
                </a:lnTo>
                <a:lnTo>
                  <a:pt x="8873" y="1"/>
                </a:lnTo>
                <a:close/>
                <a:moveTo>
                  <a:pt x="5571" y="5211"/>
                </a:moveTo>
                <a:cubicBezTo>
                  <a:pt x="5391" y="5494"/>
                  <a:pt x="5236" y="5778"/>
                  <a:pt x="5081" y="6062"/>
                </a:cubicBezTo>
                <a:cubicBezTo>
                  <a:pt x="4952" y="6371"/>
                  <a:pt x="4849" y="6681"/>
                  <a:pt x="4798" y="6990"/>
                </a:cubicBezTo>
                <a:cubicBezTo>
                  <a:pt x="4772" y="7325"/>
                  <a:pt x="4772" y="7687"/>
                  <a:pt x="4849" y="8022"/>
                </a:cubicBezTo>
                <a:cubicBezTo>
                  <a:pt x="4952" y="8434"/>
                  <a:pt x="5107" y="8821"/>
                  <a:pt x="5339" y="9182"/>
                </a:cubicBezTo>
                <a:cubicBezTo>
                  <a:pt x="5442" y="9363"/>
                  <a:pt x="5571" y="9569"/>
                  <a:pt x="5778" y="9905"/>
                </a:cubicBezTo>
                <a:cubicBezTo>
                  <a:pt x="5984" y="10214"/>
                  <a:pt x="6165" y="10549"/>
                  <a:pt x="6319" y="10910"/>
                </a:cubicBezTo>
                <a:cubicBezTo>
                  <a:pt x="6474" y="11246"/>
                  <a:pt x="6577" y="11607"/>
                  <a:pt x="6629" y="11994"/>
                </a:cubicBezTo>
                <a:cubicBezTo>
                  <a:pt x="6680" y="12329"/>
                  <a:pt x="6629" y="12664"/>
                  <a:pt x="6448" y="12948"/>
                </a:cubicBezTo>
                <a:cubicBezTo>
                  <a:pt x="6294" y="13257"/>
                  <a:pt x="5984" y="13464"/>
                  <a:pt x="5623" y="13489"/>
                </a:cubicBezTo>
                <a:cubicBezTo>
                  <a:pt x="5586" y="13492"/>
                  <a:pt x="5549" y="13493"/>
                  <a:pt x="5512" y="13493"/>
                </a:cubicBezTo>
                <a:cubicBezTo>
                  <a:pt x="5189" y="13493"/>
                  <a:pt x="4872" y="13394"/>
                  <a:pt x="4617" y="13232"/>
                </a:cubicBezTo>
                <a:cubicBezTo>
                  <a:pt x="4385" y="13103"/>
                  <a:pt x="4204" y="12922"/>
                  <a:pt x="4076" y="12690"/>
                </a:cubicBezTo>
                <a:cubicBezTo>
                  <a:pt x="3947" y="12509"/>
                  <a:pt x="3869" y="12277"/>
                  <a:pt x="3818" y="12071"/>
                </a:cubicBezTo>
                <a:cubicBezTo>
                  <a:pt x="3766" y="11865"/>
                  <a:pt x="3740" y="11658"/>
                  <a:pt x="3740" y="11452"/>
                </a:cubicBezTo>
                <a:cubicBezTo>
                  <a:pt x="3740" y="11271"/>
                  <a:pt x="3740" y="11117"/>
                  <a:pt x="3714" y="10936"/>
                </a:cubicBezTo>
                <a:lnTo>
                  <a:pt x="155" y="11168"/>
                </a:lnTo>
                <a:cubicBezTo>
                  <a:pt x="1" y="12174"/>
                  <a:pt x="181" y="13232"/>
                  <a:pt x="645" y="14134"/>
                </a:cubicBezTo>
                <a:cubicBezTo>
                  <a:pt x="1135" y="15088"/>
                  <a:pt x="1909" y="15888"/>
                  <a:pt x="2812" y="16430"/>
                </a:cubicBezTo>
                <a:cubicBezTo>
                  <a:pt x="3353" y="16765"/>
                  <a:pt x="3921" y="16997"/>
                  <a:pt x="4514" y="17178"/>
                </a:cubicBezTo>
                <a:cubicBezTo>
                  <a:pt x="4967" y="17291"/>
                  <a:pt x="5434" y="17363"/>
                  <a:pt x="5895" y="17363"/>
                </a:cubicBezTo>
                <a:cubicBezTo>
                  <a:pt x="6063" y="17363"/>
                  <a:pt x="6231" y="17353"/>
                  <a:pt x="6397" y="17332"/>
                </a:cubicBezTo>
                <a:cubicBezTo>
                  <a:pt x="7041" y="17281"/>
                  <a:pt x="7686" y="17049"/>
                  <a:pt x="8228" y="16687"/>
                </a:cubicBezTo>
                <a:cubicBezTo>
                  <a:pt x="8873" y="16275"/>
                  <a:pt x="9414" y="15682"/>
                  <a:pt x="9827" y="15011"/>
                </a:cubicBezTo>
                <a:cubicBezTo>
                  <a:pt x="10214" y="14392"/>
                  <a:pt x="10446" y="13722"/>
                  <a:pt x="10549" y="12999"/>
                </a:cubicBezTo>
                <a:cubicBezTo>
                  <a:pt x="10626" y="12251"/>
                  <a:pt x="10497" y="11504"/>
                  <a:pt x="10162" y="10807"/>
                </a:cubicBezTo>
                <a:cubicBezTo>
                  <a:pt x="9982" y="10446"/>
                  <a:pt x="9801" y="10059"/>
                  <a:pt x="9569" y="9724"/>
                </a:cubicBezTo>
                <a:cubicBezTo>
                  <a:pt x="9337" y="9389"/>
                  <a:pt x="9156" y="9079"/>
                  <a:pt x="8976" y="8744"/>
                </a:cubicBezTo>
                <a:cubicBezTo>
                  <a:pt x="8821" y="8486"/>
                  <a:pt x="8692" y="8177"/>
                  <a:pt x="8615" y="7893"/>
                </a:cubicBezTo>
                <a:cubicBezTo>
                  <a:pt x="8537" y="7635"/>
                  <a:pt x="8589" y="7377"/>
                  <a:pt x="8718" y="7171"/>
                </a:cubicBezTo>
                <a:lnTo>
                  <a:pt x="5571" y="521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 rot="-5775818">
            <a:off x="881455" y="2020981"/>
            <a:ext cx="432012" cy="568683"/>
          </a:xfrm>
          <a:custGeom>
            <a:rect b="b" l="l" r="r" t="t"/>
            <a:pathLst>
              <a:path extrusionOk="0" h="22748" w="17281">
                <a:moveTo>
                  <a:pt x="9500" y="0"/>
                </a:moveTo>
                <a:cubicBezTo>
                  <a:pt x="8972" y="0"/>
                  <a:pt x="8442" y="52"/>
                  <a:pt x="7919" y="155"/>
                </a:cubicBezTo>
                <a:cubicBezTo>
                  <a:pt x="6552" y="439"/>
                  <a:pt x="5314" y="1161"/>
                  <a:pt x="4385" y="2192"/>
                </a:cubicBezTo>
                <a:lnTo>
                  <a:pt x="7197" y="6164"/>
                </a:lnTo>
                <a:cubicBezTo>
                  <a:pt x="7377" y="6035"/>
                  <a:pt x="7583" y="5906"/>
                  <a:pt x="7764" y="5751"/>
                </a:cubicBezTo>
                <a:cubicBezTo>
                  <a:pt x="7970" y="5571"/>
                  <a:pt x="8228" y="5416"/>
                  <a:pt x="8460" y="5287"/>
                </a:cubicBezTo>
                <a:cubicBezTo>
                  <a:pt x="8744" y="5158"/>
                  <a:pt x="9054" y="5055"/>
                  <a:pt x="9337" y="5003"/>
                </a:cubicBezTo>
                <a:cubicBezTo>
                  <a:pt x="9430" y="4990"/>
                  <a:pt x="9524" y="4984"/>
                  <a:pt x="9616" y="4984"/>
                </a:cubicBezTo>
                <a:cubicBezTo>
                  <a:pt x="9881" y="4984"/>
                  <a:pt x="10139" y="5037"/>
                  <a:pt x="10369" y="5132"/>
                </a:cubicBezTo>
                <a:cubicBezTo>
                  <a:pt x="10859" y="5287"/>
                  <a:pt x="11246" y="5571"/>
                  <a:pt x="11529" y="5984"/>
                </a:cubicBezTo>
                <a:cubicBezTo>
                  <a:pt x="11787" y="6370"/>
                  <a:pt x="11865" y="6860"/>
                  <a:pt x="11684" y="7299"/>
                </a:cubicBezTo>
                <a:cubicBezTo>
                  <a:pt x="11529" y="7737"/>
                  <a:pt x="11220" y="8098"/>
                  <a:pt x="10807" y="8330"/>
                </a:cubicBezTo>
                <a:cubicBezTo>
                  <a:pt x="10369" y="8588"/>
                  <a:pt x="9879" y="8795"/>
                  <a:pt x="9389" y="8924"/>
                </a:cubicBezTo>
                <a:cubicBezTo>
                  <a:pt x="8899" y="9053"/>
                  <a:pt x="8383" y="9156"/>
                  <a:pt x="7867" y="9233"/>
                </a:cubicBezTo>
                <a:cubicBezTo>
                  <a:pt x="7377" y="9285"/>
                  <a:pt x="6990" y="9336"/>
                  <a:pt x="6732" y="9388"/>
                </a:cubicBezTo>
                <a:cubicBezTo>
                  <a:pt x="6139" y="9439"/>
                  <a:pt x="5572" y="9620"/>
                  <a:pt x="5056" y="9878"/>
                </a:cubicBezTo>
                <a:cubicBezTo>
                  <a:pt x="4643" y="10084"/>
                  <a:pt x="4256" y="10368"/>
                  <a:pt x="3947" y="10703"/>
                </a:cubicBezTo>
                <a:cubicBezTo>
                  <a:pt x="3637" y="11039"/>
                  <a:pt x="3380" y="11400"/>
                  <a:pt x="3199" y="11786"/>
                </a:cubicBezTo>
                <a:cubicBezTo>
                  <a:pt x="3018" y="12199"/>
                  <a:pt x="2838" y="12638"/>
                  <a:pt x="2709" y="13050"/>
                </a:cubicBezTo>
                <a:lnTo>
                  <a:pt x="7480" y="14727"/>
                </a:lnTo>
                <a:cubicBezTo>
                  <a:pt x="7583" y="14391"/>
                  <a:pt x="7841" y="14133"/>
                  <a:pt x="8151" y="14004"/>
                </a:cubicBezTo>
                <a:cubicBezTo>
                  <a:pt x="8538" y="13824"/>
                  <a:pt x="8976" y="13695"/>
                  <a:pt x="9389" y="13618"/>
                </a:cubicBezTo>
                <a:cubicBezTo>
                  <a:pt x="9879" y="13540"/>
                  <a:pt x="10395" y="13463"/>
                  <a:pt x="10936" y="13411"/>
                </a:cubicBezTo>
                <a:cubicBezTo>
                  <a:pt x="11504" y="13334"/>
                  <a:pt x="12045" y="13231"/>
                  <a:pt x="12613" y="13076"/>
                </a:cubicBezTo>
                <a:cubicBezTo>
                  <a:pt x="13618" y="12870"/>
                  <a:pt x="14547" y="12354"/>
                  <a:pt x="15269" y="11606"/>
                </a:cubicBezTo>
                <a:cubicBezTo>
                  <a:pt x="15940" y="10884"/>
                  <a:pt x="16455" y="10033"/>
                  <a:pt x="16765" y="9104"/>
                </a:cubicBezTo>
                <a:cubicBezTo>
                  <a:pt x="17152" y="8098"/>
                  <a:pt x="17281" y="7041"/>
                  <a:pt x="17178" y="5984"/>
                </a:cubicBezTo>
                <a:cubicBezTo>
                  <a:pt x="17074" y="5081"/>
                  <a:pt x="16765" y="4230"/>
                  <a:pt x="16301" y="3482"/>
                </a:cubicBezTo>
                <a:cubicBezTo>
                  <a:pt x="15811" y="2760"/>
                  <a:pt x="15192" y="2141"/>
                  <a:pt x="14495" y="1651"/>
                </a:cubicBezTo>
                <a:cubicBezTo>
                  <a:pt x="13799" y="1161"/>
                  <a:pt x="13025" y="748"/>
                  <a:pt x="12226" y="490"/>
                </a:cubicBezTo>
                <a:cubicBezTo>
                  <a:pt x="11354" y="161"/>
                  <a:pt x="10430" y="0"/>
                  <a:pt x="9500" y="0"/>
                </a:cubicBezTo>
                <a:close/>
                <a:moveTo>
                  <a:pt x="1781" y="16016"/>
                </a:moveTo>
                <a:lnTo>
                  <a:pt x="1" y="21071"/>
                </a:lnTo>
                <a:lnTo>
                  <a:pt x="4798" y="22748"/>
                </a:lnTo>
                <a:lnTo>
                  <a:pt x="6552" y="17667"/>
                </a:lnTo>
                <a:lnTo>
                  <a:pt x="1781" y="160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 rot="-5775818">
            <a:off x="1613881" y="1995372"/>
            <a:ext cx="348189" cy="269817"/>
          </a:xfrm>
          <a:custGeom>
            <a:rect b="b" l="l" r="r" t="t"/>
            <a:pathLst>
              <a:path extrusionOk="0" h="10793" w="13928">
                <a:moveTo>
                  <a:pt x="1109" y="1"/>
                </a:moveTo>
                <a:lnTo>
                  <a:pt x="0" y="2915"/>
                </a:lnTo>
                <a:lnTo>
                  <a:pt x="3069" y="4076"/>
                </a:lnTo>
                <a:lnTo>
                  <a:pt x="4153" y="1161"/>
                </a:lnTo>
                <a:lnTo>
                  <a:pt x="1109" y="1"/>
                </a:lnTo>
                <a:close/>
                <a:moveTo>
                  <a:pt x="5958" y="1806"/>
                </a:moveTo>
                <a:lnTo>
                  <a:pt x="4849" y="4695"/>
                </a:lnTo>
                <a:cubicBezTo>
                  <a:pt x="5055" y="4772"/>
                  <a:pt x="5210" y="4927"/>
                  <a:pt x="5287" y="5133"/>
                </a:cubicBezTo>
                <a:cubicBezTo>
                  <a:pt x="5391" y="5365"/>
                  <a:pt x="5442" y="5623"/>
                  <a:pt x="5494" y="5881"/>
                </a:cubicBezTo>
                <a:cubicBezTo>
                  <a:pt x="5545" y="6190"/>
                  <a:pt x="5571" y="6500"/>
                  <a:pt x="5597" y="6835"/>
                </a:cubicBezTo>
                <a:cubicBezTo>
                  <a:pt x="5623" y="7170"/>
                  <a:pt x="5700" y="7532"/>
                  <a:pt x="5777" y="7867"/>
                </a:cubicBezTo>
                <a:cubicBezTo>
                  <a:pt x="5881" y="8486"/>
                  <a:pt x="6190" y="9053"/>
                  <a:pt x="6629" y="9517"/>
                </a:cubicBezTo>
                <a:cubicBezTo>
                  <a:pt x="7067" y="9930"/>
                  <a:pt x="7583" y="10265"/>
                  <a:pt x="8124" y="10472"/>
                </a:cubicBezTo>
                <a:cubicBezTo>
                  <a:pt x="8652" y="10670"/>
                  <a:pt x="9199" y="10792"/>
                  <a:pt x="9764" y="10792"/>
                </a:cubicBezTo>
                <a:cubicBezTo>
                  <a:pt x="9861" y="10792"/>
                  <a:pt x="9960" y="10789"/>
                  <a:pt x="10059" y="10781"/>
                </a:cubicBezTo>
                <a:cubicBezTo>
                  <a:pt x="10600" y="10730"/>
                  <a:pt x="11116" y="10549"/>
                  <a:pt x="11580" y="10265"/>
                </a:cubicBezTo>
                <a:cubicBezTo>
                  <a:pt x="12045" y="9982"/>
                  <a:pt x="12431" y="9621"/>
                  <a:pt x="12741" y="9182"/>
                </a:cubicBezTo>
                <a:cubicBezTo>
                  <a:pt x="13050" y="8769"/>
                  <a:pt x="13308" y="8331"/>
                  <a:pt x="13489" y="7841"/>
                </a:cubicBezTo>
                <a:cubicBezTo>
                  <a:pt x="13824" y="6990"/>
                  <a:pt x="13927" y="6087"/>
                  <a:pt x="13773" y="5210"/>
                </a:cubicBezTo>
                <a:cubicBezTo>
                  <a:pt x="13618" y="4359"/>
                  <a:pt x="13179" y="3586"/>
                  <a:pt x="12560" y="2992"/>
                </a:cubicBezTo>
                <a:lnTo>
                  <a:pt x="10110" y="4643"/>
                </a:lnTo>
                <a:cubicBezTo>
                  <a:pt x="10162" y="4772"/>
                  <a:pt x="10265" y="4901"/>
                  <a:pt x="10342" y="5004"/>
                </a:cubicBezTo>
                <a:cubicBezTo>
                  <a:pt x="10446" y="5159"/>
                  <a:pt x="10549" y="5288"/>
                  <a:pt x="10600" y="5442"/>
                </a:cubicBezTo>
                <a:cubicBezTo>
                  <a:pt x="10704" y="5623"/>
                  <a:pt x="10755" y="5804"/>
                  <a:pt x="10781" y="5984"/>
                </a:cubicBezTo>
                <a:cubicBezTo>
                  <a:pt x="10781" y="6216"/>
                  <a:pt x="10755" y="6423"/>
                  <a:pt x="10678" y="6629"/>
                </a:cubicBezTo>
                <a:cubicBezTo>
                  <a:pt x="10575" y="6913"/>
                  <a:pt x="10368" y="7145"/>
                  <a:pt x="10136" y="7299"/>
                </a:cubicBezTo>
                <a:cubicBezTo>
                  <a:pt x="9979" y="7394"/>
                  <a:pt x="9812" y="7450"/>
                  <a:pt x="9641" y="7450"/>
                </a:cubicBezTo>
                <a:cubicBezTo>
                  <a:pt x="9532" y="7450"/>
                  <a:pt x="9421" y="7427"/>
                  <a:pt x="9311" y="7377"/>
                </a:cubicBezTo>
                <a:cubicBezTo>
                  <a:pt x="9053" y="7274"/>
                  <a:pt x="8821" y="7093"/>
                  <a:pt x="8692" y="6835"/>
                </a:cubicBezTo>
                <a:cubicBezTo>
                  <a:pt x="8563" y="6551"/>
                  <a:pt x="8460" y="6242"/>
                  <a:pt x="8382" y="5958"/>
                </a:cubicBezTo>
                <a:cubicBezTo>
                  <a:pt x="8305" y="5649"/>
                  <a:pt x="8253" y="5314"/>
                  <a:pt x="8228" y="5004"/>
                </a:cubicBezTo>
                <a:cubicBezTo>
                  <a:pt x="8202" y="4720"/>
                  <a:pt x="8176" y="4462"/>
                  <a:pt x="8150" y="4308"/>
                </a:cubicBezTo>
                <a:cubicBezTo>
                  <a:pt x="8099" y="3947"/>
                  <a:pt x="8021" y="3611"/>
                  <a:pt x="7867" y="3276"/>
                </a:cubicBezTo>
                <a:cubicBezTo>
                  <a:pt x="7738" y="3018"/>
                  <a:pt x="7583" y="2786"/>
                  <a:pt x="7377" y="2580"/>
                </a:cubicBezTo>
                <a:cubicBezTo>
                  <a:pt x="7170" y="2399"/>
                  <a:pt x="6964" y="2244"/>
                  <a:pt x="6706" y="2115"/>
                </a:cubicBezTo>
                <a:cubicBezTo>
                  <a:pt x="6474" y="2012"/>
                  <a:pt x="6216" y="1909"/>
                  <a:pt x="5958" y="1806"/>
                </a:cubicBezTo>
                <a:close/>
              </a:path>
            </a:pathLst>
          </a:custGeom>
          <a:solidFill>
            <a:srgbClr val="FF46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 rot="-5775818">
            <a:off x="1210469" y="1727707"/>
            <a:ext cx="286941" cy="384763"/>
          </a:xfrm>
          <a:custGeom>
            <a:rect b="b" l="l" r="r" t="t"/>
            <a:pathLst>
              <a:path extrusionOk="0" h="15391" w="11478">
                <a:moveTo>
                  <a:pt x="6246" y="1"/>
                </a:moveTo>
                <a:cubicBezTo>
                  <a:pt x="5863" y="1"/>
                  <a:pt x="5481" y="42"/>
                  <a:pt x="5107" y="123"/>
                </a:cubicBezTo>
                <a:cubicBezTo>
                  <a:pt x="4178" y="355"/>
                  <a:pt x="3353" y="845"/>
                  <a:pt x="2734" y="1567"/>
                </a:cubicBezTo>
                <a:lnTo>
                  <a:pt x="4668" y="4198"/>
                </a:lnTo>
                <a:cubicBezTo>
                  <a:pt x="4797" y="4120"/>
                  <a:pt x="4926" y="4017"/>
                  <a:pt x="5055" y="3940"/>
                </a:cubicBezTo>
                <a:cubicBezTo>
                  <a:pt x="5210" y="3811"/>
                  <a:pt x="5365" y="3708"/>
                  <a:pt x="5519" y="3605"/>
                </a:cubicBezTo>
                <a:cubicBezTo>
                  <a:pt x="5700" y="3501"/>
                  <a:pt x="5906" y="3450"/>
                  <a:pt x="6113" y="3398"/>
                </a:cubicBezTo>
                <a:cubicBezTo>
                  <a:pt x="6171" y="3392"/>
                  <a:pt x="6229" y="3389"/>
                  <a:pt x="6287" y="3389"/>
                </a:cubicBezTo>
                <a:cubicBezTo>
                  <a:pt x="6461" y="3389"/>
                  <a:pt x="6635" y="3418"/>
                  <a:pt x="6809" y="3476"/>
                </a:cubicBezTo>
                <a:cubicBezTo>
                  <a:pt x="7118" y="3579"/>
                  <a:pt x="7402" y="3759"/>
                  <a:pt x="7583" y="4043"/>
                </a:cubicBezTo>
                <a:cubicBezTo>
                  <a:pt x="7763" y="4301"/>
                  <a:pt x="7815" y="4636"/>
                  <a:pt x="7712" y="4920"/>
                </a:cubicBezTo>
                <a:cubicBezTo>
                  <a:pt x="7609" y="5229"/>
                  <a:pt x="7402" y="5487"/>
                  <a:pt x="7144" y="5616"/>
                </a:cubicBezTo>
                <a:cubicBezTo>
                  <a:pt x="6835" y="5797"/>
                  <a:pt x="6500" y="5952"/>
                  <a:pt x="6164" y="6029"/>
                </a:cubicBezTo>
                <a:cubicBezTo>
                  <a:pt x="5829" y="6132"/>
                  <a:pt x="5494" y="6209"/>
                  <a:pt x="5158" y="6261"/>
                </a:cubicBezTo>
                <a:cubicBezTo>
                  <a:pt x="4823" y="6313"/>
                  <a:pt x="4565" y="6338"/>
                  <a:pt x="4385" y="6364"/>
                </a:cubicBezTo>
                <a:cubicBezTo>
                  <a:pt x="3998" y="6442"/>
                  <a:pt x="3611" y="6545"/>
                  <a:pt x="3276" y="6725"/>
                </a:cubicBezTo>
                <a:cubicBezTo>
                  <a:pt x="2992" y="6880"/>
                  <a:pt x="2734" y="7061"/>
                  <a:pt x="2528" y="7293"/>
                </a:cubicBezTo>
                <a:cubicBezTo>
                  <a:pt x="2321" y="7525"/>
                  <a:pt x="2167" y="7783"/>
                  <a:pt x="2038" y="8041"/>
                </a:cubicBezTo>
                <a:cubicBezTo>
                  <a:pt x="1935" y="8324"/>
                  <a:pt x="1806" y="8608"/>
                  <a:pt x="1728" y="8892"/>
                </a:cubicBezTo>
                <a:lnTo>
                  <a:pt x="4978" y="9949"/>
                </a:lnTo>
                <a:cubicBezTo>
                  <a:pt x="5055" y="9717"/>
                  <a:pt x="5210" y="9536"/>
                  <a:pt x="5416" y="9433"/>
                </a:cubicBezTo>
                <a:cubicBezTo>
                  <a:pt x="5700" y="9330"/>
                  <a:pt x="5958" y="9227"/>
                  <a:pt x="6242" y="9175"/>
                </a:cubicBezTo>
                <a:cubicBezTo>
                  <a:pt x="6577" y="9124"/>
                  <a:pt x="6912" y="9072"/>
                  <a:pt x="7299" y="9021"/>
                </a:cubicBezTo>
                <a:cubicBezTo>
                  <a:pt x="7660" y="8969"/>
                  <a:pt x="8047" y="8892"/>
                  <a:pt x="8408" y="8789"/>
                </a:cubicBezTo>
                <a:cubicBezTo>
                  <a:pt x="9079" y="8634"/>
                  <a:pt x="9698" y="8273"/>
                  <a:pt x="10188" y="7757"/>
                </a:cubicBezTo>
                <a:cubicBezTo>
                  <a:pt x="10626" y="7267"/>
                  <a:pt x="10961" y="6699"/>
                  <a:pt x="11142" y="6055"/>
                </a:cubicBezTo>
                <a:cubicBezTo>
                  <a:pt x="11400" y="5384"/>
                  <a:pt x="11477" y="4662"/>
                  <a:pt x="11400" y="3940"/>
                </a:cubicBezTo>
                <a:cubicBezTo>
                  <a:pt x="11322" y="3347"/>
                  <a:pt x="11090" y="2779"/>
                  <a:pt x="10755" y="2289"/>
                </a:cubicBezTo>
                <a:cubicBezTo>
                  <a:pt x="10420" y="1799"/>
                  <a:pt x="10007" y="1387"/>
                  <a:pt x="9517" y="1077"/>
                </a:cubicBezTo>
                <a:cubicBezTo>
                  <a:pt x="9053" y="742"/>
                  <a:pt x="8537" y="484"/>
                  <a:pt x="7995" y="303"/>
                </a:cubicBezTo>
                <a:cubicBezTo>
                  <a:pt x="7431" y="100"/>
                  <a:pt x="6838" y="1"/>
                  <a:pt x="6246" y="1"/>
                </a:cubicBezTo>
                <a:close/>
                <a:moveTo>
                  <a:pt x="1135" y="10903"/>
                </a:moveTo>
                <a:lnTo>
                  <a:pt x="0" y="14308"/>
                </a:lnTo>
                <a:lnTo>
                  <a:pt x="3224" y="15391"/>
                </a:lnTo>
                <a:lnTo>
                  <a:pt x="4359" y="11961"/>
                </a:lnTo>
                <a:lnTo>
                  <a:pt x="1135" y="109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 rot="-5775818">
            <a:off x="1306043" y="2045647"/>
            <a:ext cx="238568" cy="264442"/>
          </a:xfrm>
          <a:custGeom>
            <a:rect b="b" l="l" r="r" t="t"/>
            <a:pathLst>
              <a:path extrusionOk="0" h="10578" w="9543">
                <a:moveTo>
                  <a:pt x="7376" y="0"/>
                </a:moveTo>
                <a:lnTo>
                  <a:pt x="6112" y="2270"/>
                </a:lnTo>
                <a:lnTo>
                  <a:pt x="8253" y="3482"/>
                </a:lnTo>
                <a:lnTo>
                  <a:pt x="9543" y="1187"/>
                </a:lnTo>
                <a:lnTo>
                  <a:pt x="7376" y="0"/>
                </a:lnTo>
                <a:close/>
                <a:moveTo>
                  <a:pt x="5416" y="3611"/>
                </a:moveTo>
                <a:cubicBezTo>
                  <a:pt x="5313" y="3766"/>
                  <a:pt x="5184" y="3869"/>
                  <a:pt x="5029" y="3921"/>
                </a:cubicBezTo>
                <a:cubicBezTo>
                  <a:pt x="4823" y="3946"/>
                  <a:pt x="4617" y="3972"/>
                  <a:pt x="4410" y="3972"/>
                </a:cubicBezTo>
                <a:cubicBezTo>
                  <a:pt x="4178" y="3972"/>
                  <a:pt x="3920" y="3946"/>
                  <a:pt x="3637" y="3946"/>
                </a:cubicBezTo>
                <a:lnTo>
                  <a:pt x="2811" y="3946"/>
                </a:lnTo>
                <a:cubicBezTo>
                  <a:pt x="2321" y="3972"/>
                  <a:pt x="1831" y="4153"/>
                  <a:pt x="1419" y="4436"/>
                </a:cubicBezTo>
                <a:cubicBezTo>
                  <a:pt x="1032" y="4720"/>
                  <a:pt x="722" y="5107"/>
                  <a:pt x="490" y="5520"/>
                </a:cubicBezTo>
                <a:cubicBezTo>
                  <a:pt x="232" y="5984"/>
                  <a:pt x="52" y="6474"/>
                  <a:pt x="26" y="6990"/>
                </a:cubicBezTo>
                <a:cubicBezTo>
                  <a:pt x="0" y="7428"/>
                  <a:pt x="77" y="7867"/>
                  <a:pt x="232" y="8279"/>
                </a:cubicBezTo>
                <a:cubicBezTo>
                  <a:pt x="413" y="8666"/>
                  <a:pt x="645" y="9027"/>
                  <a:pt x="954" y="9311"/>
                </a:cubicBezTo>
                <a:cubicBezTo>
                  <a:pt x="1238" y="9620"/>
                  <a:pt x="1573" y="9852"/>
                  <a:pt x="1934" y="10059"/>
                </a:cubicBezTo>
                <a:cubicBezTo>
                  <a:pt x="2515" y="10397"/>
                  <a:pt x="3185" y="10577"/>
                  <a:pt x="3862" y="10577"/>
                </a:cubicBezTo>
                <a:cubicBezTo>
                  <a:pt x="3907" y="10577"/>
                  <a:pt x="3952" y="10576"/>
                  <a:pt x="3998" y="10575"/>
                </a:cubicBezTo>
                <a:cubicBezTo>
                  <a:pt x="4668" y="10575"/>
                  <a:pt x="5339" y="10317"/>
                  <a:pt x="5880" y="9904"/>
                </a:cubicBezTo>
                <a:lnTo>
                  <a:pt x="4849" y="7763"/>
                </a:lnTo>
                <a:cubicBezTo>
                  <a:pt x="4746" y="7789"/>
                  <a:pt x="4617" y="7841"/>
                  <a:pt x="4513" y="7918"/>
                </a:cubicBezTo>
                <a:cubicBezTo>
                  <a:pt x="4410" y="7970"/>
                  <a:pt x="4281" y="8021"/>
                  <a:pt x="4152" y="8073"/>
                </a:cubicBezTo>
                <a:cubicBezTo>
                  <a:pt x="3998" y="8125"/>
                  <a:pt x="3843" y="8125"/>
                  <a:pt x="3688" y="8125"/>
                </a:cubicBezTo>
                <a:cubicBezTo>
                  <a:pt x="3533" y="8125"/>
                  <a:pt x="3353" y="8073"/>
                  <a:pt x="3224" y="7996"/>
                </a:cubicBezTo>
                <a:cubicBezTo>
                  <a:pt x="2992" y="7867"/>
                  <a:pt x="2837" y="7686"/>
                  <a:pt x="2734" y="7480"/>
                </a:cubicBezTo>
                <a:cubicBezTo>
                  <a:pt x="2631" y="7273"/>
                  <a:pt x="2657" y="7016"/>
                  <a:pt x="2760" y="6835"/>
                </a:cubicBezTo>
                <a:cubicBezTo>
                  <a:pt x="2889" y="6629"/>
                  <a:pt x="3069" y="6474"/>
                  <a:pt x="3275" y="6422"/>
                </a:cubicBezTo>
                <a:cubicBezTo>
                  <a:pt x="3508" y="6319"/>
                  <a:pt x="3766" y="6268"/>
                  <a:pt x="4023" y="6242"/>
                </a:cubicBezTo>
                <a:cubicBezTo>
                  <a:pt x="4139" y="6229"/>
                  <a:pt x="4262" y="6222"/>
                  <a:pt x="4388" y="6222"/>
                </a:cubicBezTo>
                <a:cubicBezTo>
                  <a:pt x="4513" y="6222"/>
                  <a:pt x="4642" y="6229"/>
                  <a:pt x="4771" y="6242"/>
                </a:cubicBezTo>
                <a:lnTo>
                  <a:pt x="5339" y="6268"/>
                </a:lnTo>
                <a:cubicBezTo>
                  <a:pt x="5622" y="6268"/>
                  <a:pt x="5906" y="6242"/>
                  <a:pt x="6164" y="6164"/>
                </a:cubicBezTo>
                <a:cubicBezTo>
                  <a:pt x="6396" y="6087"/>
                  <a:pt x="6603" y="5984"/>
                  <a:pt x="6783" y="5855"/>
                </a:cubicBezTo>
                <a:cubicBezTo>
                  <a:pt x="6938" y="5726"/>
                  <a:pt x="7093" y="5545"/>
                  <a:pt x="7221" y="5391"/>
                </a:cubicBezTo>
                <a:cubicBezTo>
                  <a:pt x="7350" y="5210"/>
                  <a:pt x="7454" y="5004"/>
                  <a:pt x="7557" y="4823"/>
                </a:cubicBezTo>
                <a:lnTo>
                  <a:pt x="5416" y="36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 rot="-5775818">
            <a:off x="1234557" y="2609463"/>
            <a:ext cx="350114" cy="269517"/>
          </a:xfrm>
          <a:custGeom>
            <a:rect b="b" l="l" r="r" t="t"/>
            <a:pathLst>
              <a:path extrusionOk="0" h="10781" w="14005">
                <a:moveTo>
                  <a:pt x="9419" y="1"/>
                </a:moveTo>
                <a:cubicBezTo>
                  <a:pt x="9050" y="1"/>
                  <a:pt x="8683" y="53"/>
                  <a:pt x="8331" y="155"/>
                </a:cubicBezTo>
                <a:lnTo>
                  <a:pt x="8485" y="3069"/>
                </a:lnTo>
                <a:lnTo>
                  <a:pt x="8898" y="3069"/>
                </a:lnTo>
                <a:cubicBezTo>
                  <a:pt x="8988" y="3057"/>
                  <a:pt x="9079" y="3050"/>
                  <a:pt x="9166" y="3050"/>
                </a:cubicBezTo>
                <a:cubicBezTo>
                  <a:pt x="9253" y="3050"/>
                  <a:pt x="9337" y="3057"/>
                  <a:pt x="9414" y="3069"/>
                </a:cubicBezTo>
                <a:cubicBezTo>
                  <a:pt x="9594" y="3069"/>
                  <a:pt x="9775" y="3121"/>
                  <a:pt x="9956" y="3198"/>
                </a:cubicBezTo>
                <a:cubicBezTo>
                  <a:pt x="10136" y="3276"/>
                  <a:pt x="10317" y="3431"/>
                  <a:pt x="10446" y="3585"/>
                </a:cubicBezTo>
                <a:cubicBezTo>
                  <a:pt x="10626" y="3817"/>
                  <a:pt x="10755" y="4101"/>
                  <a:pt x="10755" y="4411"/>
                </a:cubicBezTo>
                <a:cubicBezTo>
                  <a:pt x="10755" y="4694"/>
                  <a:pt x="10626" y="4952"/>
                  <a:pt x="10420" y="5133"/>
                </a:cubicBezTo>
                <a:cubicBezTo>
                  <a:pt x="10217" y="5291"/>
                  <a:pt x="9974" y="5370"/>
                  <a:pt x="9744" y="5370"/>
                </a:cubicBezTo>
                <a:cubicBezTo>
                  <a:pt x="9711" y="5370"/>
                  <a:pt x="9678" y="5368"/>
                  <a:pt x="9646" y="5365"/>
                </a:cubicBezTo>
                <a:cubicBezTo>
                  <a:pt x="9311" y="5365"/>
                  <a:pt x="9001" y="5313"/>
                  <a:pt x="8718" y="5210"/>
                </a:cubicBezTo>
                <a:cubicBezTo>
                  <a:pt x="8408" y="5107"/>
                  <a:pt x="8124" y="5004"/>
                  <a:pt x="7841" y="4875"/>
                </a:cubicBezTo>
                <a:cubicBezTo>
                  <a:pt x="7557" y="4746"/>
                  <a:pt x="7351" y="4643"/>
                  <a:pt x="7196" y="4591"/>
                </a:cubicBezTo>
                <a:cubicBezTo>
                  <a:pt x="6886" y="4436"/>
                  <a:pt x="6525" y="4333"/>
                  <a:pt x="6190" y="4307"/>
                </a:cubicBezTo>
                <a:cubicBezTo>
                  <a:pt x="6109" y="4300"/>
                  <a:pt x="6029" y="4296"/>
                  <a:pt x="5949" y="4296"/>
                </a:cubicBezTo>
                <a:cubicBezTo>
                  <a:pt x="5470" y="4296"/>
                  <a:pt x="5015" y="4429"/>
                  <a:pt x="4617" y="4694"/>
                </a:cubicBezTo>
                <a:cubicBezTo>
                  <a:pt x="4385" y="4849"/>
                  <a:pt x="4178" y="5004"/>
                  <a:pt x="3946" y="5159"/>
                </a:cubicBezTo>
                <a:lnTo>
                  <a:pt x="5855" y="7557"/>
                </a:lnTo>
                <a:cubicBezTo>
                  <a:pt x="5984" y="7450"/>
                  <a:pt x="6149" y="7396"/>
                  <a:pt x="6334" y="7396"/>
                </a:cubicBezTo>
                <a:cubicBezTo>
                  <a:pt x="6371" y="7396"/>
                  <a:pt x="6409" y="7398"/>
                  <a:pt x="6448" y="7402"/>
                </a:cubicBezTo>
                <a:cubicBezTo>
                  <a:pt x="6680" y="7454"/>
                  <a:pt x="6938" y="7505"/>
                  <a:pt x="7196" y="7609"/>
                </a:cubicBezTo>
                <a:cubicBezTo>
                  <a:pt x="7454" y="7738"/>
                  <a:pt x="7738" y="7867"/>
                  <a:pt x="8047" y="7996"/>
                </a:cubicBezTo>
                <a:cubicBezTo>
                  <a:pt x="8357" y="8150"/>
                  <a:pt x="8692" y="8279"/>
                  <a:pt x="9001" y="8382"/>
                </a:cubicBezTo>
                <a:cubicBezTo>
                  <a:pt x="9355" y="8506"/>
                  <a:pt x="9728" y="8564"/>
                  <a:pt x="10102" y="8564"/>
                </a:cubicBezTo>
                <a:cubicBezTo>
                  <a:pt x="10355" y="8564"/>
                  <a:pt x="10609" y="8538"/>
                  <a:pt x="10858" y="8486"/>
                </a:cubicBezTo>
                <a:cubicBezTo>
                  <a:pt x="11426" y="8331"/>
                  <a:pt x="11967" y="8047"/>
                  <a:pt x="12406" y="7686"/>
                </a:cubicBezTo>
                <a:cubicBezTo>
                  <a:pt x="12921" y="7299"/>
                  <a:pt x="13360" y="6783"/>
                  <a:pt x="13644" y="6216"/>
                </a:cubicBezTo>
                <a:cubicBezTo>
                  <a:pt x="13876" y="5726"/>
                  <a:pt x="14005" y="5184"/>
                  <a:pt x="13979" y="4643"/>
                </a:cubicBezTo>
                <a:cubicBezTo>
                  <a:pt x="13979" y="4127"/>
                  <a:pt x="13876" y="3611"/>
                  <a:pt x="13669" y="3121"/>
                </a:cubicBezTo>
                <a:cubicBezTo>
                  <a:pt x="13463" y="2657"/>
                  <a:pt x="13205" y="2218"/>
                  <a:pt x="12896" y="1806"/>
                </a:cubicBezTo>
                <a:cubicBezTo>
                  <a:pt x="12354" y="1109"/>
                  <a:pt x="11632" y="568"/>
                  <a:pt x="10807" y="258"/>
                </a:cubicBezTo>
                <a:cubicBezTo>
                  <a:pt x="10359" y="85"/>
                  <a:pt x="9887" y="1"/>
                  <a:pt x="9419" y="1"/>
                </a:cubicBezTo>
                <a:close/>
                <a:moveTo>
                  <a:pt x="2528" y="6371"/>
                </a:moveTo>
                <a:lnTo>
                  <a:pt x="0" y="8382"/>
                </a:lnTo>
                <a:lnTo>
                  <a:pt x="1909" y="10781"/>
                </a:lnTo>
                <a:lnTo>
                  <a:pt x="4436" y="8769"/>
                </a:lnTo>
                <a:lnTo>
                  <a:pt x="2528" y="63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 rot="-5775818">
            <a:off x="1049103" y="2686963"/>
            <a:ext cx="412037" cy="573932"/>
          </a:xfrm>
          <a:custGeom>
            <a:rect b="b" l="l" r="r" t="t"/>
            <a:pathLst>
              <a:path extrusionOk="0" h="22958" w="16482">
                <a:moveTo>
                  <a:pt x="8744" y="1"/>
                </a:moveTo>
                <a:cubicBezTo>
                  <a:pt x="8086" y="1"/>
                  <a:pt x="7427" y="86"/>
                  <a:pt x="6784" y="262"/>
                </a:cubicBezTo>
                <a:cubicBezTo>
                  <a:pt x="5417" y="623"/>
                  <a:pt x="4205" y="1396"/>
                  <a:pt x="3328" y="2480"/>
                </a:cubicBezTo>
                <a:lnTo>
                  <a:pt x="6346" y="6297"/>
                </a:lnTo>
                <a:cubicBezTo>
                  <a:pt x="6552" y="6142"/>
                  <a:pt x="6732" y="6013"/>
                  <a:pt x="6913" y="5858"/>
                </a:cubicBezTo>
                <a:cubicBezTo>
                  <a:pt x="7119" y="5652"/>
                  <a:pt x="7351" y="5497"/>
                  <a:pt x="7583" y="5342"/>
                </a:cubicBezTo>
                <a:cubicBezTo>
                  <a:pt x="7867" y="5188"/>
                  <a:pt x="8151" y="5084"/>
                  <a:pt x="8460" y="5033"/>
                </a:cubicBezTo>
                <a:cubicBezTo>
                  <a:pt x="8586" y="5004"/>
                  <a:pt x="8715" y="4989"/>
                  <a:pt x="8846" y="4989"/>
                </a:cubicBezTo>
                <a:cubicBezTo>
                  <a:pt x="9063" y="4989"/>
                  <a:pt x="9282" y="5030"/>
                  <a:pt x="9492" y="5110"/>
                </a:cubicBezTo>
                <a:cubicBezTo>
                  <a:pt x="9956" y="5239"/>
                  <a:pt x="10395" y="5523"/>
                  <a:pt x="10678" y="5910"/>
                </a:cubicBezTo>
                <a:cubicBezTo>
                  <a:pt x="10988" y="6271"/>
                  <a:pt x="11065" y="6761"/>
                  <a:pt x="10910" y="7225"/>
                </a:cubicBezTo>
                <a:cubicBezTo>
                  <a:pt x="10782" y="7664"/>
                  <a:pt x="10498" y="8050"/>
                  <a:pt x="10111" y="8283"/>
                </a:cubicBezTo>
                <a:cubicBezTo>
                  <a:pt x="9673" y="8566"/>
                  <a:pt x="9182" y="8798"/>
                  <a:pt x="8692" y="8953"/>
                </a:cubicBezTo>
                <a:cubicBezTo>
                  <a:pt x="8202" y="9108"/>
                  <a:pt x="7712" y="9237"/>
                  <a:pt x="7197" y="9340"/>
                </a:cubicBezTo>
                <a:cubicBezTo>
                  <a:pt x="6707" y="9417"/>
                  <a:pt x="6320" y="9495"/>
                  <a:pt x="6062" y="9546"/>
                </a:cubicBezTo>
                <a:cubicBezTo>
                  <a:pt x="5494" y="9624"/>
                  <a:pt x="4953" y="9830"/>
                  <a:pt x="4437" y="10088"/>
                </a:cubicBezTo>
                <a:cubicBezTo>
                  <a:pt x="4024" y="10320"/>
                  <a:pt x="3663" y="10629"/>
                  <a:pt x="3354" y="10991"/>
                </a:cubicBezTo>
                <a:cubicBezTo>
                  <a:pt x="3070" y="11326"/>
                  <a:pt x="2864" y="11713"/>
                  <a:pt x="2683" y="12125"/>
                </a:cubicBezTo>
                <a:cubicBezTo>
                  <a:pt x="2528" y="12538"/>
                  <a:pt x="2374" y="12976"/>
                  <a:pt x="2245" y="13415"/>
                </a:cubicBezTo>
                <a:lnTo>
                  <a:pt x="7119" y="14833"/>
                </a:lnTo>
                <a:cubicBezTo>
                  <a:pt x="7222" y="14498"/>
                  <a:pt x="7455" y="14214"/>
                  <a:pt x="7764" y="14060"/>
                </a:cubicBezTo>
                <a:cubicBezTo>
                  <a:pt x="8151" y="13853"/>
                  <a:pt x="8538" y="13724"/>
                  <a:pt x="8976" y="13621"/>
                </a:cubicBezTo>
                <a:cubicBezTo>
                  <a:pt x="9440" y="13518"/>
                  <a:pt x="9956" y="13415"/>
                  <a:pt x="10498" y="13312"/>
                </a:cubicBezTo>
                <a:cubicBezTo>
                  <a:pt x="11065" y="13234"/>
                  <a:pt x="11607" y="13105"/>
                  <a:pt x="12148" y="12925"/>
                </a:cubicBezTo>
                <a:cubicBezTo>
                  <a:pt x="13154" y="12641"/>
                  <a:pt x="14031" y="12074"/>
                  <a:pt x="14728" y="11300"/>
                </a:cubicBezTo>
                <a:cubicBezTo>
                  <a:pt x="15346" y="10552"/>
                  <a:pt x="15811" y="9675"/>
                  <a:pt x="16069" y="8721"/>
                </a:cubicBezTo>
                <a:cubicBezTo>
                  <a:pt x="16404" y="7715"/>
                  <a:pt x="16481" y="6632"/>
                  <a:pt x="16327" y="5575"/>
                </a:cubicBezTo>
                <a:cubicBezTo>
                  <a:pt x="16172" y="4698"/>
                  <a:pt x="15811" y="3847"/>
                  <a:pt x="15295" y="3124"/>
                </a:cubicBezTo>
                <a:cubicBezTo>
                  <a:pt x="14779" y="2454"/>
                  <a:pt x="14134" y="1861"/>
                  <a:pt x="13412" y="1396"/>
                </a:cubicBezTo>
                <a:cubicBezTo>
                  <a:pt x="12690" y="932"/>
                  <a:pt x="11916" y="597"/>
                  <a:pt x="11091" y="365"/>
                </a:cubicBezTo>
                <a:cubicBezTo>
                  <a:pt x="10330" y="125"/>
                  <a:pt x="9537" y="1"/>
                  <a:pt x="8744" y="1"/>
                </a:cubicBezTo>
                <a:close/>
                <a:moveTo>
                  <a:pt x="1497" y="16407"/>
                </a:moveTo>
                <a:lnTo>
                  <a:pt x="1" y="21565"/>
                </a:lnTo>
                <a:lnTo>
                  <a:pt x="4850" y="22957"/>
                </a:lnTo>
                <a:lnTo>
                  <a:pt x="6346" y="17799"/>
                </a:lnTo>
                <a:lnTo>
                  <a:pt x="1497" y="16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 rot="-5775818">
            <a:off x="991287" y="3902799"/>
            <a:ext cx="230193" cy="385388"/>
          </a:xfrm>
          <a:custGeom>
            <a:rect b="b" l="l" r="r" t="t"/>
            <a:pathLst>
              <a:path extrusionOk="0" h="15416" w="9208">
                <a:moveTo>
                  <a:pt x="3069" y="1"/>
                </a:moveTo>
                <a:lnTo>
                  <a:pt x="129" y="1290"/>
                </a:lnTo>
                <a:lnTo>
                  <a:pt x="1496" y="4411"/>
                </a:lnTo>
                <a:lnTo>
                  <a:pt x="4436" y="3122"/>
                </a:lnTo>
                <a:lnTo>
                  <a:pt x="3069" y="1"/>
                </a:lnTo>
                <a:close/>
                <a:moveTo>
                  <a:pt x="5287" y="4901"/>
                </a:moveTo>
                <a:lnTo>
                  <a:pt x="2321" y="6216"/>
                </a:lnTo>
                <a:cubicBezTo>
                  <a:pt x="2399" y="6397"/>
                  <a:pt x="2399" y="6655"/>
                  <a:pt x="2321" y="6861"/>
                </a:cubicBezTo>
                <a:cubicBezTo>
                  <a:pt x="2192" y="7093"/>
                  <a:pt x="2063" y="7325"/>
                  <a:pt x="1883" y="7558"/>
                </a:cubicBezTo>
                <a:cubicBezTo>
                  <a:pt x="1702" y="7815"/>
                  <a:pt x="1496" y="8073"/>
                  <a:pt x="1264" y="8331"/>
                </a:cubicBezTo>
                <a:cubicBezTo>
                  <a:pt x="1032" y="8589"/>
                  <a:pt x="825" y="8899"/>
                  <a:pt x="619" y="9208"/>
                </a:cubicBezTo>
                <a:cubicBezTo>
                  <a:pt x="232" y="9750"/>
                  <a:pt x="26" y="10395"/>
                  <a:pt x="0" y="11039"/>
                </a:cubicBezTo>
                <a:cubicBezTo>
                  <a:pt x="0" y="11684"/>
                  <a:pt x="155" y="12303"/>
                  <a:pt x="413" y="12870"/>
                </a:cubicBezTo>
                <a:cubicBezTo>
                  <a:pt x="645" y="13489"/>
                  <a:pt x="1057" y="14057"/>
                  <a:pt x="1573" y="14521"/>
                </a:cubicBezTo>
                <a:cubicBezTo>
                  <a:pt x="2012" y="14882"/>
                  <a:pt x="2502" y="15140"/>
                  <a:pt x="3069" y="15295"/>
                </a:cubicBezTo>
                <a:cubicBezTo>
                  <a:pt x="3408" y="15375"/>
                  <a:pt x="3746" y="15416"/>
                  <a:pt x="4085" y="15416"/>
                </a:cubicBezTo>
                <a:cubicBezTo>
                  <a:pt x="4288" y="15416"/>
                  <a:pt x="4491" y="15401"/>
                  <a:pt x="4694" y="15372"/>
                </a:cubicBezTo>
                <a:cubicBezTo>
                  <a:pt x="5236" y="15295"/>
                  <a:pt x="5777" y="15166"/>
                  <a:pt x="6267" y="14934"/>
                </a:cubicBezTo>
                <a:cubicBezTo>
                  <a:pt x="7118" y="14573"/>
                  <a:pt x="7866" y="13979"/>
                  <a:pt x="8434" y="13231"/>
                </a:cubicBezTo>
                <a:cubicBezTo>
                  <a:pt x="8949" y="12509"/>
                  <a:pt x="9207" y="11632"/>
                  <a:pt x="9207" y="10730"/>
                </a:cubicBezTo>
                <a:lnTo>
                  <a:pt x="6164" y="10085"/>
                </a:lnTo>
                <a:cubicBezTo>
                  <a:pt x="6138" y="10240"/>
                  <a:pt x="6087" y="10369"/>
                  <a:pt x="6087" y="10523"/>
                </a:cubicBezTo>
                <a:cubicBezTo>
                  <a:pt x="6061" y="10704"/>
                  <a:pt x="6009" y="10885"/>
                  <a:pt x="5932" y="11039"/>
                </a:cubicBezTo>
                <a:cubicBezTo>
                  <a:pt x="5880" y="11220"/>
                  <a:pt x="5777" y="11400"/>
                  <a:pt x="5648" y="11555"/>
                </a:cubicBezTo>
                <a:cubicBezTo>
                  <a:pt x="5519" y="11736"/>
                  <a:pt x="5339" y="11865"/>
                  <a:pt x="5132" y="11942"/>
                </a:cubicBezTo>
                <a:cubicBezTo>
                  <a:pt x="4940" y="12030"/>
                  <a:pt x="4723" y="12081"/>
                  <a:pt x="4507" y="12081"/>
                </a:cubicBezTo>
                <a:cubicBezTo>
                  <a:pt x="4405" y="12081"/>
                  <a:pt x="4303" y="12070"/>
                  <a:pt x="4204" y="12045"/>
                </a:cubicBezTo>
                <a:cubicBezTo>
                  <a:pt x="3920" y="11968"/>
                  <a:pt x="3662" y="11761"/>
                  <a:pt x="3559" y="11504"/>
                </a:cubicBezTo>
                <a:cubicBezTo>
                  <a:pt x="3456" y="11220"/>
                  <a:pt x="3430" y="10910"/>
                  <a:pt x="3533" y="10627"/>
                </a:cubicBezTo>
                <a:cubicBezTo>
                  <a:pt x="3636" y="10317"/>
                  <a:pt x="3765" y="10008"/>
                  <a:pt x="3946" y="9750"/>
                </a:cubicBezTo>
                <a:cubicBezTo>
                  <a:pt x="4127" y="9466"/>
                  <a:pt x="4333" y="9182"/>
                  <a:pt x="4539" y="8950"/>
                </a:cubicBezTo>
                <a:cubicBezTo>
                  <a:pt x="4746" y="8692"/>
                  <a:pt x="4900" y="8512"/>
                  <a:pt x="5003" y="8383"/>
                </a:cubicBezTo>
                <a:cubicBezTo>
                  <a:pt x="5236" y="8099"/>
                  <a:pt x="5442" y="7764"/>
                  <a:pt x="5571" y="7429"/>
                </a:cubicBezTo>
                <a:cubicBezTo>
                  <a:pt x="5777" y="6887"/>
                  <a:pt x="5777" y="6268"/>
                  <a:pt x="5597" y="5726"/>
                </a:cubicBezTo>
                <a:cubicBezTo>
                  <a:pt x="5519" y="5443"/>
                  <a:pt x="5416" y="5159"/>
                  <a:pt x="5287" y="49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 rot="-5775818">
            <a:off x="1109167" y="3370444"/>
            <a:ext cx="361739" cy="605506"/>
          </a:xfrm>
          <a:custGeom>
            <a:rect b="b" l="l" r="r" t="t"/>
            <a:pathLst>
              <a:path extrusionOk="0" h="24221" w="14470">
                <a:moveTo>
                  <a:pt x="8053" y="0"/>
                </a:moveTo>
                <a:cubicBezTo>
                  <a:pt x="7982" y="0"/>
                  <a:pt x="7911" y="1"/>
                  <a:pt x="7841" y="3"/>
                </a:cubicBezTo>
                <a:cubicBezTo>
                  <a:pt x="6990" y="3"/>
                  <a:pt x="6139" y="132"/>
                  <a:pt x="5339" y="390"/>
                </a:cubicBezTo>
                <a:cubicBezTo>
                  <a:pt x="3921" y="777"/>
                  <a:pt x="2631" y="1577"/>
                  <a:pt x="1651" y="2660"/>
                </a:cubicBezTo>
                <a:cubicBezTo>
                  <a:pt x="723" y="3691"/>
                  <a:pt x="130" y="5007"/>
                  <a:pt x="1" y="6399"/>
                </a:cubicBezTo>
                <a:lnTo>
                  <a:pt x="4591" y="7947"/>
                </a:lnTo>
                <a:cubicBezTo>
                  <a:pt x="4669" y="7715"/>
                  <a:pt x="4746" y="7508"/>
                  <a:pt x="4823" y="7276"/>
                </a:cubicBezTo>
                <a:cubicBezTo>
                  <a:pt x="4875" y="6993"/>
                  <a:pt x="4978" y="6735"/>
                  <a:pt x="5107" y="6477"/>
                </a:cubicBezTo>
                <a:cubicBezTo>
                  <a:pt x="5262" y="6219"/>
                  <a:pt x="5442" y="5961"/>
                  <a:pt x="5649" y="5755"/>
                </a:cubicBezTo>
                <a:cubicBezTo>
                  <a:pt x="5907" y="5497"/>
                  <a:pt x="6216" y="5316"/>
                  <a:pt x="6551" y="5239"/>
                </a:cubicBezTo>
                <a:cubicBezTo>
                  <a:pt x="6787" y="5164"/>
                  <a:pt x="7023" y="5126"/>
                  <a:pt x="7255" y="5126"/>
                </a:cubicBezTo>
                <a:cubicBezTo>
                  <a:pt x="7507" y="5126"/>
                  <a:pt x="7755" y="5171"/>
                  <a:pt x="7996" y="5265"/>
                </a:cubicBezTo>
                <a:cubicBezTo>
                  <a:pt x="8434" y="5394"/>
                  <a:pt x="8795" y="5755"/>
                  <a:pt x="8898" y="6219"/>
                </a:cubicBezTo>
                <a:cubicBezTo>
                  <a:pt x="9053" y="6657"/>
                  <a:pt x="9002" y="7147"/>
                  <a:pt x="8795" y="7560"/>
                </a:cubicBezTo>
                <a:cubicBezTo>
                  <a:pt x="8589" y="8050"/>
                  <a:pt x="8331" y="8488"/>
                  <a:pt x="7996" y="8875"/>
                </a:cubicBezTo>
                <a:cubicBezTo>
                  <a:pt x="7686" y="9288"/>
                  <a:pt x="7325" y="9675"/>
                  <a:pt x="6938" y="10036"/>
                </a:cubicBezTo>
                <a:cubicBezTo>
                  <a:pt x="6577" y="10371"/>
                  <a:pt x="6294" y="10629"/>
                  <a:pt x="6113" y="10835"/>
                </a:cubicBezTo>
                <a:cubicBezTo>
                  <a:pt x="5700" y="11222"/>
                  <a:pt x="5339" y="11687"/>
                  <a:pt x="5056" y="12202"/>
                </a:cubicBezTo>
                <a:cubicBezTo>
                  <a:pt x="4849" y="12615"/>
                  <a:pt x="4720" y="13079"/>
                  <a:pt x="4643" y="13543"/>
                </a:cubicBezTo>
                <a:cubicBezTo>
                  <a:pt x="4591" y="13982"/>
                  <a:pt x="4617" y="14420"/>
                  <a:pt x="4720" y="14859"/>
                </a:cubicBezTo>
                <a:cubicBezTo>
                  <a:pt x="4798" y="15297"/>
                  <a:pt x="4901" y="15736"/>
                  <a:pt x="5030" y="16174"/>
                </a:cubicBezTo>
                <a:lnTo>
                  <a:pt x="9878" y="14704"/>
                </a:lnTo>
                <a:cubicBezTo>
                  <a:pt x="9775" y="14369"/>
                  <a:pt x="9827" y="14008"/>
                  <a:pt x="10007" y="13698"/>
                </a:cubicBezTo>
                <a:cubicBezTo>
                  <a:pt x="10214" y="13337"/>
                  <a:pt x="10472" y="12976"/>
                  <a:pt x="10781" y="12692"/>
                </a:cubicBezTo>
                <a:cubicBezTo>
                  <a:pt x="11116" y="12331"/>
                  <a:pt x="11503" y="11970"/>
                  <a:pt x="11890" y="11583"/>
                </a:cubicBezTo>
                <a:cubicBezTo>
                  <a:pt x="12329" y="11197"/>
                  <a:pt x="12715" y="10784"/>
                  <a:pt x="13077" y="10345"/>
                </a:cubicBezTo>
                <a:cubicBezTo>
                  <a:pt x="13747" y="9572"/>
                  <a:pt x="14186" y="8617"/>
                  <a:pt x="14366" y="7586"/>
                </a:cubicBezTo>
                <a:cubicBezTo>
                  <a:pt x="14469" y="6606"/>
                  <a:pt x="14366" y="5626"/>
                  <a:pt x="14082" y="4697"/>
                </a:cubicBezTo>
                <a:cubicBezTo>
                  <a:pt x="13799" y="3640"/>
                  <a:pt x="13283" y="2711"/>
                  <a:pt x="12561" y="1912"/>
                </a:cubicBezTo>
                <a:cubicBezTo>
                  <a:pt x="11942" y="1241"/>
                  <a:pt x="11194" y="751"/>
                  <a:pt x="10369" y="416"/>
                </a:cubicBezTo>
                <a:cubicBezTo>
                  <a:pt x="9635" y="132"/>
                  <a:pt x="8837" y="0"/>
                  <a:pt x="8053" y="0"/>
                </a:cubicBezTo>
                <a:close/>
                <a:moveTo>
                  <a:pt x="10859" y="17618"/>
                </a:moveTo>
                <a:lnTo>
                  <a:pt x="6036" y="19114"/>
                </a:lnTo>
                <a:lnTo>
                  <a:pt x="7583" y="24221"/>
                </a:lnTo>
                <a:lnTo>
                  <a:pt x="12432" y="22751"/>
                </a:lnTo>
                <a:lnTo>
                  <a:pt x="10859" y="1761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 rot="-5775818">
            <a:off x="1375754" y="3737828"/>
            <a:ext cx="348839" cy="336440"/>
          </a:xfrm>
          <a:custGeom>
            <a:rect b="b" l="l" r="r" t="t"/>
            <a:pathLst>
              <a:path extrusionOk="0" h="13458" w="13954">
                <a:moveTo>
                  <a:pt x="4745" y="0"/>
                </a:moveTo>
                <a:cubicBezTo>
                  <a:pt x="4337" y="0"/>
                  <a:pt x="3936" y="76"/>
                  <a:pt x="3560" y="201"/>
                </a:cubicBezTo>
                <a:cubicBezTo>
                  <a:pt x="3018" y="382"/>
                  <a:pt x="2503" y="666"/>
                  <a:pt x="2090" y="1052"/>
                </a:cubicBezTo>
                <a:cubicBezTo>
                  <a:pt x="1651" y="1414"/>
                  <a:pt x="1290" y="1826"/>
                  <a:pt x="981" y="2290"/>
                </a:cubicBezTo>
                <a:cubicBezTo>
                  <a:pt x="413" y="3090"/>
                  <a:pt x="104" y="4018"/>
                  <a:pt x="52" y="4973"/>
                </a:cubicBezTo>
                <a:cubicBezTo>
                  <a:pt x="1" y="5901"/>
                  <a:pt x="259" y="6804"/>
                  <a:pt x="775" y="7578"/>
                </a:cubicBezTo>
                <a:lnTo>
                  <a:pt x="3766" y="6443"/>
                </a:lnTo>
                <a:cubicBezTo>
                  <a:pt x="3715" y="6288"/>
                  <a:pt x="3663" y="6133"/>
                  <a:pt x="3586" y="6004"/>
                </a:cubicBezTo>
                <a:cubicBezTo>
                  <a:pt x="3508" y="5824"/>
                  <a:pt x="3457" y="5643"/>
                  <a:pt x="3405" y="5463"/>
                </a:cubicBezTo>
                <a:cubicBezTo>
                  <a:pt x="3379" y="5282"/>
                  <a:pt x="3354" y="5076"/>
                  <a:pt x="3379" y="4870"/>
                </a:cubicBezTo>
                <a:cubicBezTo>
                  <a:pt x="3457" y="4302"/>
                  <a:pt x="3844" y="3838"/>
                  <a:pt x="4359" y="3632"/>
                </a:cubicBezTo>
                <a:cubicBezTo>
                  <a:pt x="4479" y="3592"/>
                  <a:pt x="4598" y="3571"/>
                  <a:pt x="4714" y="3571"/>
                </a:cubicBezTo>
                <a:cubicBezTo>
                  <a:pt x="4900" y="3571"/>
                  <a:pt x="5078" y="3624"/>
                  <a:pt x="5236" y="3735"/>
                </a:cubicBezTo>
                <a:cubicBezTo>
                  <a:pt x="5494" y="3915"/>
                  <a:pt x="5675" y="4199"/>
                  <a:pt x="5752" y="4483"/>
                </a:cubicBezTo>
                <a:cubicBezTo>
                  <a:pt x="5830" y="4818"/>
                  <a:pt x="5881" y="5153"/>
                  <a:pt x="5881" y="5488"/>
                </a:cubicBezTo>
                <a:cubicBezTo>
                  <a:pt x="5881" y="5850"/>
                  <a:pt x="5881" y="6185"/>
                  <a:pt x="5830" y="6520"/>
                </a:cubicBezTo>
                <a:cubicBezTo>
                  <a:pt x="5778" y="6855"/>
                  <a:pt x="5726" y="7088"/>
                  <a:pt x="5726" y="7268"/>
                </a:cubicBezTo>
                <a:cubicBezTo>
                  <a:pt x="5675" y="7655"/>
                  <a:pt x="5701" y="8042"/>
                  <a:pt x="5778" y="8403"/>
                </a:cubicBezTo>
                <a:cubicBezTo>
                  <a:pt x="5855" y="8712"/>
                  <a:pt x="5959" y="8996"/>
                  <a:pt x="6113" y="9254"/>
                </a:cubicBezTo>
                <a:cubicBezTo>
                  <a:pt x="6294" y="9486"/>
                  <a:pt x="6474" y="9718"/>
                  <a:pt x="6706" y="9899"/>
                </a:cubicBezTo>
                <a:cubicBezTo>
                  <a:pt x="6939" y="10079"/>
                  <a:pt x="7171" y="10260"/>
                  <a:pt x="7429" y="10415"/>
                </a:cubicBezTo>
                <a:lnTo>
                  <a:pt x="9260" y="7655"/>
                </a:lnTo>
                <a:cubicBezTo>
                  <a:pt x="9079" y="7526"/>
                  <a:pt x="8950" y="7320"/>
                  <a:pt x="8924" y="7088"/>
                </a:cubicBezTo>
                <a:cubicBezTo>
                  <a:pt x="8873" y="6804"/>
                  <a:pt x="8873" y="6520"/>
                  <a:pt x="8899" y="6236"/>
                </a:cubicBezTo>
                <a:cubicBezTo>
                  <a:pt x="8924" y="5927"/>
                  <a:pt x="8950" y="5592"/>
                  <a:pt x="9002" y="5231"/>
                </a:cubicBezTo>
                <a:cubicBezTo>
                  <a:pt x="9053" y="4844"/>
                  <a:pt x="9079" y="4483"/>
                  <a:pt x="9079" y="4122"/>
                </a:cubicBezTo>
                <a:cubicBezTo>
                  <a:pt x="9105" y="3425"/>
                  <a:pt x="8924" y="2755"/>
                  <a:pt x="8563" y="2187"/>
                </a:cubicBezTo>
                <a:cubicBezTo>
                  <a:pt x="7815" y="1052"/>
                  <a:pt x="6629" y="279"/>
                  <a:pt x="5288" y="47"/>
                </a:cubicBezTo>
                <a:cubicBezTo>
                  <a:pt x="5107" y="15"/>
                  <a:pt x="4925" y="0"/>
                  <a:pt x="4745" y="0"/>
                </a:cubicBezTo>
                <a:close/>
                <a:moveTo>
                  <a:pt x="11014" y="8738"/>
                </a:moveTo>
                <a:lnTo>
                  <a:pt x="9157" y="11498"/>
                </a:lnTo>
                <a:lnTo>
                  <a:pt x="12097" y="13458"/>
                </a:lnTo>
                <a:lnTo>
                  <a:pt x="13954" y="10672"/>
                </a:lnTo>
                <a:lnTo>
                  <a:pt x="11014" y="87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 rot="-5775818">
            <a:off x="1922314" y="4141323"/>
            <a:ext cx="424262" cy="389888"/>
          </a:xfrm>
          <a:custGeom>
            <a:rect b="b" l="l" r="r" t="t"/>
            <a:pathLst>
              <a:path extrusionOk="0" h="15596" w="16971">
                <a:moveTo>
                  <a:pt x="13953" y="1"/>
                </a:moveTo>
                <a:lnTo>
                  <a:pt x="11245" y="3173"/>
                </a:lnTo>
                <a:lnTo>
                  <a:pt x="14237" y="5752"/>
                </a:lnTo>
                <a:lnTo>
                  <a:pt x="16971" y="2580"/>
                </a:lnTo>
                <a:lnTo>
                  <a:pt x="13953" y="1"/>
                </a:lnTo>
                <a:close/>
                <a:moveTo>
                  <a:pt x="4876" y="4744"/>
                </a:moveTo>
                <a:cubicBezTo>
                  <a:pt x="4295" y="4744"/>
                  <a:pt x="3720" y="4865"/>
                  <a:pt x="3199" y="5108"/>
                </a:cubicBezTo>
                <a:cubicBezTo>
                  <a:pt x="2502" y="5443"/>
                  <a:pt x="1909" y="5907"/>
                  <a:pt x="1419" y="6500"/>
                </a:cubicBezTo>
                <a:cubicBezTo>
                  <a:pt x="852" y="7119"/>
                  <a:pt x="439" y="7841"/>
                  <a:pt x="207" y="8667"/>
                </a:cubicBezTo>
                <a:cubicBezTo>
                  <a:pt x="26" y="9337"/>
                  <a:pt x="1" y="10034"/>
                  <a:pt x="155" y="10730"/>
                </a:cubicBezTo>
                <a:cubicBezTo>
                  <a:pt x="284" y="11375"/>
                  <a:pt x="568" y="11994"/>
                  <a:pt x="929" y="12561"/>
                </a:cubicBezTo>
                <a:cubicBezTo>
                  <a:pt x="1290" y="13128"/>
                  <a:pt x="1729" y="13618"/>
                  <a:pt x="2219" y="14057"/>
                </a:cubicBezTo>
                <a:cubicBezTo>
                  <a:pt x="3070" y="14805"/>
                  <a:pt x="4127" y="15321"/>
                  <a:pt x="5262" y="15527"/>
                </a:cubicBezTo>
                <a:cubicBezTo>
                  <a:pt x="5538" y="15573"/>
                  <a:pt x="5813" y="15596"/>
                  <a:pt x="6088" y="15596"/>
                </a:cubicBezTo>
                <a:cubicBezTo>
                  <a:pt x="6890" y="15596"/>
                  <a:pt x="7678" y="15402"/>
                  <a:pt x="8408" y="15037"/>
                </a:cubicBezTo>
                <a:lnTo>
                  <a:pt x="7506" y="11375"/>
                </a:lnTo>
                <a:cubicBezTo>
                  <a:pt x="7325" y="11400"/>
                  <a:pt x="7145" y="11452"/>
                  <a:pt x="6964" y="11504"/>
                </a:cubicBezTo>
                <a:cubicBezTo>
                  <a:pt x="6758" y="11581"/>
                  <a:pt x="6551" y="11607"/>
                  <a:pt x="6319" y="11633"/>
                </a:cubicBezTo>
                <a:cubicBezTo>
                  <a:pt x="6257" y="11639"/>
                  <a:pt x="6195" y="11643"/>
                  <a:pt x="6132" y="11643"/>
                </a:cubicBezTo>
                <a:cubicBezTo>
                  <a:pt x="5961" y="11643"/>
                  <a:pt x="5786" y="11619"/>
                  <a:pt x="5597" y="11581"/>
                </a:cubicBezTo>
                <a:cubicBezTo>
                  <a:pt x="5339" y="11529"/>
                  <a:pt x="5107" y="11400"/>
                  <a:pt x="4901" y="11220"/>
                </a:cubicBezTo>
                <a:cubicBezTo>
                  <a:pt x="4591" y="10962"/>
                  <a:pt x="4385" y="10627"/>
                  <a:pt x="4308" y="10240"/>
                </a:cubicBezTo>
                <a:cubicBezTo>
                  <a:pt x="4230" y="9879"/>
                  <a:pt x="4308" y="9518"/>
                  <a:pt x="4566" y="9234"/>
                </a:cubicBezTo>
                <a:cubicBezTo>
                  <a:pt x="4798" y="8976"/>
                  <a:pt x="5133" y="8796"/>
                  <a:pt x="5494" y="8744"/>
                </a:cubicBezTo>
                <a:cubicBezTo>
                  <a:pt x="5733" y="8712"/>
                  <a:pt x="5982" y="8690"/>
                  <a:pt x="6235" y="8690"/>
                </a:cubicBezTo>
                <a:cubicBezTo>
                  <a:pt x="6391" y="8690"/>
                  <a:pt x="6549" y="8699"/>
                  <a:pt x="6706" y="8718"/>
                </a:cubicBezTo>
                <a:cubicBezTo>
                  <a:pt x="7093" y="8770"/>
                  <a:pt x="7506" y="8847"/>
                  <a:pt x="7893" y="8950"/>
                </a:cubicBezTo>
                <a:cubicBezTo>
                  <a:pt x="8254" y="9053"/>
                  <a:pt x="8563" y="9105"/>
                  <a:pt x="8769" y="9157"/>
                </a:cubicBezTo>
                <a:cubicBezTo>
                  <a:pt x="9090" y="9232"/>
                  <a:pt x="9411" y="9280"/>
                  <a:pt x="9742" y="9280"/>
                </a:cubicBezTo>
                <a:cubicBezTo>
                  <a:pt x="9864" y="9280"/>
                  <a:pt x="9986" y="9274"/>
                  <a:pt x="10111" y="9260"/>
                </a:cubicBezTo>
                <a:cubicBezTo>
                  <a:pt x="10472" y="9234"/>
                  <a:pt x="10833" y="9131"/>
                  <a:pt x="11168" y="8976"/>
                </a:cubicBezTo>
                <a:cubicBezTo>
                  <a:pt x="11477" y="8821"/>
                  <a:pt x="11761" y="8641"/>
                  <a:pt x="11993" y="8383"/>
                </a:cubicBezTo>
                <a:cubicBezTo>
                  <a:pt x="12251" y="8151"/>
                  <a:pt x="12483" y="7893"/>
                  <a:pt x="12715" y="7635"/>
                </a:cubicBezTo>
                <a:lnTo>
                  <a:pt x="9724" y="5082"/>
                </a:lnTo>
                <a:cubicBezTo>
                  <a:pt x="9543" y="5288"/>
                  <a:pt x="9285" y="5391"/>
                  <a:pt x="9027" y="5391"/>
                </a:cubicBezTo>
                <a:cubicBezTo>
                  <a:pt x="8943" y="5398"/>
                  <a:pt x="8860" y="5401"/>
                  <a:pt x="8776" y="5401"/>
                </a:cubicBezTo>
                <a:cubicBezTo>
                  <a:pt x="8524" y="5401"/>
                  <a:pt x="8273" y="5372"/>
                  <a:pt x="8021" y="5314"/>
                </a:cubicBezTo>
                <a:cubicBezTo>
                  <a:pt x="7660" y="5236"/>
                  <a:pt x="7274" y="5133"/>
                  <a:pt x="6835" y="5030"/>
                </a:cubicBezTo>
                <a:cubicBezTo>
                  <a:pt x="6422" y="4927"/>
                  <a:pt x="5984" y="4850"/>
                  <a:pt x="5546" y="4798"/>
                </a:cubicBezTo>
                <a:cubicBezTo>
                  <a:pt x="5323" y="4762"/>
                  <a:pt x="5099" y="4744"/>
                  <a:pt x="4876" y="474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 rot="-5775818">
            <a:off x="1678697" y="4058706"/>
            <a:ext cx="283066" cy="164670"/>
          </a:xfrm>
          <a:custGeom>
            <a:rect b="b" l="l" r="r" t="t"/>
            <a:pathLst>
              <a:path extrusionOk="0" h="6587" w="11323">
                <a:moveTo>
                  <a:pt x="233" y="155"/>
                </a:moveTo>
                <a:lnTo>
                  <a:pt x="1" y="2579"/>
                </a:lnTo>
                <a:lnTo>
                  <a:pt x="2554" y="2812"/>
                </a:lnTo>
                <a:lnTo>
                  <a:pt x="2786" y="387"/>
                </a:lnTo>
                <a:lnTo>
                  <a:pt x="233" y="155"/>
                </a:lnTo>
                <a:close/>
                <a:moveTo>
                  <a:pt x="9543" y="0"/>
                </a:moveTo>
                <a:lnTo>
                  <a:pt x="8021" y="1754"/>
                </a:lnTo>
                <a:cubicBezTo>
                  <a:pt x="8099" y="1831"/>
                  <a:pt x="8176" y="1909"/>
                  <a:pt x="8279" y="1986"/>
                </a:cubicBezTo>
                <a:cubicBezTo>
                  <a:pt x="8383" y="2064"/>
                  <a:pt x="8486" y="2167"/>
                  <a:pt x="8563" y="2270"/>
                </a:cubicBezTo>
                <a:cubicBezTo>
                  <a:pt x="8666" y="2373"/>
                  <a:pt x="8744" y="2502"/>
                  <a:pt x="8795" y="2631"/>
                </a:cubicBezTo>
                <a:cubicBezTo>
                  <a:pt x="8847" y="2786"/>
                  <a:pt x="8873" y="2966"/>
                  <a:pt x="8873" y="3121"/>
                </a:cubicBezTo>
                <a:cubicBezTo>
                  <a:pt x="8847" y="3379"/>
                  <a:pt x="8744" y="3585"/>
                  <a:pt x="8589" y="3766"/>
                </a:cubicBezTo>
                <a:cubicBezTo>
                  <a:pt x="8453" y="3924"/>
                  <a:pt x="8279" y="4003"/>
                  <a:pt x="8081" y="4003"/>
                </a:cubicBezTo>
                <a:cubicBezTo>
                  <a:pt x="8053" y="4003"/>
                  <a:pt x="8025" y="4001"/>
                  <a:pt x="7996" y="3998"/>
                </a:cubicBezTo>
                <a:cubicBezTo>
                  <a:pt x="7764" y="3972"/>
                  <a:pt x="7557" y="3869"/>
                  <a:pt x="7428" y="3714"/>
                </a:cubicBezTo>
                <a:cubicBezTo>
                  <a:pt x="7248" y="3534"/>
                  <a:pt x="7093" y="3327"/>
                  <a:pt x="6990" y="3121"/>
                </a:cubicBezTo>
                <a:cubicBezTo>
                  <a:pt x="6861" y="2889"/>
                  <a:pt x="6758" y="2683"/>
                  <a:pt x="6655" y="2450"/>
                </a:cubicBezTo>
                <a:cubicBezTo>
                  <a:pt x="6577" y="2218"/>
                  <a:pt x="6500" y="2038"/>
                  <a:pt x="6448" y="1935"/>
                </a:cubicBezTo>
                <a:cubicBezTo>
                  <a:pt x="6345" y="1677"/>
                  <a:pt x="6216" y="1419"/>
                  <a:pt x="6036" y="1213"/>
                </a:cubicBezTo>
                <a:cubicBezTo>
                  <a:pt x="5881" y="1032"/>
                  <a:pt x="5700" y="903"/>
                  <a:pt x="5520" y="774"/>
                </a:cubicBezTo>
                <a:cubicBezTo>
                  <a:pt x="5339" y="671"/>
                  <a:pt x="5133" y="619"/>
                  <a:pt x="4927" y="568"/>
                </a:cubicBezTo>
                <a:cubicBezTo>
                  <a:pt x="4720" y="542"/>
                  <a:pt x="4488" y="490"/>
                  <a:pt x="4282" y="490"/>
                </a:cubicBezTo>
                <a:lnTo>
                  <a:pt x="4050" y="2889"/>
                </a:lnTo>
                <a:cubicBezTo>
                  <a:pt x="4204" y="2889"/>
                  <a:pt x="4359" y="2992"/>
                  <a:pt x="4462" y="3121"/>
                </a:cubicBezTo>
                <a:cubicBezTo>
                  <a:pt x="4591" y="3276"/>
                  <a:pt x="4694" y="3456"/>
                  <a:pt x="4798" y="3663"/>
                </a:cubicBezTo>
                <a:cubicBezTo>
                  <a:pt x="4875" y="3869"/>
                  <a:pt x="4978" y="4101"/>
                  <a:pt x="5081" y="4333"/>
                </a:cubicBezTo>
                <a:cubicBezTo>
                  <a:pt x="5159" y="4591"/>
                  <a:pt x="5288" y="4849"/>
                  <a:pt x="5417" y="5081"/>
                </a:cubicBezTo>
                <a:cubicBezTo>
                  <a:pt x="5623" y="5520"/>
                  <a:pt x="5984" y="5906"/>
                  <a:pt x="6397" y="6164"/>
                </a:cubicBezTo>
                <a:cubicBezTo>
                  <a:pt x="6809" y="6396"/>
                  <a:pt x="7274" y="6525"/>
                  <a:pt x="7738" y="6551"/>
                </a:cubicBezTo>
                <a:cubicBezTo>
                  <a:pt x="7893" y="6574"/>
                  <a:pt x="8047" y="6586"/>
                  <a:pt x="8201" y="6586"/>
                </a:cubicBezTo>
                <a:cubicBezTo>
                  <a:pt x="8561" y="6586"/>
                  <a:pt x="8916" y="6523"/>
                  <a:pt x="9259" y="6396"/>
                </a:cubicBezTo>
                <a:cubicBezTo>
                  <a:pt x="9646" y="6242"/>
                  <a:pt x="10007" y="6010"/>
                  <a:pt x="10291" y="5700"/>
                </a:cubicBezTo>
                <a:cubicBezTo>
                  <a:pt x="10575" y="5391"/>
                  <a:pt x="10807" y="5030"/>
                  <a:pt x="10936" y="4643"/>
                </a:cubicBezTo>
                <a:cubicBezTo>
                  <a:pt x="11091" y="4256"/>
                  <a:pt x="11194" y="3869"/>
                  <a:pt x="11220" y="3456"/>
                </a:cubicBezTo>
                <a:cubicBezTo>
                  <a:pt x="11323" y="2760"/>
                  <a:pt x="11194" y="2064"/>
                  <a:pt x="10884" y="1419"/>
                </a:cubicBezTo>
                <a:cubicBezTo>
                  <a:pt x="10601" y="826"/>
                  <a:pt x="10136" y="310"/>
                  <a:pt x="95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 rot="-5775818">
            <a:off x="1262689" y="4287352"/>
            <a:ext cx="400413" cy="273567"/>
          </a:xfrm>
          <a:custGeom>
            <a:rect b="b" l="l" r="r" t="t"/>
            <a:pathLst>
              <a:path extrusionOk="0" h="10943" w="16017">
                <a:moveTo>
                  <a:pt x="10997" y="0"/>
                </a:moveTo>
                <a:cubicBezTo>
                  <a:pt x="10762" y="0"/>
                  <a:pt x="10525" y="20"/>
                  <a:pt x="10291" y="59"/>
                </a:cubicBezTo>
                <a:lnTo>
                  <a:pt x="10084" y="3308"/>
                </a:lnTo>
                <a:cubicBezTo>
                  <a:pt x="10239" y="3334"/>
                  <a:pt x="10394" y="3360"/>
                  <a:pt x="10549" y="3360"/>
                </a:cubicBezTo>
                <a:cubicBezTo>
                  <a:pt x="10729" y="3360"/>
                  <a:pt x="10936" y="3360"/>
                  <a:pt x="11116" y="3412"/>
                </a:cubicBezTo>
                <a:cubicBezTo>
                  <a:pt x="11322" y="3463"/>
                  <a:pt x="11503" y="3541"/>
                  <a:pt x="11683" y="3644"/>
                </a:cubicBezTo>
                <a:cubicBezTo>
                  <a:pt x="11890" y="3747"/>
                  <a:pt x="12070" y="3927"/>
                  <a:pt x="12173" y="4134"/>
                </a:cubicBezTo>
                <a:cubicBezTo>
                  <a:pt x="12354" y="4417"/>
                  <a:pt x="12431" y="4753"/>
                  <a:pt x="12406" y="5088"/>
                </a:cubicBezTo>
                <a:cubicBezTo>
                  <a:pt x="12380" y="5398"/>
                  <a:pt x="12199" y="5681"/>
                  <a:pt x="11941" y="5836"/>
                </a:cubicBezTo>
                <a:cubicBezTo>
                  <a:pt x="11729" y="5952"/>
                  <a:pt x="11501" y="6010"/>
                  <a:pt x="11270" y="6010"/>
                </a:cubicBezTo>
                <a:cubicBezTo>
                  <a:pt x="11193" y="6010"/>
                  <a:pt x="11116" y="6004"/>
                  <a:pt x="11039" y="5991"/>
                </a:cubicBezTo>
                <a:cubicBezTo>
                  <a:pt x="10703" y="5939"/>
                  <a:pt x="10368" y="5836"/>
                  <a:pt x="10059" y="5707"/>
                </a:cubicBezTo>
                <a:cubicBezTo>
                  <a:pt x="9723" y="5552"/>
                  <a:pt x="9414" y="5398"/>
                  <a:pt x="9130" y="5191"/>
                </a:cubicBezTo>
                <a:cubicBezTo>
                  <a:pt x="8846" y="5011"/>
                  <a:pt x="8614" y="4882"/>
                  <a:pt x="8460" y="4804"/>
                </a:cubicBezTo>
                <a:cubicBezTo>
                  <a:pt x="8124" y="4598"/>
                  <a:pt x="7763" y="4443"/>
                  <a:pt x="7376" y="4340"/>
                </a:cubicBezTo>
                <a:cubicBezTo>
                  <a:pt x="7185" y="4308"/>
                  <a:pt x="6994" y="4286"/>
                  <a:pt x="6803" y="4286"/>
                </a:cubicBezTo>
                <a:cubicBezTo>
                  <a:pt x="6684" y="4286"/>
                  <a:pt x="6566" y="4295"/>
                  <a:pt x="6448" y="4314"/>
                </a:cubicBezTo>
                <a:cubicBezTo>
                  <a:pt x="6138" y="4340"/>
                  <a:pt x="5855" y="4443"/>
                  <a:pt x="5597" y="4572"/>
                </a:cubicBezTo>
                <a:cubicBezTo>
                  <a:pt x="5339" y="4701"/>
                  <a:pt x="5055" y="4856"/>
                  <a:pt x="4797" y="5011"/>
                </a:cubicBezTo>
                <a:lnTo>
                  <a:pt x="6577" y="7925"/>
                </a:lnTo>
                <a:cubicBezTo>
                  <a:pt x="6706" y="7844"/>
                  <a:pt x="6845" y="7804"/>
                  <a:pt x="6988" y="7804"/>
                </a:cubicBezTo>
                <a:cubicBezTo>
                  <a:pt x="7073" y="7804"/>
                  <a:pt x="7160" y="7819"/>
                  <a:pt x="7247" y="7848"/>
                </a:cubicBezTo>
                <a:cubicBezTo>
                  <a:pt x="7531" y="7899"/>
                  <a:pt x="7789" y="8028"/>
                  <a:pt x="8047" y="8157"/>
                </a:cubicBezTo>
                <a:cubicBezTo>
                  <a:pt x="8331" y="8312"/>
                  <a:pt x="8614" y="8492"/>
                  <a:pt x="8950" y="8699"/>
                </a:cubicBezTo>
                <a:cubicBezTo>
                  <a:pt x="9259" y="8905"/>
                  <a:pt x="9620" y="9086"/>
                  <a:pt x="9955" y="9240"/>
                </a:cubicBezTo>
                <a:cubicBezTo>
                  <a:pt x="10457" y="9491"/>
                  <a:pt x="11026" y="9623"/>
                  <a:pt x="11595" y="9623"/>
                </a:cubicBezTo>
                <a:cubicBezTo>
                  <a:pt x="11728" y="9623"/>
                  <a:pt x="11861" y="9616"/>
                  <a:pt x="11993" y="9601"/>
                </a:cubicBezTo>
                <a:cubicBezTo>
                  <a:pt x="12638" y="9524"/>
                  <a:pt x="13257" y="9292"/>
                  <a:pt x="13824" y="8931"/>
                </a:cubicBezTo>
                <a:cubicBezTo>
                  <a:pt x="14443" y="8570"/>
                  <a:pt x="14959" y="8054"/>
                  <a:pt x="15372" y="7461"/>
                </a:cubicBezTo>
                <a:cubicBezTo>
                  <a:pt x="15681" y="6971"/>
                  <a:pt x="15887" y="6378"/>
                  <a:pt x="15965" y="5784"/>
                </a:cubicBezTo>
                <a:cubicBezTo>
                  <a:pt x="16016" y="5217"/>
                  <a:pt x="15965" y="4624"/>
                  <a:pt x="15810" y="4082"/>
                </a:cubicBezTo>
                <a:cubicBezTo>
                  <a:pt x="15655" y="3515"/>
                  <a:pt x="15423" y="2999"/>
                  <a:pt x="15114" y="2509"/>
                </a:cubicBezTo>
                <a:cubicBezTo>
                  <a:pt x="14624" y="1658"/>
                  <a:pt x="13876" y="962"/>
                  <a:pt x="12999" y="497"/>
                </a:cubicBezTo>
                <a:cubicBezTo>
                  <a:pt x="12382" y="170"/>
                  <a:pt x="11693" y="0"/>
                  <a:pt x="10997" y="0"/>
                </a:cubicBezTo>
                <a:close/>
                <a:moveTo>
                  <a:pt x="3069" y="6171"/>
                </a:moveTo>
                <a:lnTo>
                  <a:pt x="0" y="8054"/>
                </a:lnTo>
                <a:lnTo>
                  <a:pt x="1780" y="10943"/>
                </a:lnTo>
                <a:lnTo>
                  <a:pt x="4849" y="9060"/>
                </a:lnTo>
                <a:lnTo>
                  <a:pt x="3069" y="617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 rot="-5775818">
            <a:off x="1288003" y="3174655"/>
            <a:ext cx="231493" cy="389663"/>
          </a:xfrm>
          <a:custGeom>
            <a:rect b="b" l="l" r="r" t="t"/>
            <a:pathLst>
              <a:path extrusionOk="0" h="15587" w="9260">
                <a:moveTo>
                  <a:pt x="5081" y="1"/>
                </a:moveTo>
                <a:lnTo>
                  <a:pt x="4901" y="3534"/>
                </a:lnTo>
                <a:lnTo>
                  <a:pt x="8279" y="3689"/>
                </a:lnTo>
                <a:lnTo>
                  <a:pt x="8434" y="130"/>
                </a:lnTo>
                <a:lnTo>
                  <a:pt x="5081" y="1"/>
                </a:lnTo>
                <a:close/>
                <a:moveTo>
                  <a:pt x="4875" y="5597"/>
                </a:moveTo>
                <a:cubicBezTo>
                  <a:pt x="4875" y="5830"/>
                  <a:pt x="4772" y="6036"/>
                  <a:pt x="4591" y="6191"/>
                </a:cubicBezTo>
                <a:cubicBezTo>
                  <a:pt x="4385" y="6371"/>
                  <a:pt x="4153" y="6526"/>
                  <a:pt x="3895" y="6655"/>
                </a:cubicBezTo>
                <a:cubicBezTo>
                  <a:pt x="3585" y="6810"/>
                  <a:pt x="3302" y="6939"/>
                  <a:pt x="2941" y="7093"/>
                </a:cubicBezTo>
                <a:cubicBezTo>
                  <a:pt x="2605" y="7222"/>
                  <a:pt x="2270" y="7403"/>
                  <a:pt x="1961" y="7609"/>
                </a:cubicBezTo>
                <a:cubicBezTo>
                  <a:pt x="1342" y="7944"/>
                  <a:pt x="852" y="8434"/>
                  <a:pt x="516" y="9053"/>
                </a:cubicBezTo>
                <a:cubicBezTo>
                  <a:pt x="233" y="9647"/>
                  <a:pt x="78" y="10266"/>
                  <a:pt x="52" y="10936"/>
                </a:cubicBezTo>
                <a:cubicBezTo>
                  <a:pt x="1" y="11633"/>
                  <a:pt x="104" y="12355"/>
                  <a:pt x="387" y="12999"/>
                </a:cubicBezTo>
                <a:cubicBezTo>
                  <a:pt x="620" y="13541"/>
                  <a:pt x="981" y="14031"/>
                  <a:pt x="1419" y="14418"/>
                </a:cubicBezTo>
                <a:cubicBezTo>
                  <a:pt x="1857" y="14779"/>
                  <a:pt x="2373" y="15063"/>
                  <a:pt x="2915" y="15243"/>
                </a:cubicBezTo>
                <a:cubicBezTo>
                  <a:pt x="3457" y="15424"/>
                  <a:pt x="4024" y="15553"/>
                  <a:pt x="4591" y="15579"/>
                </a:cubicBezTo>
                <a:cubicBezTo>
                  <a:pt x="4687" y="15584"/>
                  <a:pt x="4782" y="15586"/>
                  <a:pt x="4878" y="15586"/>
                </a:cubicBezTo>
                <a:cubicBezTo>
                  <a:pt x="5740" y="15586"/>
                  <a:pt x="6611" y="15377"/>
                  <a:pt x="7377" y="14960"/>
                </a:cubicBezTo>
                <a:cubicBezTo>
                  <a:pt x="8202" y="14521"/>
                  <a:pt x="8847" y="13825"/>
                  <a:pt x="9259" y="12974"/>
                </a:cubicBezTo>
                <a:lnTo>
                  <a:pt x="6706" y="11014"/>
                </a:lnTo>
                <a:cubicBezTo>
                  <a:pt x="6603" y="11117"/>
                  <a:pt x="6526" y="11246"/>
                  <a:pt x="6422" y="11375"/>
                </a:cubicBezTo>
                <a:cubicBezTo>
                  <a:pt x="6319" y="11529"/>
                  <a:pt x="6190" y="11658"/>
                  <a:pt x="6061" y="11787"/>
                </a:cubicBezTo>
                <a:cubicBezTo>
                  <a:pt x="5907" y="11942"/>
                  <a:pt x="5726" y="12045"/>
                  <a:pt x="5546" y="12123"/>
                </a:cubicBezTo>
                <a:cubicBezTo>
                  <a:pt x="5353" y="12208"/>
                  <a:pt x="5161" y="12258"/>
                  <a:pt x="4969" y="12258"/>
                </a:cubicBezTo>
                <a:cubicBezTo>
                  <a:pt x="4929" y="12258"/>
                  <a:pt x="4889" y="12256"/>
                  <a:pt x="4849" y="12252"/>
                </a:cubicBezTo>
                <a:cubicBezTo>
                  <a:pt x="4540" y="12252"/>
                  <a:pt x="4204" y="12123"/>
                  <a:pt x="3972" y="11942"/>
                </a:cubicBezTo>
                <a:cubicBezTo>
                  <a:pt x="3714" y="11736"/>
                  <a:pt x="3585" y="11426"/>
                  <a:pt x="3611" y="11117"/>
                </a:cubicBezTo>
                <a:cubicBezTo>
                  <a:pt x="3637" y="10807"/>
                  <a:pt x="3766" y="10524"/>
                  <a:pt x="3972" y="10291"/>
                </a:cubicBezTo>
                <a:cubicBezTo>
                  <a:pt x="4204" y="10059"/>
                  <a:pt x="4488" y="9827"/>
                  <a:pt x="4772" y="9647"/>
                </a:cubicBezTo>
                <a:cubicBezTo>
                  <a:pt x="5056" y="9492"/>
                  <a:pt x="5365" y="9337"/>
                  <a:pt x="5675" y="9208"/>
                </a:cubicBezTo>
                <a:cubicBezTo>
                  <a:pt x="5984" y="9053"/>
                  <a:pt x="6216" y="8950"/>
                  <a:pt x="6397" y="8873"/>
                </a:cubicBezTo>
                <a:cubicBezTo>
                  <a:pt x="6732" y="8718"/>
                  <a:pt x="7067" y="8512"/>
                  <a:pt x="7351" y="8228"/>
                </a:cubicBezTo>
                <a:cubicBezTo>
                  <a:pt x="7583" y="8022"/>
                  <a:pt x="7764" y="7764"/>
                  <a:pt x="7893" y="7480"/>
                </a:cubicBezTo>
                <a:cubicBezTo>
                  <a:pt x="8021" y="7222"/>
                  <a:pt x="8125" y="6939"/>
                  <a:pt x="8150" y="6655"/>
                </a:cubicBezTo>
                <a:cubicBezTo>
                  <a:pt x="8202" y="6345"/>
                  <a:pt x="8254" y="6062"/>
                  <a:pt x="8254" y="5752"/>
                </a:cubicBezTo>
                <a:lnTo>
                  <a:pt x="4875" y="559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1562003" y="-438345"/>
            <a:ext cx="6019994" cy="6020189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8113599" y="502367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2194374" y="126942"/>
            <a:ext cx="714938" cy="194960"/>
          </a:xfrm>
          <a:custGeom>
            <a:rect b="b" l="l" r="r" t="t"/>
            <a:pathLst>
              <a:path extrusionOk="0" h="2995" w="10983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-57812" y="1608245"/>
            <a:ext cx="701236" cy="192014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rot="-3847606">
            <a:off x="3242225" y="2097902"/>
            <a:ext cx="484896" cy="305338"/>
          </a:xfrm>
          <a:custGeom>
            <a:rect b="b" l="l" r="r" t="t"/>
            <a:pathLst>
              <a:path extrusionOk="0" h="12213" w="19395">
                <a:moveTo>
                  <a:pt x="13461" y="0"/>
                </a:moveTo>
                <a:cubicBezTo>
                  <a:pt x="13332" y="0"/>
                  <a:pt x="13204" y="5"/>
                  <a:pt x="13076" y="14"/>
                </a:cubicBezTo>
                <a:lnTo>
                  <a:pt x="12509" y="3882"/>
                </a:lnTo>
                <a:cubicBezTo>
                  <a:pt x="12689" y="3908"/>
                  <a:pt x="12870" y="3934"/>
                  <a:pt x="13076" y="3960"/>
                </a:cubicBezTo>
                <a:cubicBezTo>
                  <a:pt x="13283" y="3986"/>
                  <a:pt x="13515" y="4011"/>
                  <a:pt x="13747" y="4089"/>
                </a:cubicBezTo>
                <a:cubicBezTo>
                  <a:pt x="13979" y="4166"/>
                  <a:pt x="14211" y="4269"/>
                  <a:pt x="14417" y="4424"/>
                </a:cubicBezTo>
                <a:cubicBezTo>
                  <a:pt x="14624" y="4579"/>
                  <a:pt x="14830" y="4811"/>
                  <a:pt x="14933" y="5069"/>
                </a:cubicBezTo>
                <a:cubicBezTo>
                  <a:pt x="15139" y="5404"/>
                  <a:pt x="15191" y="5817"/>
                  <a:pt x="15139" y="6204"/>
                </a:cubicBezTo>
                <a:cubicBezTo>
                  <a:pt x="15062" y="6590"/>
                  <a:pt x="14830" y="6900"/>
                  <a:pt x="14495" y="7055"/>
                </a:cubicBezTo>
                <a:cubicBezTo>
                  <a:pt x="14273" y="7166"/>
                  <a:pt x="14051" y="7218"/>
                  <a:pt x="13829" y="7218"/>
                </a:cubicBezTo>
                <a:cubicBezTo>
                  <a:pt x="13690" y="7218"/>
                  <a:pt x="13551" y="7198"/>
                  <a:pt x="13411" y="7158"/>
                </a:cubicBezTo>
                <a:cubicBezTo>
                  <a:pt x="12999" y="7080"/>
                  <a:pt x="12612" y="6926"/>
                  <a:pt x="12251" y="6719"/>
                </a:cubicBezTo>
                <a:cubicBezTo>
                  <a:pt x="11864" y="6513"/>
                  <a:pt x="11529" y="6281"/>
                  <a:pt x="11193" y="6049"/>
                </a:cubicBezTo>
                <a:cubicBezTo>
                  <a:pt x="10858" y="5817"/>
                  <a:pt x="10626" y="5610"/>
                  <a:pt x="10446" y="5481"/>
                </a:cubicBezTo>
                <a:cubicBezTo>
                  <a:pt x="10059" y="5198"/>
                  <a:pt x="9646" y="4991"/>
                  <a:pt x="9208" y="4837"/>
                </a:cubicBezTo>
                <a:cubicBezTo>
                  <a:pt x="8912" y="4758"/>
                  <a:pt x="8632" y="4724"/>
                  <a:pt x="8343" y="4724"/>
                </a:cubicBezTo>
                <a:cubicBezTo>
                  <a:pt x="8254" y="4724"/>
                  <a:pt x="8164" y="4727"/>
                  <a:pt x="8073" y="4733"/>
                </a:cubicBezTo>
                <a:cubicBezTo>
                  <a:pt x="7712" y="4733"/>
                  <a:pt x="7376" y="4811"/>
                  <a:pt x="7041" y="4966"/>
                </a:cubicBezTo>
                <a:cubicBezTo>
                  <a:pt x="6680" y="5069"/>
                  <a:pt x="6371" y="5249"/>
                  <a:pt x="6035" y="5404"/>
                </a:cubicBezTo>
                <a:lnTo>
                  <a:pt x="7892" y="9015"/>
                </a:lnTo>
                <a:cubicBezTo>
                  <a:pt x="8027" y="8940"/>
                  <a:pt x="8189" y="8899"/>
                  <a:pt x="8351" y="8899"/>
                </a:cubicBezTo>
                <a:cubicBezTo>
                  <a:pt x="8467" y="8899"/>
                  <a:pt x="8584" y="8920"/>
                  <a:pt x="8692" y="8963"/>
                </a:cubicBezTo>
                <a:cubicBezTo>
                  <a:pt x="9027" y="9092"/>
                  <a:pt x="9337" y="9247"/>
                  <a:pt x="9620" y="9453"/>
                </a:cubicBezTo>
                <a:cubicBezTo>
                  <a:pt x="9930" y="9660"/>
                  <a:pt x="10291" y="9917"/>
                  <a:pt x="10626" y="10175"/>
                </a:cubicBezTo>
                <a:cubicBezTo>
                  <a:pt x="10987" y="10459"/>
                  <a:pt x="11374" y="10717"/>
                  <a:pt x="11787" y="10923"/>
                </a:cubicBezTo>
                <a:cubicBezTo>
                  <a:pt x="12473" y="11340"/>
                  <a:pt x="13251" y="11570"/>
                  <a:pt x="14035" y="11570"/>
                </a:cubicBezTo>
                <a:cubicBezTo>
                  <a:pt x="14076" y="11570"/>
                  <a:pt x="14118" y="11569"/>
                  <a:pt x="14159" y="11568"/>
                </a:cubicBezTo>
                <a:cubicBezTo>
                  <a:pt x="14959" y="11516"/>
                  <a:pt x="15707" y="11284"/>
                  <a:pt x="16429" y="10923"/>
                </a:cubicBezTo>
                <a:cubicBezTo>
                  <a:pt x="17203" y="10562"/>
                  <a:pt x="17873" y="10021"/>
                  <a:pt x="18415" y="9324"/>
                </a:cubicBezTo>
                <a:cubicBezTo>
                  <a:pt x="18853" y="8757"/>
                  <a:pt x="19137" y="8086"/>
                  <a:pt x="19292" y="7390"/>
                </a:cubicBezTo>
                <a:cubicBezTo>
                  <a:pt x="19395" y="6719"/>
                  <a:pt x="19395" y="5997"/>
                  <a:pt x="19266" y="5327"/>
                </a:cubicBezTo>
                <a:cubicBezTo>
                  <a:pt x="19137" y="4656"/>
                  <a:pt x="18905" y="4011"/>
                  <a:pt x="18595" y="3392"/>
                </a:cubicBezTo>
                <a:cubicBezTo>
                  <a:pt x="18080" y="2335"/>
                  <a:pt x="17280" y="1432"/>
                  <a:pt x="16274" y="787"/>
                </a:cubicBezTo>
                <a:cubicBezTo>
                  <a:pt x="15430" y="263"/>
                  <a:pt x="14445" y="0"/>
                  <a:pt x="13461" y="0"/>
                </a:cubicBezTo>
                <a:close/>
                <a:moveTo>
                  <a:pt x="3843" y="6616"/>
                </a:moveTo>
                <a:lnTo>
                  <a:pt x="0" y="8576"/>
                </a:lnTo>
                <a:lnTo>
                  <a:pt x="1857" y="12213"/>
                </a:lnTo>
                <a:lnTo>
                  <a:pt x="5700" y="10253"/>
                </a:lnTo>
                <a:lnTo>
                  <a:pt x="3843" y="661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9000128">
            <a:off x="5524342" y="2034761"/>
            <a:ext cx="393375" cy="438653"/>
          </a:xfrm>
          <a:custGeom>
            <a:rect b="b" l="l" r="r" t="t"/>
            <a:pathLst>
              <a:path extrusionOk="0" h="17545" w="15734">
                <a:moveTo>
                  <a:pt x="3586" y="1"/>
                </a:moveTo>
                <a:lnTo>
                  <a:pt x="1" y="1987"/>
                </a:lnTo>
                <a:lnTo>
                  <a:pt x="2090" y="5752"/>
                </a:lnTo>
                <a:lnTo>
                  <a:pt x="5649" y="3792"/>
                </a:lnTo>
                <a:lnTo>
                  <a:pt x="3586" y="1"/>
                </a:lnTo>
                <a:close/>
                <a:moveTo>
                  <a:pt x="6809" y="6010"/>
                </a:moveTo>
                <a:lnTo>
                  <a:pt x="3225" y="7970"/>
                </a:lnTo>
                <a:cubicBezTo>
                  <a:pt x="3405" y="8306"/>
                  <a:pt x="3586" y="8615"/>
                  <a:pt x="3792" y="8925"/>
                </a:cubicBezTo>
                <a:cubicBezTo>
                  <a:pt x="4205" y="9544"/>
                  <a:pt x="4824" y="9982"/>
                  <a:pt x="5520" y="10214"/>
                </a:cubicBezTo>
                <a:cubicBezTo>
                  <a:pt x="5907" y="10322"/>
                  <a:pt x="6294" y="10375"/>
                  <a:pt x="6681" y="10375"/>
                </a:cubicBezTo>
                <a:cubicBezTo>
                  <a:pt x="6758" y="10375"/>
                  <a:pt x="6835" y="10373"/>
                  <a:pt x="6913" y="10369"/>
                </a:cubicBezTo>
                <a:cubicBezTo>
                  <a:pt x="7145" y="10369"/>
                  <a:pt x="7428" y="10369"/>
                  <a:pt x="7841" y="10343"/>
                </a:cubicBezTo>
                <a:cubicBezTo>
                  <a:pt x="7962" y="10335"/>
                  <a:pt x="8083" y="10332"/>
                  <a:pt x="8204" y="10332"/>
                </a:cubicBezTo>
                <a:cubicBezTo>
                  <a:pt x="8498" y="10332"/>
                  <a:pt x="8795" y="10351"/>
                  <a:pt x="9105" y="10369"/>
                </a:cubicBezTo>
                <a:cubicBezTo>
                  <a:pt x="9518" y="10420"/>
                  <a:pt x="9930" y="10498"/>
                  <a:pt x="10317" y="10653"/>
                </a:cubicBezTo>
                <a:cubicBezTo>
                  <a:pt x="10652" y="10781"/>
                  <a:pt x="10962" y="11014"/>
                  <a:pt x="11142" y="11349"/>
                </a:cubicBezTo>
                <a:cubicBezTo>
                  <a:pt x="11349" y="11684"/>
                  <a:pt x="11349" y="12071"/>
                  <a:pt x="11194" y="12406"/>
                </a:cubicBezTo>
                <a:cubicBezTo>
                  <a:pt x="11039" y="12767"/>
                  <a:pt x="10755" y="13077"/>
                  <a:pt x="10394" y="13257"/>
                </a:cubicBezTo>
                <a:cubicBezTo>
                  <a:pt x="10162" y="13412"/>
                  <a:pt x="9879" y="13490"/>
                  <a:pt x="9595" y="13490"/>
                </a:cubicBezTo>
                <a:cubicBezTo>
                  <a:pt x="9337" y="13490"/>
                  <a:pt x="9105" y="13464"/>
                  <a:pt x="8847" y="13386"/>
                </a:cubicBezTo>
                <a:cubicBezTo>
                  <a:pt x="8641" y="13309"/>
                  <a:pt x="8434" y="13232"/>
                  <a:pt x="8228" y="13128"/>
                </a:cubicBezTo>
                <a:cubicBezTo>
                  <a:pt x="8073" y="13025"/>
                  <a:pt x="7893" y="12948"/>
                  <a:pt x="7712" y="12871"/>
                </a:cubicBezTo>
                <a:lnTo>
                  <a:pt x="6010" y="16378"/>
                </a:lnTo>
                <a:cubicBezTo>
                  <a:pt x="6913" y="17100"/>
                  <a:pt x="7996" y="17487"/>
                  <a:pt x="9105" y="17539"/>
                </a:cubicBezTo>
                <a:cubicBezTo>
                  <a:pt x="9190" y="17542"/>
                  <a:pt x="9276" y="17544"/>
                  <a:pt x="9361" y="17544"/>
                </a:cubicBezTo>
                <a:cubicBezTo>
                  <a:pt x="10461" y="17544"/>
                  <a:pt x="11552" y="17238"/>
                  <a:pt x="12509" y="16688"/>
                </a:cubicBezTo>
                <a:cubicBezTo>
                  <a:pt x="13102" y="16378"/>
                  <a:pt x="13644" y="15965"/>
                  <a:pt x="14134" y="15475"/>
                </a:cubicBezTo>
                <a:cubicBezTo>
                  <a:pt x="14624" y="14985"/>
                  <a:pt x="15037" y="14392"/>
                  <a:pt x="15320" y="13773"/>
                </a:cubicBezTo>
                <a:cubicBezTo>
                  <a:pt x="15604" y="13103"/>
                  <a:pt x="15733" y="12381"/>
                  <a:pt x="15682" y="11658"/>
                </a:cubicBezTo>
                <a:cubicBezTo>
                  <a:pt x="15630" y="10807"/>
                  <a:pt x="15372" y="9982"/>
                  <a:pt x="14934" y="9234"/>
                </a:cubicBezTo>
                <a:cubicBezTo>
                  <a:pt x="14573" y="8538"/>
                  <a:pt x="14057" y="7919"/>
                  <a:pt x="13412" y="7429"/>
                </a:cubicBezTo>
                <a:cubicBezTo>
                  <a:pt x="12741" y="6939"/>
                  <a:pt x="11942" y="6655"/>
                  <a:pt x="11091" y="6629"/>
                </a:cubicBezTo>
                <a:cubicBezTo>
                  <a:pt x="10834" y="6599"/>
                  <a:pt x="10568" y="6586"/>
                  <a:pt x="10299" y="6586"/>
                </a:cubicBezTo>
                <a:cubicBezTo>
                  <a:pt x="10108" y="6586"/>
                  <a:pt x="9916" y="6593"/>
                  <a:pt x="9724" y="6603"/>
                </a:cubicBezTo>
                <a:cubicBezTo>
                  <a:pt x="9285" y="6629"/>
                  <a:pt x="8873" y="6629"/>
                  <a:pt x="8486" y="6629"/>
                </a:cubicBezTo>
                <a:cubicBezTo>
                  <a:pt x="8125" y="6629"/>
                  <a:pt x="7790" y="6578"/>
                  <a:pt x="7454" y="6500"/>
                </a:cubicBezTo>
                <a:cubicBezTo>
                  <a:pt x="7171" y="6449"/>
                  <a:pt x="6938" y="6268"/>
                  <a:pt x="6809" y="60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rot="-4520723">
            <a:off x="7495586" y="4018857"/>
            <a:ext cx="292760" cy="244358"/>
          </a:xfrm>
          <a:custGeom>
            <a:rect b="b" l="l" r="r" t="t"/>
            <a:pathLst>
              <a:path extrusionOk="0" h="9774" w="11710">
                <a:moveTo>
                  <a:pt x="9904" y="1"/>
                </a:moveTo>
                <a:lnTo>
                  <a:pt x="7893" y="1909"/>
                </a:lnTo>
                <a:lnTo>
                  <a:pt x="9698" y="3818"/>
                </a:lnTo>
                <a:lnTo>
                  <a:pt x="11710" y="1909"/>
                </a:lnTo>
                <a:lnTo>
                  <a:pt x="9904" y="1"/>
                </a:lnTo>
                <a:close/>
                <a:moveTo>
                  <a:pt x="3277" y="2502"/>
                </a:moveTo>
                <a:cubicBezTo>
                  <a:pt x="2991" y="2502"/>
                  <a:pt x="2704" y="2548"/>
                  <a:pt x="2425" y="2632"/>
                </a:cubicBezTo>
                <a:cubicBezTo>
                  <a:pt x="1961" y="2812"/>
                  <a:pt x="1522" y="3096"/>
                  <a:pt x="1161" y="3457"/>
                </a:cubicBezTo>
                <a:cubicBezTo>
                  <a:pt x="749" y="3818"/>
                  <a:pt x="413" y="4282"/>
                  <a:pt x="233" y="4798"/>
                </a:cubicBezTo>
                <a:cubicBezTo>
                  <a:pt x="52" y="5236"/>
                  <a:pt x="1" y="5701"/>
                  <a:pt x="52" y="6139"/>
                </a:cubicBezTo>
                <a:cubicBezTo>
                  <a:pt x="104" y="6603"/>
                  <a:pt x="233" y="7016"/>
                  <a:pt x="439" y="7429"/>
                </a:cubicBezTo>
                <a:cubicBezTo>
                  <a:pt x="645" y="7815"/>
                  <a:pt x="903" y="8177"/>
                  <a:pt x="1213" y="8486"/>
                </a:cubicBezTo>
                <a:cubicBezTo>
                  <a:pt x="1703" y="9053"/>
                  <a:pt x="2373" y="9440"/>
                  <a:pt x="3096" y="9647"/>
                </a:cubicBezTo>
                <a:cubicBezTo>
                  <a:pt x="3386" y="9733"/>
                  <a:pt x="3686" y="9774"/>
                  <a:pt x="3987" y="9774"/>
                </a:cubicBezTo>
                <a:cubicBezTo>
                  <a:pt x="4407" y="9774"/>
                  <a:pt x="4831" y="9694"/>
                  <a:pt x="5236" y="9543"/>
                </a:cubicBezTo>
                <a:lnTo>
                  <a:pt x="4875" y="7068"/>
                </a:lnTo>
                <a:cubicBezTo>
                  <a:pt x="4746" y="7068"/>
                  <a:pt x="4617" y="7093"/>
                  <a:pt x="4514" y="7119"/>
                </a:cubicBezTo>
                <a:cubicBezTo>
                  <a:pt x="4359" y="7145"/>
                  <a:pt x="4205" y="7171"/>
                  <a:pt x="4076" y="7171"/>
                </a:cubicBezTo>
                <a:cubicBezTo>
                  <a:pt x="3921" y="7145"/>
                  <a:pt x="3740" y="7119"/>
                  <a:pt x="3611" y="7093"/>
                </a:cubicBezTo>
                <a:cubicBezTo>
                  <a:pt x="3431" y="7016"/>
                  <a:pt x="3276" y="6913"/>
                  <a:pt x="3147" y="6784"/>
                </a:cubicBezTo>
                <a:cubicBezTo>
                  <a:pt x="2967" y="6603"/>
                  <a:pt x="2863" y="6371"/>
                  <a:pt x="2838" y="6113"/>
                </a:cubicBezTo>
                <a:cubicBezTo>
                  <a:pt x="2812" y="5881"/>
                  <a:pt x="2889" y="5623"/>
                  <a:pt x="3070" y="5468"/>
                </a:cubicBezTo>
                <a:cubicBezTo>
                  <a:pt x="3250" y="5288"/>
                  <a:pt x="3482" y="5211"/>
                  <a:pt x="3715" y="5211"/>
                </a:cubicBezTo>
                <a:cubicBezTo>
                  <a:pt x="3784" y="5204"/>
                  <a:pt x="3855" y="5200"/>
                  <a:pt x="3926" y="5200"/>
                </a:cubicBezTo>
                <a:cubicBezTo>
                  <a:pt x="4123" y="5200"/>
                  <a:pt x="4325" y="5224"/>
                  <a:pt x="4514" y="5262"/>
                </a:cubicBezTo>
                <a:cubicBezTo>
                  <a:pt x="4772" y="5314"/>
                  <a:pt x="5030" y="5391"/>
                  <a:pt x="5288" y="5494"/>
                </a:cubicBezTo>
                <a:cubicBezTo>
                  <a:pt x="5520" y="5572"/>
                  <a:pt x="5726" y="5649"/>
                  <a:pt x="5855" y="5701"/>
                </a:cubicBezTo>
                <a:cubicBezTo>
                  <a:pt x="6139" y="5804"/>
                  <a:pt x="6423" y="5855"/>
                  <a:pt x="6732" y="5855"/>
                </a:cubicBezTo>
                <a:cubicBezTo>
                  <a:pt x="6964" y="5855"/>
                  <a:pt x="7222" y="5830"/>
                  <a:pt x="7454" y="5726"/>
                </a:cubicBezTo>
                <a:cubicBezTo>
                  <a:pt x="7661" y="5649"/>
                  <a:pt x="7867" y="5546"/>
                  <a:pt x="8047" y="5417"/>
                </a:cubicBezTo>
                <a:cubicBezTo>
                  <a:pt x="8228" y="5262"/>
                  <a:pt x="8409" y="5107"/>
                  <a:pt x="8563" y="4953"/>
                </a:cubicBezTo>
                <a:lnTo>
                  <a:pt x="6758" y="3070"/>
                </a:lnTo>
                <a:cubicBezTo>
                  <a:pt x="6646" y="3160"/>
                  <a:pt x="6495" y="3230"/>
                  <a:pt x="6339" y="3230"/>
                </a:cubicBezTo>
                <a:cubicBezTo>
                  <a:pt x="6315" y="3230"/>
                  <a:pt x="6292" y="3228"/>
                  <a:pt x="6268" y="3225"/>
                </a:cubicBezTo>
                <a:cubicBezTo>
                  <a:pt x="6036" y="3225"/>
                  <a:pt x="5829" y="3173"/>
                  <a:pt x="5623" y="3122"/>
                </a:cubicBezTo>
                <a:cubicBezTo>
                  <a:pt x="5365" y="3044"/>
                  <a:pt x="5107" y="2941"/>
                  <a:pt x="4849" y="2838"/>
                </a:cubicBezTo>
                <a:cubicBezTo>
                  <a:pt x="4591" y="2735"/>
                  <a:pt x="4308" y="2657"/>
                  <a:pt x="3998" y="2606"/>
                </a:cubicBezTo>
                <a:cubicBezTo>
                  <a:pt x="3762" y="2535"/>
                  <a:pt x="3520" y="2502"/>
                  <a:pt x="3277" y="250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 txBox="1"/>
          <p:nvPr>
            <p:ph type="title"/>
          </p:nvPr>
        </p:nvSpPr>
        <p:spPr>
          <a:xfrm>
            <a:off x="2418000" y="539500"/>
            <a:ext cx="43209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5"/>
          <p:cNvSpPr txBox="1"/>
          <p:nvPr>
            <p:ph idx="1" type="subTitle"/>
          </p:nvPr>
        </p:nvSpPr>
        <p:spPr>
          <a:xfrm>
            <a:off x="2194375" y="3381874"/>
            <a:ext cx="22338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2" type="subTitle"/>
          </p:nvPr>
        </p:nvSpPr>
        <p:spPr>
          <a:xfrm>
            <a:off x="4722500" y="3381874"/>
            <a:ext cx="22338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idx="3" type="subTitle"/>
          </p:nvPr>
        </p:nvSpPr>
        <p:spPr>
          <a:xfrm>
            <a:off x="1684975" y="2690624"/>
            <a:ext cx="2743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46" name="Google Shape;146;p5"/>
          <p:cNvSpPr txBox="1"/>
          <p:nvPr>
            <p:ph idx="4" type="subTitle"/>
          </p:nvPr>
        </p:nvSpPr>
        <p:spPr>
          <a:xfrm>
            <a:off x="4722500" y="2690624"/>
            <a:ext cx="2743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713232" y="539496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6"/>
          <p:cNvSpPr/>
          <p:nvPr/>
        </p:nvSpPr>
        <p:spPr>
          <a:xfrm>
            <a:off x="-282746" y="311336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543683" y="21241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7847883" y="4198162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-156575" y="4449923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716775" y="1250293"/>
            <a:ext cx="28080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7"/>
          <p:cNvSpPr txBox="1"/>
          <p:nvPr>
            <p:ph idx="1" type="subTitle"/>
          </p:nvPr>
        </p:nvSpPr>
        <p:spPr>
          <a:xfrm>
            <a:off x="716775" y="2414766"/>
            <a:ext cx="2808000" cy="1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7"/>
          <p:cNvSpPr/>
          <p:nvPr/>
        </p:nvSpPr>
        <p:spPr>
          <a:xfrm>
            <a:off x="3932475" y="1058125"/>
            <a:ext cx="3027275" cy="3027275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rgbClr val="B9CC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300404" y="178924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8116333" y="5031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7582008" y="4216950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934925" y="4625985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/>
          <p:nvPr/>
        </p:nvSpPr>
        <p:spPr>
          <a:xfrm rot="1001154">
            <a:off x="7215971" y="3271405"/>
            <a:ext cx="653852" cy="708232"/>
          </a:xfrm>
          <a:custGeom>
            <a:rect b="b" l="l" r="r" t="t"/>
            <a:pathLst>
              <a:path extrusionOk="0" h="49178" w="45402">
                <a:moveTo>
                  <a:pt x="31330" y="0"/>
                </a:moveTo>
                <a:cubicBezTo>
                  <a:pt x="30715" y="0"/>
                  <a:pt x="30097" y="55"/>
                  <a:pt x="29480" y="169"/>
                </a:cubicBezTo>
                <a:cubicBezTo>
                  <a:pt x="26495" y="708"/>
                  <a:pt x="23883" y="2491"/>
                  <a:pt x="21602" y="4481"/>
                </a:cubicBezTo>
                <a:cubicBezTo>
                  <a:pt x="15964" y="9332"/>
                  <a:pt x="11651" y="15593"/>
                  <a:pt x="9205" y="22600"/>
                </a:cubicBezTo>
                <a:cubicBezTo>
                  <a:pt x="7588" y="27161"/>
                  <a:pt x="6759" y="31929"/>
                  <a:pt x="5391" y="36573"/>
                </a:cubicBezTo>
                <a:cubicBezTo>
                  <a:pt x="4271" y="40512"/>
                  <a:pt x="291" y="45487"/>
                  <a:pt x="1" y="49177"/>
                </a:cubicBezTo>
                <a:cubicBezTo>
                  <a:pt x="8832" y="48306"/>
                  <a:pt x="18368" y="43082"/>
                  <a:pt x="25873" y="38646"/>
                </a:cubicBezTo>
                <a:cubicBezTo>
                  <a:pt x="31180" y="35536"/>
                  <a:pt x="36363" y="31929"/>
                  <a:pt x="39970" y="26912"/>
                </a:cubicBezTo>
                <a:cubicBezTo>
                  <a:pt x="43536" y="21936"/>
                  <a:pt x="45402" y="15385"/>
                  <a:pt x="43536" y="9498"/>
                </a:cubicBezTo>
                <a:cubicBezTo>
                  <a:pt x="41897" y="4247"/>
                  <a:pt x="36747" y="0"/>
                  <a:pt x="31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 rot="1001154">
            <a:off x="7268703" y="3378861"/>
            <a:ext cx="432920" cy="541593"/>
          </a:xfrm>
          <a:custGeom>
            <a:rect b="b" l="l" r="r" t="t"/>
            <a:pathLst>
              <a:path extrusionOk="0" h="37607" w="30061">
                <a:moveTo>
                  <a:pt x="29397" y="0"/>
                </a:moveTo>
                <a:cubicBezTo>
                  <a:pt x="23012" y="6219"/>
                  <a:pt x="17415" y="13227"/>
                  <a:pt x="12771" y="20814"/>
                </a:cubicBezTo>
                <a:cubicBezTo>
                  <a:pt x="12273" y="21643"/>
                  <a:pt x="11776" y="22431"/>
                  <a:pt x="11278" y="23302"/>
                </a:cubicBezTo>
                <a:cubicBezTo>
                  <a:pt x="8210" y="28402"/>
                  <a:pt x="5018" y="33709"/>
                  <a:pt x="1" y="36777"/>
                </a:cubicBezTo>
                <a:lnTo>
                  <a:pt x="540" y="37606"/>
                </a:lnTo>
                <a:cubicBezTo>
                  <a:pt x="5764" y="34414"/>
                  <a:pt x="8998" y="28982"/>
                  <a:pt x="12108" y="23758"/>
                </a:cubicBezTo>
                <a:cubicBezTo>
                  <a:pt x="12605" y="22929"/>
                  <a:pt x="13103" y="22100"/>
                  <a:pt x="13600" y="21312"/>
                </a:cubicBezTo>
                <a:cubicBezTo>
                  <a:pt x="18203" y="13766"/>
                  <a:pt x="23758" y="6841"/>
                  <a:pt x="30061" y="705"/>
                </a:cubicBezTo>
                <a:lnTo>
                  <a:pt x="293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 rot="1001154">
            <a:off x="7570850" y="3414611"/>
            <a:ext cx="198854" cy="211989"/>
          </a:xfrm>
          <a:custGeom>
            <a:rect b="b" l="l" r="r" t="t"/>
            <a:pathLst>
              <a:path extrusionOk="0" h="14720" w="13808">
                <a:moveTo>
                  <a:pt x="3318" y="1"/>
                </a:moveTo>
                <a:cubicBezTo>
                  <a:pt x="2945" y="4686"/>
                  <a:pt x="1950" y="9330"/>
                  <a:pt x="333" y="13766"/>
                </a:cubicBezTo>
                <a:lnTo>
                  <a:pt x="1" y="14720"/>
                </a:lnTo>
                <a:lnTo>
                  <a:pt x="954" y="14430"/>
                </a:lnTo>
                <a:cubicBezTo>
                  <a:pt x="5515" y="12937"/>
                  <a:pt x="9744" y="10491"/>
                  <a:pt x="13808" y="8127"/>
                </a:cubicBezTo>
                <a:lnTo>
                  <a:pt x="13310" y="7298"/>
                </a:lnTo>
                <a:cubicBezTo>
                  <a:pt x="9579" y="9454"/>
                  <a:pt x="5723" y="11693"/>
                  <a:pt x="1576" y="13144"/>
                </a:cubicBezTo>
                <a:cubicBezTo>
                  <a:pt x="3028" y="8915"/>
                  <a:pt x="3940" y="4520"/>
                  <a:pt x="4271" y="84"/>
                </a:cubicBezTo>
                <a:lnTo>
                  <a:pt x="3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 rot="1001154">
            <a:off x="7443208" y="3495727"/>
            <a:ext cx="257958" cy="249000"/>
          </a:xfrm>
          <a:custGeom>
            <a:rect b="b" l="l" r="r" t="t"/>
            <a:pathLst>
              <a:path extrusionOk="0" h="17290" w="17912">
                <a:moveTo>
                  <a:pt x="1617" y="0"/>
                </a:moveTo>
                <a:lnTo>
                  <a:pt x="664" y="42"/>
                </a:lnTo>
                <a:cubicBezTo>
                  <a:pt x="830" y="5515"/>
                  <a:pt x="664" y="10988"/>
                  <a:pt x="83" y="16419"/>
                </a:cubicBezTo>
                <a:lnTo>
                  <a:pt x="0" y="17290"/>
                </a:lnTo>
                <a:lnTo>
                  <a:pt x="0" y="17290"/>
                </a:lnTo>
                <a:lnTo>
                  <a:pt x="788" y="16917"/>
                </a:lnTo>
                <a:cubicBezTo>
                  <a:pt x="6344" y="14263"/>
                  <a:pt x="12066" y="12024"/>
                  <a:pt x="17912" y="10158"/>
                </a:cubicBezTo>
                <a:lnTo>
                  <a:pt x="17622" y="9246"/>
                </a:lnTo>
                <a:cubicBezTo>
                  <a:pt x="11983" y="11029"/>
                  <a:pt x="6510" y="13185"/>
                  <a:pt x="1120" y="15673"/>
                </a:cubicBezTo>
                <a:cubicBezTo>
                  <a:pt x="1659" y="10449"/>
                  <a:pt x="1825" y="5224"/>
                  <a:pt x="16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 rot="1001154">
            <a:off x="7320830" y="3677433"/>
            <a:ext cx="180939" cy="133703"/>
          </a:xfrm>
          <a:custGeom>
            <a:rect b="b" l="l" r="r" t="t"/>
            <a:pathLst>
              <a:path extrusionOk="0" h="9284" w="12564">
                <a:moveTo>
                  <a:pt x="913" y="1"/>
                </a:moveTo>
                <a:lnTo>
                  <a:pt x="0" y="332"/>
                </a:lnTo>
                <a:cubicBezTo>
                  <a:pt x="871" y="2986"/>
                  <a:pt x="1120" y="5847"/>
                  <a:pt x="664" y="8625"/>
                </a:cubicBezTo>
                <a:lnTo>
                  <a:pt x="622" y="8998"/>
                </a:lnTo>
                <a:lnTo>
                  <a:pt x="996" y="9164"/>
                </a:lnTo>
                <a:cubicBezTo>
                  <a:pt x="1246" y="9247"/>
                  <a:pt x="1497" y="9283"/>
                  <a:pt x="1746" y="9283"/>
                </a:cubicBezTo>
                <a:cubicBezTo>
                  <a:pt x="2606" y="9283"/>
                  <a:pt x="3439" y="8854"/>
                  <a:pt x="4147" y="8500"/>
                </a:cubicBezTo>
                <a:cubicBezTo>
                  <a:pt x="6800" y="7132"/>
                  <a:pt x="9620" y="6220"/>
                  <a:pt x="12563" y="5805"/>
                </a:cubicBezTo>
                <a:lnTo>
                  <a:pt x="12439" y="4810"/>
                </a:lnTo>
                <a:cubicBezTo>
                  <a:pt x="9412" y="5266"/>
                  <a:pt x="6427" y="6179"/>
                  <a:pt x="3732" y="7630"/>
                </a:cubicBezTo>
                <a:cubicBezTo>
                  <a:pt x="3110" y="8003"/>
                  <a:pt x="2405" y="8252"/>
                  <a:pt x="1700" y="8293"/>
                </a:cubicBezTo>
                <a:cubicBezTo>
                  <a:pt x="2074" y="5515"/>
                  <a:pt x="1825" y="2696"/>
                  <a:pt x="9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 rot="3289870">
            <a:off x="6853741" y="4022652"/>
            <a:ext cx="669375" cy="150609"/>
          </a:xfrm>
          <a:custGeom>
            <a:rect b="b" l="l" r="r" t="t"/>
            <a:pathLst>
              <a:path extrusionOk="0" h="10458" w="46480">
                <a:moveTo>
                  <a:pt x="2605" y="0"/>
                </a:moveTo>
                <a:cubicBezTo>
                  <a:pt x="1636" y="0"/>
                  <a:pt x="745" y="103"/>
                  <a:pt x="1" y="382"/>
                </a:cubicBezTo>
                <a:cubicBezTo>
                  <a:pt x="5183" y="5275"/>
                  <a:pt x="12895" y="6684"/>
                  <a:pt x="17705" y="7804"/>
                </a:cubicBezTo>
                <a:cubicBezTo>
                  <a:pt x="25085" y="9545"/>
                  <a:pt x="32092" y="9960"/>
                  <a:pt x="39058" y="10333"/>
                </a:cubicBezTo>
                <a:cubicBezTo>
                  <a:pt x="39991" y="10416"/>
                  <a:pt x="40924" y="10457"/>
                  <a:pt x="41862" y="10457"/>
                </a:cubicBezTo>
                <a:cubicBezTo>
                  <a:pt x="42800" y="10457"/>
                  <a:pt x="43743" y="10416"/>
                  <a:pt x="44697" y="10333"/>
                </a:cubicBezTo>
                <a:cubicBezTo>
                  <a:pt x="45319" y="10250"/>
                  <a:pt x="45941" y="10126"/>
                  <a:pt x="46231" y="9504"/>
                </a:cubicBezTo>
                <a:cubicBezTo>
                  <a:pt x="46480" y="8923"/>
                  <a:pt x="46272" y="7679"/>
                  <a:pt x="45567" y="6933"/>
                </a:cubicBezTo>
                <a:cubicBezTo>
                  <a:pt x="45277" y="6643"/>
                  <a:pt x="44945" y="6394"/>
                  <a:pt x="44572" y="6228"/>
                </a:cubicBezTo>
                <a:cubicBezTo>
                  <a:pt x="36860" y="2414"/>
                  <a:pt x="29812" y="1958"/>
                  <a:pt x="22888" y="1585"/>
                </a:cubicBezTo>
                <a:lnTo>
                  <a:pt x="10449" y="797"/>
                </a:lnTo>
                <a:cubicBezTo>
                  <a:pt x="8092" y="677"/>
                  <a:pt x="5092" y="0"/>
                  <a:pt x="26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 rot="3289870">
            <a:off x="6983875" y="3881043"/>
            <a:ext cx="569660" cy="203073"/>
          </a:xfrm>
          <a:custGeom>
            <a:rect b="b" l="l" r="r" t="t"/>
            <a:pathLst>
              <a:path extrusionOk="0" h="14101" w="39556">
                <a:moveTo>
                  <a:pt x="33925" y="0"/>
                </a:moveTo>
                <a:cubicBezTo>
                  <a:pt x="28335" y="0"/>
                  <a:pt x="23502" y="1992"/>
                  <a:pt x="18783" y="3955"/>
                </a:cubicBezTo>
                <a:lnTo>
                  <a:pt x="8542" y="8226"/>
                </a:lnTo>
                <a:cubicBezTo>
                  <a:pt x="5847" y="9345"/>
                  <a:pt x="1950" y="9843"/>
                  <a:pt x="1" y="12082"/>
                </a:cubicBezTo>
                <a:cubicBezTo>
                  <a:pt x="2490" y="13625"/>
                  <a:pt x="5248" y="14101"/>
                  <a:pt x="7904" y="14101"/>
                </a:cubicBezTo>
                <a:cubicBezTo>
                  <a:pt x="10955" y="14101"/>
                  <a:pt x="13871" y="13473"/>
                  <a:pt x="16088" y="13119"/>
                </a:cubicBezTo>
                <a:cubicBezTo>
                  <a:pt x="22473" y="11999"/>
                  <a:pt x="28195" y="9594"/>
                  <a:pt x="33917" y="7148"/>
                </a:cubicBezTo>
                <a:cubicBezTo>
                  <a:pt x="35534" y="6526"/>
                  <a:pt x="37027" y="5738"/>
                  <a:pt x="38478" y="4826"/>
                </a:cubicBezTo>
                <a:cubicBezTo>
                  <a:pt x="39058" y="4494"/>
                  <a:pt x="39431" y="3914"/>
                  <a:pt x="39514" y="3251"/>
                </a:cubicBezTo>
                <a:cubicBezTo>
                  <a:pt x="39556" y="2255"/>
                  <a:pt x="39141" y="1302"/>
                  <a:pt x="38395" y="638"/>
                </a:cubicBezTo>
                <a:cubicBezTo>
                  <a:pt x="38105" y="431"/>
                  <a:pt x="37773" y="307"/>
                  <a:pt x="37441" y="265"/>
                </a:cubicBezTo>
                <a:cubicBezTo>
                  <a:pt x="36234" y="83"/>
                  <a:pt x="35064" y="0"/>
                  <a:pt x="339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 rot="3289870">
            <a:off x="7136254" y="3673341"/>
            <a:ext cx="416213" cy="438060"/>
          </a:xfrm>
          <a:custGeom>
            <a:rect b="b" l="l" r="r" t="t"/>
            <a:pathLst>
              <a:path extrusionOk="0" h="30418" w="28901">
                <a:moveTo>
                  <a:pt x="26864" y="1"/>
                </a:moveTo>
                <a:cubicBezTo>
                  <a:pt x="26688" y="1"/>
                  <a:pt x="26515" y="45"/>
                  <a:pt x="26371" y="118"/>
                </a:cubicBezTo>
                <a:cubicBezTo>
                  <a:pt x="20483" y="2108"/>
                  <a:pt x="16503" y="7415"/>
                  <a:pt x="12647" y="12639"/>
                </a:cubicBezTo>
                <a:lnTo>
                  <a:pt x="5723" y="22051"/>
                </a:lnTo>
                <a:cubicBezTo>
                  <a:pt x="3898" y="24497"/>
                  <a:pt x="955" y="26819"/>
                  <a:pt x="1" y="30178"/>
                </a:cubicBezTo>
                <a:cubicBezTo>
                  <a:pt x="611" y="30343"/>
                  <a:pt x="1216" y="30418"/>
                  <a:pt x="1815" y="30418"/>
                </a:cubicBezTo>
                <a:cubicBezTo>
                  <a:pt x="6184" y="30418"/>
                  <a:pt x="10197" y="26416"/>
                  <a:pt x="12896" y="24083"/>
                </a:cubicBezTo>
                <a:cubicBezTo>
                  <a:pt x="17664" y="20019"/>
                  <a:pt x="21561" y="14712"/>
                  <a:pt x="25417" y="9405"/>
                </a:cubicBezTo>
                <a:cubicBezTo>
                  <a:pt x="26537" y="7954"/>
                  <a:pt x="27532" y="6378"/>
                  <a:pt x="28402" y="4720"/>
                </a:cubicBezTo>
                <a:cubicBezTo>
                  <a:pt x="28776" y="4056"/>
                  <a:pt x="28900" y="3269"/>
                  <a:pt x="28817" y="2522"/>
                </a:cubicBezTo>
                <a:cubicBezTo>
                  <a:pt x="28651" y="1610"/>
                  <a:pt x="27946" y="366"/>
                  <a:pt x="27242" y="76"/>
                </a:cubicBezTo>
                <a:cubicBezTo>
                  <a:pt x="27120" y="24"/>
                  <a:pt x="26991" y="1"/>
                  <a:pt x="268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 rot="1359091">
            <a:off x="1333785" y="3800583"/>
            <a:ext cx="1128403" cy="409840"/>
          </a:xfrm>
          <a:custGeom>
            <a:rect b="b" l="l" r="r" t="t"/>
            <a:pathLst>
              <a:path extrusionOk="0" h="25044" w="68953">
                <a:moveTo>
                  <a:pt x="68952" y="1"/>
                </a:moveTo>
                <a:lnTo>
                  <a:pt x="68952" y="1"/>
                </a:lnTo>
                <a:cubicBezTo>
                  <a:pt x="67128" y="2654"/>
                  <a:pt x="65096" y="5183"/>
                  <a:pt x="62857" y="7547"/>
                </a:cubicBezTo>
                <a:cubicBezTo>
                  <a:pt x="60619" y="9910"/>
                  <a:pt x="58172" y="12025"/>
                  <a:pt x="55602" y="13973"/>
                </a:cubicBezTo>
                <a:cubicBezTo>
                  <a:pt x="52990" y="15839"/>
                  <a:pt x="50212" y="17415"/>
                  <a:pt x="47268" y="18659"/>
                </a:cubicBezTo>
                <a:cubicBezTo>
                  <a:pt x="44241" y="19861"/>
                  <a:pt x="41131" y="20649"/>
                  <a:pt x="37939" y="20981"/>
                </a:cubicBezTo>
                <a:cubicBezTo>
                  <a:pt x="36342" y="21188"/>
                  <a:pt x="34736" y="21291"/>
                  <a:pt x="33129" y="21291"/>
                </a:cubicBezTo>
                <a:cubicBezTo>
                  <a:pt x="31523" y="21291"/>
                  <a:pt x="29916" y="21188"/>
                  <a:pt x="28320" y="20981"/>
                </a:cubicBezTo>
                <a:cubicBezTo>
                  <a:pt x="26744" y="20773"/>
                  <a:pt x="25168" y="20442"/>
                  <a:pt x="23593" y="20110"/>
                </a:cubicBezTo>
                <a:cubicBezTo>
                  <a:pt x="21976" y="19737"/>
                  <a:pt x="20359" y="19446"/>
                  <a:pt x="18700" y="19322"/>
                </a:cubicBezTo>
                <a:cubicBezTo>
                  <a:pt x="18382" y="19299"/>
                  <a:pt x="18064" y="19287"/>
                  <a:pt x="17749" y="19287"/>
                </a:cubicBezTo>
                <a:cubicBezTo>
                  <a:pt x="16380" y="19287"/>
                  <a:pt x="15039" y="19506"/>
                  <a:pt x="13725" y="19944"/>
                </a:cubicBezTo>
                <a:cubicBezTo>
                  <a:pt x="12937" y="20193"/>
                  <a:pt x="12191" y="20483"/>
                  <a:pt x="11403" y="20815"/>
                </a:cubicBezTo>
                <a:lnTo>
                  <a:pt x="9164" y="21685"/>
                </a:lnTo>
                <a:cubicBezTo>
                  <a:pt x="6137" y="22888"/>
                  <a:pt x="3069" y="24007"/>
                  <a:pt x="1" y="25044"/>
                </a:cubicBezTo>
                <a:cubicBezTo>
                  <a:pt x="3152" y="24256"/>
                  <a:pt x="6262" y="23219"/>
                  <a:pt x="9330" y="22224"/>
                </a:cubicBezTo>
                <a:lnTo>
                  <a:pt x="11652" y="21437"/>
                </a:lnTo>
                <a:cubicBezTo>
                  <a:pt x="12440" y="21188"/>
                  <a:pt x="13227" y="20898"/>
                  <a:pt x="13974" y="20690"/>
                </a:cubicBezTo>
                <a:cubicBezTo>
                  <a:pt x="15108" y="20344"/>
                  <a:pt x="16289" y="20189"/>
                  <a:pt x="17482" y="20189"/>
                </a:cubicBezTo>
                <a:cubicBezTo>
                  <a:pt x="17860" y="20189"/>
                  <a:pt x="18239" y="20204"/>
                  <a:pt x="18617" y="20234"/>
                </a:cubicBezTo>
                <a:cubicBezTo>
                  <a:pt x="21769" y="20566"/>
                  <a:pt x="24920" y="21602"/>
                  <a:pt x="28154" y="22059"/>
                </a:cubicBezTo>
                <a:cubicBezTo>
                  <a:pt x="29827" y="22313"/>
                  <a:pt x="31522" y="22437"/>
                  <a:pt x="33217" y="22437"/>
                </a:cubicBezTo>
                <a:cubicBezTo>
                  <a:pt x="34839" y="22437"/>
                  <a:pt x="36461" y="22323"/>
                  <a:pt x="38063" y="22100"/>
                </a:cubicBezTo>
                <a:lnTo>
                  <a:pt x="39266" y="21976"/>
                </a:lnTo>
                <a:cubicBezTo>
                  <a:pt x="39680" y="21893"/>
                  <a:pt x="40095" y="21810"/>
                  <a:pt x="40509" y="21727"/>
                </a:cubicBezTo>
                <a:lnTo>
                  <a:pt x="41712" y="21520"/>
                </a:lnTo>
                <a:cubicBezTo>
                  <a:pt x="42126" y="21437"/>
                  <a:pt x="42500" y="21354"/>
                  <a:pt x="42914" y="21229"/>
                </a:cubicBezTo>
                <a:lnTo>
                  <a:pt x="45319" y="20566"/>
                </a:lnTo>
                <a:cubicBezTo>
                  <a:pt x="46107" y="20317"/>
                  <a:pt x="46853" y="19985"/>
                  <a:pt x="47641" y="19695"/>
                </a:cubicBezTo>
                <a:cubicBezTo>
                  <a:pt x="50668" y="18368"/>
                  <a:pt x="53529" y="16710"/>
                  <a:pt x="56141" y="14720"/>
                </a:cubicBezTo>
                <a:cubicBezTo>
                  <a:pt x="61282" y="10656"/>
                  <a:pt x="65635" y="5640"/>
                  <a:pt x="689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"/>
          <p:cNvSpPr/>
          <p:nvPr/>
        </p:nvSpPr>
        <p:spPr>
          <a:xfrm rot="1359091">
            <a:off x="1007075" y="3864590"/>
            <a:ext cx="411199" cy="125240"/>
          </a:xfrm>
          <a:custGeom>
            <a:rect b="b" l="l" r="r" t="t"/>
            <a:pathLst>
              <a:path extrusionOk="0" h="7653" w="25127">
                <a:moveTo>
                  <a:pt x="25127" y="2312"/>
                </a:moveTo>
                <a:lnTo>
                  <a:pt x="25127" y="2312"/>
                </a:lnTo>
                <a:cubicBezTo>
                  <a:pt x="25124" y="2314"/>
                  <a:pt x="25121" y="2316"/>
                  <a:pt x="25118" y="2318"/>
                </a:cubicBezTo>
                <a:lnTo>
                  <a:pt x="25118" y="2318"/>
                </a:lnTo>
                <a:cubicBezTo>
                  <a:pt x="25124" y="2314"/>
                  <a:pt x="25127" y="2312"/>
                  <a:pt x="25127" y="2312"/>
                </a:cubicBezTo>
                <a:close/>
                <a:moveTo>
                  <a:pt x="25118" y="2318"/>
                </a:moveTo>
                <a:lnTo>
                  <a:pt x="25118" y="2318"/>
                </a:lnTo>
                <a:cubicBezTo>
                  <a:pt x="25105" y="2327"/>
                  <a:pt x="25080" y="2344"/>
                  <a:pt x="25042" y="2369"/>
                </a:cubicBezTo>
                <a:lnTo>
                  <a:pt x="25042" y="2369"/>
                </a:lnTo>
                <a:cubicBezTo>
                  <a:pt x="25068" y="2352"/>
                  <a:pt x="25093" y="2335"/>
                  <a:pt x="25118" y="2318"/>
                </a:cubicBezTo>
                <a:close/>
                <a:moveTo>
                  <a:pt x="7774" y="1"/>
                </a:moveTo>
                <a:cubicBezTo>
                  <a:pt x="6201" y="1"/>
                  <a:pt x="4708" y="423"/>
                  <a:pt x="3359" y="1566"/>
                </a:cubicBezTo>
                <a:cubicBezTo>
                  <a:pt x="1" y="4385"/>
                  <a:pt x="2364" y="7163"/>
                  <a:pt x="6137" y="7536"/>
                </a:cubicBezTo>
                <a:cubicBezTo>
                  <a:pt x="6892" y="7615"/>
                  <a:pt x="7642" y="7652"/>
                  <a:pt x="8384" y="7652"/>
                </a:cubicBezTo>
                <a:cubicBezTo>
                  <a:pt x="16803" y="7652"/>
                  <a:pt x="24178" y="2940"/>
                  <a:pt x="25042" y="2369"/>
                </a:cubicBezTo>
                <a:lnTo>
                  <a:pt x="25042" y="2369"/>
                </a:lnTo>
                <a:cubicBezTo>
                  <a:pt x="23973" y="3072"/>
                  <a:pt x="22807" y="3346"/>
                  <a:pt x="21578" y="3346"/>
                </a:cubicBezTo>
                <a:cubicBezTo>
                  <a:pt x="17279" y="3346"/>
                  <a:pt x="12206" y="1"/>
                  <a:pt x="77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"/>
          <p:cNvSpPr/>
          <p:nvPr/>
        </p:nvSpPr>
        <p:spPr>
          <a:xfrm rot="1359091">
            <a:off x="1150254" y="3947619"/>
            <a:ext cx="486739" cy="287693"/>
          </a:xfrm>
          <a:custGeom>
            <a:rect b="b" l="l" r="r" t="t"/>
            <a:pathLst>
              <a:path extrusionOk="0" h="17580" w="29743">
                <a:moveTo>
                  <a:pt x="29327" y="1"/>
                </a:moveTo>
                <a:cubicBezTo>
                  <a:pt x="23652" y="1"/>
                  <a:pt x="0" y="14772"/>
                  <a:pt x="2585" y="17074"/>
                </a:cubicBezTo>
                <a:cubicBezTo>
                  <a:pt x="2989" y="17422"/>
                  <a:pt x="3524" y="17579"/>
                  <a:pt x="4154" y="17579"/>
                </a:cubicBezTo>
                <a:cubicBezTo>
                  <a:pt x="7724" y="17579"/>
                  <a:pt x="14352" y="12534"/>
                  <a:pt x="17594" y="8657"/>
                </a:cubicBezTo>
                <a:cubicBezTo>
                  <a:pt x="21367" y="4096"/>
                  <a:pt x="29742" y="33"/>
                  <a:pt x="29742" y="33"/>
                </a:cubicBezTo>
                <a:cubicBezTo>
                  <a:pt x="29617" y="11"/>
                  <a:pt x="29479" y="1"/>
                  <a:pt x="293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"/>
          <p:cNvSpPr/>
          <p:nvPr/>
        </p:nvSpPr>
        <p:spPr>
          <a:xfrm rot="1359091">
            <a:off x="1346498" y="3830544"/>
            <a:ext cx="280820" cy="126795"/>
          </a:xfrm>
          <a:custGeom>
            <a:rect b="b" l="l" r="r" t="t"/>
            <a:pathLst>
              <a:path extrusionOk="0" h="7748" w="17160">
                <a:moveTo>
                  <a:pt x="1327" y="1"/>
                </a:moveTo>
                <a:cubicBezTo>
                  <a:pt x="435" y="1"/>
                  <a:pt x="0" y="429"/>
                  <a:pt x="284" y="1486"/>
                </a:cubicBezTo>
                <a:cubicBezTo>
                  <a:pt x="1777" y="7042"/>
                  <a:pt x="17159" y="7747"/>
                  <a:pt x="17159" y="7747"/>
                </a:cubicBezTo>
                <a:cubicBezTo>
                  <a:pt x="17159" y="7747"/>
                  <a:pt x="5118" y="1"/>
                  <a:pt x="13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 rot="1359091">
            <a:off x="1343664" y="4055712"/>
            <a:ext cx="519501" cy="302324"/>
          </a:xfrm>
          <a:custGeom>
            <a:rect b="b" l="l" r="r" t="t"/>
            <a:pathLst>
              <a:path extrusionOk="0" h="18474" w="31745">
                <a:moveTo>
                  <a:pt x="30735" y="0"/>
                </a:moveTo>
                <a:cubicBezTo>
                  <a:pt x="21509" y="0"/>
                  <a:pt x="0" y="15498"/>
                  <a:pt x="2555" y="17734"/>
                </a:cubicBezTo>
                <a:cubicBezTo>
                  <a:pt x="3114" y="18232"/>
                  <a:pt x="3865" y="18474"/>
                  <a:pt x="4755" y="18474"/>
                </a:cubicBezTo>
                <a:cubicBezTo>
                  <a:pt x="8092" y="18474"/>
                  <a:pt x="13397" y="15073"/>
                  <a:pt x="17979" y="8985"/>
                </a:cubicBezTo>
                <a:cubicBezTo>
                  <a:pt x="21338" y="4466"/>
                  <a:pt x="26230" y="1273"/>
                  <a:pt x="31745" y="71"/>
                </a:cubicBezTo>
                <a:cubicBezTo>
                  <a:pt x="31428" y="23"/>
                  <a:pt x="31090" y="0"/>
                  <a:pt x="307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 rot="1359091">
            <a:off x="1786331" y="4067890"/>
            <a:ext cx="393557" cy="395603"/>
          </a:xfrm>
          <a:custGeom>
            <a:rect b="b" l="l" r="r" t="t"/>
            <a:pathLst>
              <a:path extrusionOk="0" h="24174" w="24049">
                <a:moveTo>
                  <a:pt x="24049" y="1"/>
                </a:moveTo>
                <a:cubicBezTo>
                  <a:pt x="24048" y="1"/>
                  <a:pt x="1" y="21685"/>
                  <a:pt x="2281" y="23593"/>
                </a:cubicBezTo>
                <a:cubicBezTo>
                  <a:pt x="2752" y="23979"/>
                  <a:pt x="3343" y="24173"/>
                  <a:pt x="4035" y="24173"/>
                </a:cubicBezTo>
                <a:cubicBezTo>
                  <a:pt x="6758" y="24173"/>
                  <a:pt x="11037" y="21168"/>
                  <a:pt x="15632" y="15051"/>
                </a:cubicBezTo>
                <a:cubicBezTo>
                  <a:pt x="19115" y="10449"/>
                  <a:pt x="21934" y="5391"/>
                  <a:pt x="240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 rot="1359091">
            <a:off x="1603977" y="3906777"/>
            <a:ext cx="451031" cy="202024"/>
          </a:xfrm>
          <a:custGeom>
            <a:rect b="b" l="l" r="r" t="t"/>
            <a:pathLst>
              <a:path extrusionOk="0" h="12345" w="27561">
                <a:moveTo>
                  <a:pt x="4252" y="0"/>
                </a:moveTo>
                <a:cubicBezTo>
                  <a:pt x="1748" y="0"/>
                  <a:pt x="0" y="4595"/>
                  <a:pt x="6373" y="8662"/>
                </a:cubicBezTo>
                <a:cubicBezTo>
                  <a:pt x="11255" y="11769"/>
                  <a:pt x="18389" y="12344"/>
                  <a:pt x="23003" y="12344"/>
                </a:cubicBezTo>
                <a:cubicBezTo>
                  <a:pt x="25717" y="12344"/>
                  <a:pt x="27560" y="12145"/>
                  <a:pt x="27560" y="12145"/>
                </a:cubicBezTo>
                <a:lnTo>
                  <a:pt x="27560" y="12145"/>
                </a:lnTo>
                <a:cubicBezTo>
                  <a:pt x="27424" y="12149"/>
                  <a:pt x="27287" y="12150"/>
                  <a:pt x="27151" y="12150"/>
                </a:cubicBezTo>
                <a:cubicBezTo>
                  <a:pt x="17413" y="12150"/>
                  <a:pt x="8944" y="3483"/>
                  <a:pt x="5959" y="743"/>
                </a:cubicBezTo>
                <a:cubicBezTo>
                  <a:pt x="5406" y="229"/>
                  <a:pt x="4810" y="0"/>
                  <a:pt x="42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 rot="1359091">
            <a:off x="1926460" y="4011723"/>
            <a:ext cx="328180" cy="95931"/>
          </a:xfrm>
          <a:custGeom>
            <a:rect b="b" l="l" r="r" t="t"/>
            <a:pathLst>
              <a:path extrusionOk="0" h="5862" w="20054">
                <a:moveTo>
                  <a:pt x="1757" y="0"/>
                </a:moveTo>
                <a:cubicBezTo>
                  <a:pt x="634" y="0"/>
                  <a:pt x="1" y="327"/>
                  <a:pt x="151" y="1135"/>
                </a:cubicBezTo>
                <a:cubicBezTo>
                  <a:pt x="981" y="5364"/>
                  <a:pt x="20053" y="5861"/>
                  <a:pt x="20053" y="5861"/>
                </a:cubicBezTo>
                <a:cubicBezTo>
                  <a:pt x="20053" y="5861"/>
                  <a:pt x="6513" y="0"/>
                  <a:pt x="17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1550365" y="-438345"/>
            <a:ext cx="6019994" cy="6020189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2342200" y="157525"/>
            <a:ext cx="340650" cy="342400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6700750" y="282313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8198825" y="885775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>
            <a:off x="7909975" y="3657875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6140000" y="4476063"/>
            <a:ext cx="745650" cy="204350"/>
          </a:xfrm>
          <a:custGeom>
            <a:rect b="b" l="l" r="r" t="t"/>
            <a:pathLst>
              <a:path extrusionOk="0" h="8174" w="29826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7650300" y="2139675"/>
            <a:ext cx="390425" cy="107075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7917600" y="2593250"/>
            <a:ext cx="57425" cy="61000"/>
          </a:xfrm>
          <a:custGeom>
            <a:rect b="b" l="l" r="r" t="t"/>
            <a:pathLst>
              <a:path extrusionOk="0" h="2440" w="2297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7929475" y="2496275"/>
            <a:ext cx="12300" cy="113625"/>
          </a:xfrm>
          <a:custGeom>
            <a:rect b="b" l="l" r="r" t="t"/>
            <a:pathLst>
              <a:path extrusionOk="0" fill="none" h="4545" w="492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7964700" y="2533100"/>
            <a:ext cx="69300" cy="90675"/>
          </a:xfrm>
          <a:custGeom>
            <a:rect b="b" l="l" r="r" t="t"/>
            <a:pathLst>
              <a:path extrusionOk="0" fill="none" h="3627" w="2772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7921150" y="2500250"/>
            <a:ext cx="30500" cy="141325"/>
          </a:xfrm>
          <a:custGeom>
            <a:rect b="b" l="l" r="r" t="t"/>
            <a:pathLst>
              <a:path extrusionOk="0" fill="none" h="5653" w="122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7948875" y="2529525"/>
            <a:ext cx="75625" cy="123125"/>
          </a:xfrm>
          <a:custGeom>
            <a:rect b="b" l="l" r="r" t="t"/>
            <a:pathLst>
              <a:path extrusionOk="0" fill="none" h="4925" w="3025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cap="flat" cmpd="sng" w="1975">
            <a:solidFill>
              <a:srgbClr val="1C887B"/>
            </a:solidFill>
            <a:prstDash val="solid"/>
            <a:miter lim="1583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7825375" y="1912100"/>
            <a:ext cx="598125" cy="630125"/>
          </a:xfrm>
          <a:custGeom>
            <a:rect b="b" l="l" r="r" t="t"/>
            <a:pathLst>
              <a:path extrusionOk="0" h="25205" w="23925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7898600" y="1924675"/>
            <a:ext cx="449300" cy="609225"/>
          </a:xfrm>
          <a:custGeom>
            <a:rect b="b" l="l" r="r" t="t"/>
            <a:pathLst>
              <a:path extrusionOk="0" h="24369" w="17972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7967475" y="1932400"/>
            <a:ext cx="292950" cy="590825"/>
          </a:xfrm>
          <a:custGeom>
            <a:rect b="b" l="l" r="r" t="t"/>
            <a:pathLst>
              <a:path extrusionOk="0" h="23633" w="11718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7919575" y="2487575"/>
            <a:ext cx="136975" cy="78000"/>
          </a:xfrm>
          <a:custGeom>
            <a:rect b="b" l="l" r="r" t="t"/>
            <a:pathLst>
              <a:path extrusionOk="0" h="3120" w="5479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7946800" y="2324575"/>
            <a:ext cx="691250" cy="18892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8372425" y="2319700"/>
            <a:ext cx="18625" cy="15550"/>
          </a:xfrm>
          <a:custGeom>
            <a:rect b="b" l="l" r="r" t="t"/>
            <a:pathLst>
              <a:path extrusionOk="0" h="622" w="745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8191125" y="2229875"/>
            <a:ext cx="11500" cy="9875"/>
          </a:xfrm>
          <a:custGeom>
            <a:rect b="b" l="l" r="r" t="t"/>
            <a:pathLst>
              <a:path extrusionOk="0" h="395" w="46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8127775" y="2284100"/>
            <a:ext cx="11525" cy="9900"/>
          </a:xfrm>
          <a:custGeom>
            <a:rect b="b" l="l" r="r" t="t"/>
            <a:pathLst>
              <a:path extrusionOk="0" h="396" w="461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076725" y="2098850"/>
            <a:ext cx="13875" cy="11800"/>
          </a:xfrm>
          <a:custGeom>
            <a:rect b="b" l="l" r="r" t="t"/>
            <a:pathLst>
              <a:path extrusionOk="0" h="472" w="555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118275" y="2259975"/>
            <a:ext cx="16275" cy="13925"/>
          </a:xfrm>
          <a:custGeom>
            <a:rect b="b" l="l" r="r" t="t"/>
            <a:pathLst>
              <a:path extrusionOk="0" h="557" w="651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122650" y="2345475"/>
            <a:ext cx="13075" cy="13075"/>
          </a:xfrm>
          <a:custGeom>
            <a:rect b="b" l="l" r="r" t="t"/>
            <a:pathLst>
              <a:path extrusionOk="0" h="523" w="523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8119875" y="2350600"/>
            <a:ext cx="17825" cy="15275"/>
          </a:xfrm>
          <a:custGeom>
            <a:rect b="b" l="l" r="r" t="t"/>
            <a:pathLst>
              <a:path extrusionOk="0" h="611" w="713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8068800" y="2345075"/>
            <a:ext cx="11900" cy="9875"/>
          </a:xfrm>
          <a:custGeom>
            <a:rect b="b" l="l" r="r" t="t"/>
            <a:pathLst>
              <a:path extrusionOk="0" h="395" w="476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7897800" y="2136850"/>
            <a:ext cx="16250" cy="13925"/>
          </a:xfrm>
          <a:custGeom>
            <a:rect b="b" l="l" r="r" t="t"/>
            <a:pathLst>
              <a:path extrusionOk="0" h="557" w="65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7718475" y="2005450"/>
            <a:ext cx="11525" cy="9775"/>
          </a:xfrm>
          <a:custGeom>
            <a:rect b="b" l="l" r="r" t="t"/>
            <a:pathLst>
              <a:path extrusionOk="0" h="391" w="461">
                <a:moveTo>
                  <a:pt x="270" y="0"/>
                </a:moveTo>
                <a:cubicBezTo>
                  <a:pt x="80" y="0"/>
                  <a:pt x="1" y="206"/>
                  <a:pt x="128" y="333"/>
                </a:cubicBezTo>
                <a:cubicBezTo>
                  <a:pt x="168" y="373"/>
                  <a:pt x="216" y="391"/>
                  <a:pt x="263" y="391"/>
                </a:cubicBezTo>
                <a:cubicBezTo>
                  <a:pt x="364" y="391"/>
                  <a:pt x="460" y="309"/>
                  <a:pt x="460" y="190"/>
                </a:cubicBezTo>
                <a:cubicBezTo>
                  <a:pt x="460" y="79"/>
                  <a:pt x="365" y="0"/>
                  <a:pt x="2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7681275" y="2136450"/>
            <a:ext cx="17050" cy="14600"/>
          </a:xfrm>
          <a:custGeom>
            <a:rect b="b" l="l" r="r" t="t"/>
            <a:pathLst>
              <a:path extrusionOk="0" h="584" w="682">
                <a:moveTo>
                  <a:pt x="396" y="1"/>
                </a:moveTo>
                <a:cubicBezTo>
                  <a:pt x="143" y="1"/>
                  <a:pt x="1" y="318"/>
                  <a:pt x="191" y="492"/>
                </a:cubicBezTo>
                <a:cubicBezTo>
                  <a:pt x="249" y="555"/>
                  <a:pt x="323" y="583"/>
                  <a:pt x="395" y="583"/>
                </a:cubicBezTo>
                <a:cubicBezTo>
                  <a:pt x="541" y="583"/>
                  <a:pt x="681" y="471"/>
                  <a:pt x="681" y="302"/>
                </a:cubicBezTo>
                <a:cubicBezTo>
                  <a:pt x="681" y="128"/>
                  <a:pt x="555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>
            <a:off x="7442750" y="3088500"/>
            <a:ext cx="152425" cy="152825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8056925" y="2598313"/>
            <a:ext cx="166075" cy="174575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"/>
          <p:cNvSpPr/>
          <p:nvPr/>
        </p:nvSpPr>
        <p:spPr>
          <a:xfrm>
            <a:off x="1395629" y="2757364"/>
            <a:ext cx="278008" cy="278738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899149" y="2660469"/>
            <a:ext cx="340636" cy="329620"/>
          </a:xfrm>
          <a:custGeom>
            <a:rect b="b" l="l" r="r" t="t"/>
            <a:pathLst>
              <a:path extrusionOk="0" h="12657" w="1308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>
            <a:off x="1473458" y="2460475"/>
            <a:ext cx="200036" cy="199991"/>
          </a:xfrm>
          <a:custGeom>
            <a:rect b="b" l="l" r="r" t="t"/>
            <a:pathLst>
              <a:path extrusionOk="0" h="4386" w="4387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>
            <a:off x="461988" y="3398377"/>
            <a:ext cx="536834" cy="147228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 rot="-125535">
            <a:off x="449199" y="559968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"/>
          <p:cNvSpPr/>
          <p:nvPr/>
        </p:nvSpPr>
        <p:spPr>
          <a:xfrm rot="-125535">
            <a:off x="2399499" y="923493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"/>
          <p:cNvSpPr txBox="1"/>
          <p:nvPr>
            <p:ph type="title"/>
          </p:nvPr>
        </p:nvSpPr>
        <p:spPr>
          <a:xfrm>
            <a:off x="2148300" y="1544400"/>
            <a:ext cx="4847400" cy="20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725147" y="542700"/>
            <a:ext cx="44229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7" name="Google Shape;217;p9"/>
          <p:cNvSpPr txBox="1"/>
          <p:nvPr>
            <p:ph idx="1" type="subTitle"/>
          </p:nvPr>
        </p:nvSpPr>
        <p:spPr>
          <a:xfrm>
            <a:off x="5008400" y="2298835"/>
            <a:ext cx="34314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8" name="Google Shape;218;p9"/>
          <p:cNvSpPr txBox="1"/>
          <p:nvPr>
            <p:ph idx="2" type="subTitle"/>
          </p:nvPr>
        </p:nvSpPr>
        <p:spPr>
          <a:xfrm>
            <a:off x="5008400" y="2715535"/>
            <a:ext cx="3431400" cy="1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9"/>
          <p:cNvSpPr/>
          <p:nvPr/>
        </p:nvSpPr>
        <p:spPr>
          <a:xfrm>
            <a:off x="5816951" y="1036074"/>
            <a:ext cx="821551" cy="224518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783056" y="4467193"/>
            <a:ext cx="1034594" cy="282764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230200" y="294724"/>
            <a:ext cx="486571" cy="132984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393450" y="225425"/>
            <a:ext cx="607125" cy="165933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/>
          <p:nvPr/>
        </p:nvSpPr>
        <p:spPr>
          <a:xfrm>
            <a:off x="5514300" y="52450"/>
            <a:ext cx="3027275" cy="3027275"/>
          </a:xfrm>
          <a:custGeom>
            <a:rect b="b" l="l" r="r" t="t"/>
            <a:pathLst>
              <a:path extrusionOk="0" h="78093" w="78093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rgbClr val="B9CC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"/>
          <p:cNvSpPr/>
          <p:nvPr/>
        </p:nvSpPr>
        <p:spPr>
          <a:xfrm>
            <a:off x="6768375" y="207538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8014725" y="599113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5473850" y="1379700"/>
            <a:ext cx="390425" cy="107075"/>
          </a:xfrm>
          <a:custGeom>
            <a:rect b="b" l="l" r="r" t="t"/>
            <a:pathLst>
              <a:path extrusionOk="0" h="4283" w="15617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"/>
          <p:cNvSpPr/>
          <p:nvPr/>
        </p:nvSpPr>
        <p:spPr>
          <a:xfrm rot="526347">
            <a:off x="1461449" y="1890144"/>
            <a:ext cx="96386" cy="82465"/>
          </a:xfrm>
          <a:custGeom>
            <a:rect b="b" l="l" r="r" t="t"/>
            <a:pathLst>
              <a:path extrusionOk="0" h="2399" w="2804">
                <a:moveTo>
                  <a:pt x="1616" y="0"/>
                </a:moveTo>
                <a:cubicBezTo>
                  <a:pt x="539" y="0"/>
                  <a:pt x="1" y="1283"/>
                  <a:pt x="761" y="2043"/>
                </a:cubicBezTo>
                <a:cubicBezTo>
                  <a:pt x="1007" y="2289"/>
                  <a:pt x="1308" y="2399"/>
                  <a:pt x="1603" y="2399"/>
                </a:cubicBezTo>
                <a:cubicBezTo>
                  <a:pt x="2217" y="2399"/>
                  <a:pt x="2803" y="1920"/>
                  <a:pt x="2803" y="1203"/>
                </a:cubicBezTo>
                <a:cubicBezTo>
                  <a:pt x="2803" y="538"/>
                  <a:pt x="2265" y="0"/>
                  <a:pt x="1616" y="0"/>
                </a:cubicBez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"/>
          <p:cNvSpPr/>
          <p:nvPr/>
        </p:nvSpPr>
        <p:spPr>
          <a:xfrm rot="526347">
            <a:off x="1387357" y="2189081"/>
            <a:ext cx="228351" cy="240038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"/>
          <p:cNvSpPr/>
          <p:nvPr/>
        </p:nvSpPr>
        <p:spPr>
          <a:xfrm rot="526347">
            <a:off x="823750" y="2222223"/>
            <a:ext cx="468389" cy="470795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716766" y="1575326"/>
            <a:ext cx="278008" cy="278738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"/>
          <p:cNvSpPr/>
          <p:nvPr/>
        </p:nvSpPr>
        <p:spPr>
          <a:xfrm rot="-125535">
            <a:off x="7817474" y="2261743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"/>
          <p:cNvSpPr/>
          <p:nvPr/>
        </p:nvSpPr>
        <p:spPr>
          <a:xfrm rot="-125535">
            <a:off x="321474" y="428993"/>
            <a:ext cx="950480" cy="259775"/>
          </a:xfrm>
          <a:custGeom>
            <a:rect b="b" l="l" r="r" t="t"/>
            <a:pathLst>
              <a:path extrusionOk="0" h="7557" w="2765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5728488" y="1278087"/>
            <a:ext cx="2598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dal"/>
              <a:buNone/>
              <a:defRPr sz="2300">
                <a:latin typeface="Candal"/>
                <a:ea typeface="Candal"/>
                <a:cs typeface="Candal"/>
                <a:sym typeface="Candal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6775" y="445025"/>
            <a:ext cx="772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6775" y="1152475"/>
            <a:ext cx="7723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1" name="Google Shape;2771;p41"/>
          <p:cNvGrpSpPr/>
          <p:nvPr/>
        </p:nvGrpSpPr>
        <p:grpSpPr>
          <a:xfrm>
            <a:off x="4412701" y="3735207"/>
            <a:ext cx="2172552" cy="1406770"/>
            <a:chOff x="4412701" y="3735207"/>
            <a:chExt cx="2172552" cy="1406770"/>
          </a:xfrm>
        </p:grpSpPr>
        <p:sp>
          <p:nvSpPr>
            <p:cNvPr id="2772" name="Google Shape;2772;p41"/>
            <p:cNvSpPr/>
            <p:nvPr/>
          </p:nvSpPr>
          <p:spPr>
            <a:xfrm>
              <a:off x="6095908" y="4297801"/>
              <a:ext cx="276024" cy="671319"/>
            </a:xfrm>
            <a:custGeom>
              <a:rect b="b" l="l" r="r" t="t"/>
              <a:pathLst>
                <a:path extrusionOk="0" h="21028" w="8646">
                  <a:moveTo>
                    <a:pt x="1822" y="14424"/>
                  </a:moveTo>
                  <a:cubicBezTo>
                    <a:pt x="1489" y="15580"/>
                    <a:pt x="2091" y="12556"/>
                    <a:pt x="5606" y="4750"/>
                  </a:cubicBezTo>
                  <a:cubicBezTo>
                    <a:pt x="6033" y="3800"/>
                    <a:pt x="6508" y="2423"/>
                    <a:pt x="7252" y="1393"/>
                  </a:cubicBezTo>
                  <a:cubicBezTo>
                    <a:pt x="8187" y="0"/>
                    <a:pt x="8646" y="79"/>
                    <a:pt x="7379" y="507"/>
                  </a:cubicBezTo>
                  <a:cubicBezTo>
                    <a:pt x="460" y="2803"/>
                    <a:pt x="3611" y="649"/>
                    <a:pt x="4007" y="5225"/>
                  </a:cubicBezTo>
                  <a:cubicBezTo>
                    <a:pt x="4102" y="6191"/>
                    <a:pt x="4117" y="4386"/>
                    <a:pt x="2360" y="2359"/>
                  </a:cubicBezTo>
                  <a:cubicBezTo>
                    <a:pt x="1" y="4228"/>
                    <a:pt x="2613" y="7838"/>
                    <a:pt x="2471" y="11495"/>
                  </a:cubicBezTo>
                  <a:cubicBezTo>
                    <a:pt x="2455" y="12319"/>
                    <a:pt x="935" y="15691"/>
                    <a:pt x="777" y="21011"/>
                  </a:cubicBezTo>
                  <a:cubicBezTo>
                    <a:pt x="1426" y="21027"/>
                    <a:pt x="444" y="19254"/>
                    <a:pt x="2265" y="13142"/>
                  </a:cubicBezTo>
                  <a:cubicBezTo>
                    <a:pt x="2075" y="13554"/>
                    <a:pt x="1917" y="13981"/>
                    <a:pt x="1822" y="14424"/>
                  </a:cubicBezTo>
                  <a:close/>
                </a:path>
              </a:pathLst>
            </a:custGeom>
            <a:solidFill>
              <a:srgbClr val="99D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1"/>
            <p:cNvSpPr/>
            <p:nvPr/>
          </p:nvSpPr>
          <p:spPr>
            <a:xfrm>
              <a:off x="6151519" y="4723888"/>
              <a:ext cx="12674" cy="41981"/>
            </a:xfrm>
            <a:custGeom>
              <a:rect b="b" l="l" r="r" t="t"/>
              <a:pathLst>
                <a:path extrusionOk="0" h="1315" w="397">
                  <a:moveTo>
                    <a:pt x="80" y="1077"/>
                  </a:moveTo>
                  <a:cubicBezTo>
                    <a:pt x="396" y="1"/>
                    <a:pt x="254" y="349"/>
                    <a:pt x="0" y="1315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1"/>
            <p:cNvSpPr/>
            <p:nvPr/>
          </p:nvSpPr>
          <p:spPr>
            <a:xfrm>
              <a:off x="6142421" y="4224504"/>
              <a:ext cx="442832" cy="552526"/>
            </a:xfrm>
            <a:custGeom>
              <a:rect b="b" l="l" r="r" t="t"/>
              <a:pathLst>
                <a:path extrusionOk="0" h="17307" w="13871">
                  <a:moveTo>
                    <a:pt x="10989" y="174"/>
                  </a:moveTo>
                  <a:cubicBezTo>
                    <a:pt x="9896" y="349"/>
                    <a:pt x="10261" y="143"/>
                    <a:pt x="10340" y="1663"/>
                  </a:cubicBezTo>
                  <a:cubicBezTo>
                    <a:pt x="10371" y="2011"/>
                    <a:pt x="10356" y="2375"/>
                    <a:pt x="10261" y="2724"/>
                  </a:cubicBezTo>
                  <a:cubicBezTo>
                    <a:pt x="10308" y="2185"/>
                    <a:pt x="10102" y="1219"/>
                    <a:pt x="9786" y="475"/>
                  </a:cubicBezTo>
                  <a:cubicBezTo>
                    <a:pt x="7933" y="1077"/>
                    <a:pt x="6001" y="2692"/>
                    <a:pt x="4703" y="5748"/>
                  </a:cubicBezTo>
                  <a:cubicBezTo>
                    <a:pt x="840" y="14567"/>
                    <a:pt x="0" y="17306"/>
                    <a:pt x="808" y="15454"/>
                  </a:cubicBezTo>
                  <a:cubicBezTo>
                    <a:pt x="2565" y="11400"/>
                    <a:pt x="6223" y="9231"/>
                    <a:pt x="8614" y="6793"/>
                  </a:cubicBezTo>
                  <a:cubicBezTo>
                    <a:pt x="11021" y="4529"/>
                    <a:pt x="10910" y="1789"/>
                    <a:pt x="13871" y="507"/>
                  </a:cubicBezTo>
                  <a:cubicBezTo>
                    <a:pt x="13301" y="222"/>
                    <a:pt x="12050" y="0"/>
                    <a:pt x="10989" y="174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1"/>
            <p:cNvSpPr/>
            <p:nvPr/>
          </p:nvSpPr>
          <p:spPr>
            <a:xfrm>
              <a:off x="4486224" y="4013188"/>
              <a:ext cx="363977" cy="684951"/>
            </a:xfrm>
            <a:custGeom>
              <a:rect b="b" l="l" r="r" t="t"/>
              <a:pathLst>
                <a:path extrusionOk="0" h="21455" w="11401">
                  <a:moveTo>
                    <a:pt x="3325" y="3880"/>
                  </a:moveTo>
                  <a:cubicBezTo>
                    <a:pt x="0" y="808"/>
                    <a:pt x="792" y="0"/>
                    <a:pt x="871" y="2613"/>
                  </a:cubicBezTo>
                  <a:cubicBezTo>
                    <a:pt x="903" y="4355"/>
                    <a:pt x="681" y="5146"/>
                    <a:pt x="713" y="6286"/>
                  </a:cubicBezTo>
                  <a:cubicBezTo>
                    <a:pt x="1821" y="6065"/>
                    <a:pt x="2961" y="6160"/>
                    <a:pt x="4022" y="6571"/>
                  </a:cubicBezTo>
                  <a:cubicBezTo>
                    <a:pt x="4893" y="6951"/>
                    <a:pt x="3404" y="6001"/>
                    <a:pt x="776" y="6888"/>
                  </a:cubicBezTo>
                  <a:cubicBezTo>
                    <a:pt x="1378" y="9564"/>
                    <a:pt x="5684" y="8551"/>
                    <a:pt x="8297" y="12034"/>
                  </a:cubicBezTo>
                  <a:cubicBezTo>
                    <a:pt x="11195" y="18858"/>
                    <a:pt x="10830" y="21455"/>
                    <a:pt x="11400" y="21344"/>
                  </a:cubicBezTo>
                  <a:cubicBezTo>
                    <a:pt x="10276" y="15723"/>
                    <a:pt x="7474" y="7854"/>
                    <a:pt x="3325" y="3880"/>
                  </a:cubicBezTo>
                  <a:close/>
                </a:path>
              </a:pathLst>
            </a:custGeom>
            <a:solidFill>
              <a:srgbClr val="99D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1"/>
            <p:cNvSpPr/>
            <p:nvPr/>
          </p:nvSpPr>
          <p:spPr>
            <a:xfrm>
              <a:off x="4578512" y="4558108"/>
              <a:ext cx="14175" cy="44503"/>
            </a:xfrm>
            <a:custGeom>
              <a:rect b="b" l="l" r="r" t="t"/>
              <a:pathLst>
                <a:path extrusionOk="0" h="1394" w="444">
                  <a:moveTo>
                    <a:pt x="364" y="1140"/>
                  </a:moveTo>
                  <a:cubicBezTo>
                    <a:pt x="0" y="0"/>
                    <a:pt x="95" y="428"/>
                    <a:pt x="443" y="1394"/>
                  </a:cubicBezTo>
                  <a:cubicBezTo>
                    <a:pt x="443" y="1394"/>
                    <a:pt x="412" y="1315"/>
                    <a:pt x="364" y="1140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1"/>
            <p:cNvSpPr/>
            <p:nvPr/>
          </p:nvSpPr>
          <p:spPr>
            <a:xfrm>
              <a:off x="4425058" y="3802395"/>
              <a:ext cx="366499" cy="697625"/>
            </a:xfrm>
            <a:custGeom>
              <a:rect b="b" l="l" r="r" t="t"/>
              <a:pathLst>
                <a:path extrusionOk="0" h="21852" w="11480">
                  <a:moveTo>
                    <a:pt x="8946" y="15549"/>
                  </a:moveTo>
                  <a:cubicBezTo>
                    <a:pt x="10720" y="18732"/>
                    <a:pt x="11480" y="21851"/>
                    <a:pt x="10941" y="19856"/>
                  </a:cubicBezTo>
                  <a:cubicBezTo>
                    <a:pt x="9785" y="15597"/>
                    <a:pt x="9580" y="10736"/>
                    <a:pt x="7379" y="6936"/>
                  </a:cubicBezTo>
                  <a:cubicBezTo>
                    <a:pt x="5020" y="3057"/>
                    <a:pt x="2375" y="3247"/>
                    <a:pt x="95" y="1"/>
                  </a:cubicBezTo>
                  <a:cubicBezTo>
                    <a:pt x="0" y="777"/>
                    <a:pt x="48" y="1584"/>
                    <a:pt x="206" y="2360"/>
                  </a:cubicBezTo>
                  <a:cubicBezTo>
                    <a:pt x="634" y="4466"/>
                    <a:pt x="444" y="3785"/>
                    <a:pt x="1979" y="3785"/>
                  </a:cubicBezTo>
                  <a:cubicBezTo>
                    <a:pt x="2375" y="3785"/>
                    <a:pt x="2755" y="3848"/>
                    <a:pt x="3120" y="3991"/>
                  </a:cubicBezTo>
                  <a:cubicBezTo>
                    <a:pt x="2312" y="3880"/>
                    <a:pt x="1504" y="4007"/>
                    <a:pt x="776" y="4323"/>
                  </a:cubicBezTo>
                  <a:cubicBezTo>
                    <a:pt x="3072" y="9818"/>
                    <a:pt x="5621" y="9438"/>
                    <a:pt x="8946" y="15549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1"/>
            <p:cNvSpPr/>
            <p:nvPr/>
          </p:nvSpPr>
          <p:spPr>
            <a:xfrm>
              <a:off x="4572447" y="4338217"/>
              <a:ext cx="10120" cy="55645"/>
            </a:xfrm>
            <a:custGeom>
              <a:rect b="b" l="l" r="r" t="t"/>
              <a:pathLst>
                <a:path extrusionOk="0" h="1743" w="317">
                  <a:moveTo>
                    <a:pt x="253" y="1426"/>
                  </a:moveTo>
                  <a:cubicBezTo>
                    <a:pt x="0" y="1"/>
                    <a:pt x="32" y="428"/>
                    <a:pt x="317" y="1742"/>
                  </a:cubicBezTo>
                  <a:cubicBezTo>
                    <a:pt x="317" y="1742"/>
                    <a:pt x="301" y="1632"/>
                    <a:pt x="253" y="1426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1"/>
            <p:cNvSpPr/>
            <p:nvPr/>
          </p:nvSpPr>
          <p:spPr>
            <a:xfrm>
              <a:off x="6031199" y="3770451"/>
              <a:ext cx="14207" cy="14430"/>
            </a:xfrm>
            <a:custGeom>
              <a:rect b="b" l="l" r="r" t="t"/>
              <a:pathLst>
                <a:path extrusionOk="0" h="452" w="445">
                  <a:moveTo>
                    <a:pt x="223" y="1"/>
                  </a:moveTo>
                  <a:cubicBezTo>
                    <a:pt x="112" y="1"/>
                    <a:pt x="1" y="76"/>
                    <a:pt x="1" y="226"/>
                  </a:cubicBezTo>
                  <a:cubicBezTo>
                    <a:pt x="1" y="377"/>
                    <a:pt x="112" y="452"/>
                    <a:pt x="223" y="452"/>
                  </a:cubicBezTo>
                  <a:cubicBezTo>
                    <a:pt x="333" y="452"/>
                    <a:pt x="444" y="377"/>
                    <a:pt x="444" y="226"/>
                  </a:cubicBezTo>
                  <a:cubicBezTo>
                    <a:pt x="444" y="76"/>
                    <a:pt x="333" y="1"/>
                    <a:pt x="223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1"/>
            <p:cNvSpPr/>
            <p:nvPr/>
          </p:nvSpPr>
          <p:spPr>
            <a:xfrm>
              <a:off x="5770894" y="3838321"/>
              <a:ext cx="15196" cy="12483"/>
            </a:xfrm>
            <a:custGeom>
              <a:rect b="b" l="l" r="r" t="t"/>
              <a:pathLst>
                <a:path extrusionOk="0" h="391" w="476">
                  <a:moveTo>
                    <a:pt x="270" y="0"/>
                  </a:moveTo>
                  <a:cubicBezTo>
                    <a:pt x="96" y="0"/>
                    <a:pt x="1" y="206"/>
                    <a:pt x="127" y="333"/>
                  </a:cubicBezTo>
                  <a:cubicBezTo>
                    <a:pt x="168" y="373"/>
                    <a:pt x="218" y="391"/>
                    <a:pt x="267" y="391"/>
                  </a:cubicBezTo>
                  <a:cubicBezTo>
                    <a:pt x="373" y="391"/>
                    <a:pt x="476" y="309"/>
                    <a:pt x="476" y="190"/>
                  </a:cubicBezTo>
                  <a:cubicBezTo>
                    <a:pt x="476" y="79"/>
                    <a:pt x="381" y="0"/>
                    <a:pt x="27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1"/>
            <p:cNvSpPr/>
            <p:nvPr/>
          </p:nvSpPr>
          <p:spPr>
            <a:xfrm>
              <a:off x="5822961" y="3843876"/>
              <a:ext cx="13664" cy="13185"/>
            </a:xfrm>
            <a:custGeom>
              <a:rect b="b" l="l" r="r" t="t"/>
              <a:pathLst>
                <a:path extrusionOk="0" h="413" w="428">
                  <a:moveTo>
                    <a:pt x="206" y="0"/>
                  </a:moveTo>
                  <a:cubicBezTo>
                    <a:pt x="95" y="0"/>
                    <a:pt x="0" y="80"/>
                    <a:pt x="0" y="206"/>
                  </a:cubicBezTo>
                  <a:cubicBezTo>
                    <a:pt x="0" y="317"/>
                    <a:pt x="95" y="412"/>
                    <a:pt x="206" y="412"/>
                  </a:cubicBezTo>
                  <a:cubicBezTo>
                    <a:pt x="333" y="412"/>
                    <a:pt x="428" y="317"/>
                    <a:pt x="428" y="206"/>
                  </a:cubicBezTo>
                  <a:cubicBezTo>
                    <a:pt x="428" y="80"/>
                    <a:pt x="333" y="0"/>
                    <a:pt x="206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1"/>
            <p:cNvSpPr/>
            <p:nvPr/>
          </p:nvSpPr>
          <p:spPr>
            <a:xfrm>
              <a:off x="5219189" y="3746955"/>
              <a:ext cx="18485" cy="17463"/>
            </a:xfrm>
            <a:custGeom>
              <a:rect b="b" l="l" r="r" t="t"/>
              <a:pathLst>
                <a:path extrusionOk="0" h="547" w="579">
                  <a:moveTo>
                    <a:pt x="287" y="0"/>
                  </a:moveTo>
                  <a:cubicBezTo>
                    <a:pt x="159" y="0"/>
                    <a:pt x="32" y="84"/>
                    <a:pt x="24" y="250"/>
                  </a:cubicBezTo>
                  <a:cubicBezTo>
                    <a:pt x="0" y="448"/>
                    <a:pt x="143" y="547"/>
                    <a:pt x="287" y="547"/>
                  </a:cubicBezTo>
                  <a:cubicBezTo>
                    <a:pt x="432" y="547"/>
                    <a:pt x="578" y="448"/>
                    <a:pt x="562" y="250"/>
                  </a:cubicBezTo>
                  <a:cubicBezTo>
                    <a:pt x="546" y="84"/>
                    <a:pt x="416" y="0"/>
                    <a:pt x="287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1"/>
            <p:cNvSpPr/>
            <p:nvPr/>
          </p:nvSpPr>
          <p:spPr>
            <a:xfrm>
              <a:off x="5227521" y="3916152"/>
              <a:ext cx="19730" cy="19762"/>
            </a:xfrm>
            <a:custGeom>
              <a:rect b="b" l="l" r="r" t="t"/>
              <a:pathLst>
                <a:path extrusionOk="0" h="619" w="618">
                  <a:moveTo>
                    <a:pt x="301" y="1"/>
                  </a:moveTo>
                  <a:cubicBezTo>
                    <a:pt x="127" y="1"/>
                    <a:pt x="0" y="127"/>
                    <a:pt x="0" y="302"/>
                  </a:cubicBezTo>
                  <a:cubicBezTo>
                    <a:pt x="0" y="476"/>
                    <a:pt x="127" y="618"/>
                    <a:pt x="301" y="618"/>
                  </a:cubicBezTo>
                  <a:cubicBezTo>
                    <a:pt x="475" y="618"/>
                    <a:pt x="618" y="476"/>
                    <a:pt x="618" y="302"/>
                  </a:cubicBezTo>
                  <a:cubicBezTo>
                    <a:pt x="618" y="127"/>
                    <a:pt x="475" y="1"/>
                    <a:pt x="30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1"/>
            <p:cNvSpPr/>
            <p:nvPr/>
          </p:nvSpPr>
          <p:spPr>
            <a:xfrm>
              <a:off x="5228542" y="3849878"/>
              <a:ext cx="16697" cy="14302"/>
            </a:xfrm>
            <a:custGeom>
              <a:rect b="b" l="l" r="r" t="t"/>
              <a:pathLst>
                <a:path extrusionOk="0" h="448" w="523">
                  <a:moveTo>
                    <a:pt x="325" y="1"/>
                  </a:moveTo>
                  <a:cubicBezTo>
                    <a:pt x="317" y="1"/>
                    <a:pt x="309" y="1"/>
                    <a:pt x="301" y="2"/>
                  </a:cubicBezTo>
                  <a:cubicBezTo>
                    <a:pt x="95" y="2"/>
                    <a:pt x="0" y="240"/>
                    <a:pt x="143" y="382"/>
                  </a:cubicBezTo>
                  <a:cubicBezTo>
                    <a:pt x="188" y="427"/>
                    <a:pt x="242" y="447"/>
                    <a:pt x="295" y="447"/>
                  </a:cubicBezTo>
                  <a:cubicBezTo>
                    <a:pt x="411" y="447"/>
                    <a:pt x="523" y="354"/>
                    <a:pt x="523" y="224"/>
                  </a:cubicBezTo>
                  <a:cubicBezTo>
                    <a:pt x="523" y="106"/>
                    <a:pt x="439" y="1"/>
                    <a:pt x="325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1"/>
            <p:cNvSpPr/>
            <p:nvPr/>
          </p:nvSpPr>
          <p:spPr>
            <a:xfrm>
              <a:off x="4989434" y="3831234"/>
              <a:ext cx="14686" cy="12802"/>
            </a:xfrm>
            <a:custGeom>
              <a:rect b="b" l="l" r="r" t="t"/>
              <a:pathLst>
                <a:path extrusionOk="0" h="401" w="460">
                  <a:moveTo>
                    <a:pt x="270" y="1"/>
                  </a:moveTo>
                  <a:cubicBezTo>
                    <a:pt x="96" y="1"/>
                    <a:pt x="1" y="222"/>
                    <a:pt x="127" y="349"/>
                  </a:cubicBezTo>
                  <a:cubicBezTo>
                    <a:pt x="168" y="384"/>
                    <a:pt x="216" y="400"/>
                    <a:pt x="263" y="400"/>
                  </a:cubicBezTo>
                  <a:cubicBezTo>
                    <a:pt x="364" y="400"/>
                    <a:pt x="460" y="325"/>
                    <a:pt x="460" y="206"/>
                  </a:cubicBezTo>
                  <a:cubicBezTo>
                    <a:pt x="460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1"/>
            <p:cNvSpPr/>
            <p:nvPr/>
          </p:nvSpPr>
          <p:spPr>
            <a:xfrm>
              <a:off x="4412701" y="4757760"/>
              <a:ext cx="1941104" cy="383707"/>
            </a:xfrm>
            <a:custGeom>
              <a:rect b="b" l="l" r="r" t="t"/>
              <a:pathLst>
                <a:path extrusionOk="0" h="12019" w="60802">
                  <a:moveTo>
                    <a:pt x="1505" y="1"/>
                  </a:moveTo>
                  <a:cubicBezTo>
                    <a:pt x="681" y="1"/>
                    <a:pt x="1" y="2692"/>
                    <a:pt x="1" y="6017"/>
                  </a:cubicBezTo>
                  <a:cubicBezTo>
                    <a:pt x="1" y="9327"/>
                    <a:pt x="681" y="12018"/>
                    <a:pt x="1505" y="12018"/>
                  </a:cubicBezTo>
                  <a:lnTo>
                    <a:pt x="60089" y="12018"/>
                  </a:lnTo>
                  <a:cubicBezTo>
                    <a:pt x="60485" y="12018"/>
                    <a:pt x="60802" y="11702"/>
                    <a:pt x="60802" y="11306"/>
                  </a:cubicBezTo>
                  <a:cubicBezTo>
                    <a:pt x="60802" y="11116"/>
                    <a:pt x="60659" y="10973"/>
                    <a:pt x="60469" y="10973"/>
                  </a:cubicBezTo>
                  <a:lnTo>
                    <a:pt x="40693" y="10973"/>
                  </a:lnTo>
                  <a:cubicBezTo>
                    <a:pt x="40297" y="9881"/>
                    <a:pt x="40044" y="8076"/>
                    <a:pt x="40044" y="6017"/>
                  </a:cubicBezTo>
                  <a:cubicBezTo>
                    <a:pt x="40044" y="3959"/>
                    <a:pt x="40297" y="2138"/>
                    <a:pt x="40693" y="1061"/>
                  </a:cubicBezTo>
                  <a:lnTo>
                    <a:pt x="60453" y="1061"/>
                  </a:lnTo>
                  <a:cubicBezTo>
                    <a:pt x="60643" y="1061"/>
                    <a:pt x="60802" y="903"/>
                    <a:pt x="60802" y="713"/>
                  </a:cubicBezTo>
                  <a:cubicBezTo>
                    <a:pt x="60802" y="317"/>
                    <a:pt x="60485" y="1"/>
                    <a:pt x="60089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1"/>
            <p:cNvSpPr/>
            <p:nvPr/>
          </p:nvSpPr>
          <p:spPr>
            <a:xfrm>
              <a:off x="5691020" y="4791631"/>
              <a:ext cx="20783" cy="316473"/>
            </a:xfrm>
            <a:custGeom>
              <a:rect b="b" l="l" r="r" t="t"/>
              <a:pathLst>
                <a:path extrusionOk="0" h="9913" w="651">
                  <a:moveTo>
                    <a:pt x="650" y="0"/>
                  </a:moveTo>
                  <a:cubicBezTo>
                    <a:pt x="254" y="1077"/>
                    <a:pt x="1" y="2898"/>
                    <a:pt x="1" y="4956"/>
                  </a:cubicBezTo>
                  <a:cubicBezTo>
                    <a:pt x="1" y="7015"/>
                    <a:pt x="254" y="8820"/>
                    <a:pt x="650" y="9912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41"/>
            <p:cNvSpPr/>
            <p:nvPr/>
          </p:nvSpPr>
          <p:spPr>
            <a:xfrm>
              <a:off x="5711771" y="4791631"/>
              <a:ext cx="608618" cy="316473"/>
            </a:xfrm>
            <a:custGeom>
              <a:rect b="b" l="l" r="r" t="t"/>
              <a:pathLst>
                <a:path extrusionOk="0" h="9913" w="19064">
                  <a:moveTo>
                    <a:pt x="0" y="0"/>
                  </a:moveTo>
                  <a:lnTo>
                    <a:pt x="0" y="9912"/>
                  </a:lnTo>
                  <a:lnTo>
                    <a:pt x="19064" y="9912"/>
                  </a:lnTo>
                  <a:cubicBezTo>
                    <a:pt x="18668" y="8820"/>
                    <a:pt x="18415" y="7015"/>
                    <a:pt x="18415" y="4956"/>
                  </a:cubicBezTo>
                  <a:cubicBezTo>
                    <a:pt x="18415" y="2898"/>
                    <a:pt x="18668" y="1077"/>
                    <a:pt x="19064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41"/>
            <p:cNvSpPr/>
            <p:nvPr/>
          </p:nvSpPr>
          <p:spPr>
            <a:xfrm>
              <a:off x="4629048" y="4758270"/>
              <a:ext cx="249238" cy="383707"/>
            </a:xfrm>
            <a:custGeom>
              <a:rect b="b" l="l" r="r" t="t"/>
              <a:pathLst>
                <a:path extrusionOk="0" h="12019" w="7807">
                  <a:moveTo>
                    <a:pt x="1489" y="0"/>
                  </a:moveTo>
                  <a:cubicBezTo>
                    <a:pt x="665" y="0"/>
                    <a:pt x="0" y="2692"/>
                    <a:pt x="0" y="6001"/>
                  </a:cubicBezTo>
                  <a:cubicBezTo>
                    <a:pt x="0" y="9326"/>
                    <a:pt x="665" y="12018"/>
                    <a:pt x="1489" y="12018"/>
                  </a:cubicBezTo>
                  <a:lnTo>
                    <a:pt x="7806" y="12002"/>
                  </a:lnTo>
                  <a:cubicBezTo>
                    <a:pt x="6983" y="12002"/>
                    <a:pt x="6318" y="9311"/>
                    <a:pt x="6318" y="6001"/>
                  </a:cubicBezTo>
                  <a:cubicBezTo>
                    <a:pt x="6318" y="2676"/>
                    <a:pt x="6983" y="0"/>
                    <a:pt x="780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1"/>
            <p:cNvSpPr/>
            <p:nvPr/>
          </p:nvSpPr>
          <p:spPr>
            <a:xfrm>
              <a:off x="4598209" y="4758270"/>
              <a:ext cx="54624" cy="383707"/>
            </a:xfrm>
            <a:custGeom>
              <a:rect b="b" l="l" r="r" t="t"/>
              <a:pathLst>
                <a:path extrusionOk="0" h="12019" w="1711">
                  <a:moveTo>
                    <a:pt x="1711" y="0"/>
                  </a:moveTo>
                  <a:cubicBezTo>
                    <a:pt x="1568" y="0"/>
                    <a:pt x="1441" y="48"/>
                    <a:pt x="1331" y="143"/>
                  </a:cubicBezTo>
                  <a:cubicBezTo>
                    <a:pt x="1236" y="238"/>
                    <a:pt x="1156" y="349"/>
                    <a:pt x="1077" y="460"/>
                  </a:cubicBezTo>
                  <a:cubicBezTo>
                    <a:pt x="951" y="697"/>
                    <a:pt x="824" y="935"/>
                    <a:pt x="745" y="1204"/>
                  </a:cubicBezTo>
                  <a:cubicBezTo>
                    <a:pt x="571" y="1710"/>
                    <a:pt x="428" y="2249"/>
                    <a:pt x="349" y="2787"/>
                  </a:cubicBezTo>
                  <a:cubicBezTo>
                    <a:pt x="1" y="4925"/>
                    <a:pt x="1" y="7094"/>
                    <a:pt x="349" y="9231"/>
                  </a:cubicBezTo>
                  <a:cubicBezTo>
                    <a:pt x="428" y="9770"/>
                    <a:pt x="571" y="10292"/>
                    <a:pt x="745" y="10799"/>
                  </a:cubicBezTo>
                  <a:cubicBezTo>
                    <a:pt x="824" y="11052"/>
                    <a:pt x="951" y="11306"/>
                    <a:pt x="1077" y="11543"/>
                  </a:cubicBezTo>
                  <a:cubicBezTo>
                    <a:pt x="1156" y="11654"/>
                    <a:pt x="1236" y="11765"/>
                    <a:pt x="1331" y="11860"/>
                  </a:cubicBezTo>
                  <a:cubicBezTo>
                    <a:pt x="1441" y="11955"/>
                    <a:pt x="1568" y="12018"/>
                    <a:pt x="1711" y="12018"/>
                  </a:cubicBezTo>
                  <a:cubicBezTo>
                    <a:pt x="1568" y="12002"/>
                    <a:pt x="1441" y="11939"/>
                    <a:pt x="1362" y="11828"/>
                  </a:cubicBezTo>
                  <a:cubicBezTo>
                    <a:pt x="1267" y="11733"/>
                    <a:pt x="1204" y="11622"/>
                    <a:pt x="1141" y="11511"/>
                  </a:cubicBezTo>
                  <a:cubicBezTo>
                    <a:pt x="1014" y="11274"/>
                    <a:pt x="919" y="11021"/>
                    <a:pt x="856" y="10767"/>
                  </a:cubicBezTo>
                  <a:cubicBezTo>
                    <a:pt x="697" y="10261"/>
                    <a:pt x="602" y="9738"/>
                    <a:pt x="523" y="9200"/>
                  </a:cubicBezTo>
                  <a:cubicBezTo>
                    <a:pt x="254" y="7078"/>
                    <a:pt x="254" y="4925"/>
                    <a:pt x="523" y="2803"/>
                  </a:cubicBezTo>
                  <a:cubicBezTo>
                    <a:pt x="602" y="2280"/>
                    <a:pt x="697" y="1758"/>
                    <a:pt x="856" y="1251"/>
                  </a:cubicBezTo>
                  <a:cubicBezTo>
                    <a:pt x="919" y="982"/>
                    <a:pt x="1014" y="745"/>
                    <a:pt x="1141" y="507"/>
                  </a:cubicBezTo>
                  <a:cubicBezTo>
                    <a:pt x="1204" y="380"/>
                    <a:pt x="1267" y="270"/>
                    <a:pt x="1362" y="175"/>
                  </a:cubicBezTo>
                  <a:cubicBezTo>
                    <a:pt x="1441" y="80"/>
                    <a:pt x="1568" y="16"/>
                    <a:pt x="1711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41"/>
            <p:cNvSpPr/>
            <p:nvPr/>
          </p:nvSpPr>
          <p:spPr>
            <a:xfrm>
              <a:off x="4848427" y="4758175"/>
              <a:ext cx="52102" cy="383802"/>
            </a:xfrm>
            <a:custGeom>
              <a:rect b="b" l="l" r="r" t="t"/>
              <a:pathLst>
                <a:path extrusionOk="0" h="12022" w="1632">
                  <a:moveTo>
                    <a:pt x="1578" y="0"/>
                  </a:moveTo>
                  <a:cubicBezTo>
                    <a:pt x="1457" y="0"/>
                    <a:pt x="1350" y="47"/>
                    <a:pt x="1267" y="130"/>
                  </a:cubicBezTo>
                  <a:cubicBezTo>
                    <a:pt x="1156" y="225"/>
                    <a:pt x="1077" y="320"/>
                    <a:pt x="1014" y="447"/>
                  </a:cubicBezTo>
                  <a:cubicBezTo>
                    <a:pt x="871" y="684"/>
                    <a:pt x="760" y="922"/>
                    <a:pt x="665" y="1191"/>
                  </a:cubicBezTo>
                  <a:cubicBezTo>
                    <a:pt x="491" y="1698"/>
                    <a:pt x="364" y="2236"/>
                    <a:pt x="269" y="2774"/>
                  </a:cubicBezTo>
                  <a:cubicBezTo>
                    <a:pt x="95" y="3835"/>
                    <a:pt x="0" y="4928"/>
                    <a:pt x="0" y="6004"/>
                  </a:cubicBezTo>
                  <a:cubicBezTo>
                    <a:pt x="0" y="7081"/>
                    <a:pt x="95" y="8174"/>
                    <a:pt x="269" y="9234"/>
                  </a:cubicBezTo>
                  <a:cubicBezTo>
                    <a:pt x="349" y="9773"/>
                    <a:pt x="491" y="10295"/>
                    <a:pt x="665" y="10802"/>
                  </a:cubicBezTo>
                  <a:cubicBezTo>
                    <a:pt x="744" y="11071"/>
                    <a:pt x="871" y="11309"/>
                    <a:pt x="998" y="11546"/>
                  </a:cubicBezTo>
                  <a:cubicBezTo>
                    <a:pt x="1077" y="11657"/>
                    <a:pt x="1156" y="11768"/>
                    <a:pt x="1251" y="11863"/>
                  </a:cubicBezTo>
                  <a:cubicBezTo>
                    <a:pt x="1362" y="11958"/>
                    <a:pt x="1489" y="12021"/>
                    <a:pt x="1631" y="12021"/>
                  </a:cubicBezTo>
                  <a:cubicBezTo>
                    <a:pt x="1489" y="12005"/>
                    <a:pt x="1362" y="11942"/>
                    <a:pt x="1283" y="11831"/>
                  </a:cubicBezTo>
                  <a:cubicBezTo>
                    <a:pt x="1188" y="11736"/>
                    <a:pt x="1124" y="11625"/>
                    <a:pt x="1061" y="11514"/>
                  </a:cubicBezTo>
                  <a:cubicBezTo>
                    <a:pt x="934" y="11277"/>
                    <a:pt x="839" y="11024"/>
                    <a:pt x="776" y="10770"/>
                  </a:cubicBezTo>
                  <a:cubicBezTo>
                    <a:pt x="618" y="10264"/>
                    <a:pt x="523" y="9741"/>
                    <a:pt x="444" y="9203"/>
                  </a:cubicBezTo>
                  <a:cubicBezTo>
                    <a:pt x="174" y="7081"/>
                    <a:pt x="174" y="4928"/>
                    <a:pt x="444" y="2806"/>
                  </a:cubicBezTo>
                  <a:cubicBezTo>
                    <a:pt x="523" y="2283"/>
                    <a:pt x="618" y="1761"/>
                    <a:pt x="776" y="1254"/>
                  </a:cubicBezTo>
                  <a:cubicBezTo>
                    <a:pt x="839" y="985"/>
                    <a:pt x="934" y="748"/>
                    <a:pt x="1061" y="510"/>
                  </a:cubicBezTo>
                  <a:cubicBezTo>
                    <a:pt x="1124" y="383"/>
                    <a:pt x="1188" y="273"/>
                    <a:pt x="1283" y="178"/>
                  </a:cubicBezTo>
                  <a:cubicBezTo>
                    <a:pt x="1362" y="83"/>
                    <a:pt x="1489" y="19"/>
                    <a:pt x="1631" y="3"/>
                  </a:cubicBezTo>
                  <a:cubicBezTo>
                    <a:pt x="1613" y="1"/>
                    <a:pt x="1595" y="0"/>
                    <a:pt x="1578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1"/>
            <p:cNvSpPr/>
            <p:nvPr/>
          </p:nvSpPr>
          <p:spPr>
            <a:xfrm>
              <a:off x="5096091" y="4758175"/>
              <a:ext cx="52102" cy="383802"/>
            </a:xfrm>
            <a:custGeom>
              <a:rect b="b" l="l" r="r" t="t"/>
              <a:pathLst>
                <a:path extrusionOk="0" h="12022" w="1632">
                  <a:moveTo>
                    <a:pt x="1578" y="0"/>
                  </a:moveTo>
                  <a:cubicBezTo>
                    <a:pt x="1457" y="0"/>
                    <a:pt x="1350" y="47"/>
                    <a:pt x="1267" y="130"/>
                  </a:cubicBezTo>
                  <a:cubicBezTo>
                    <a:pt x="1157" y="225"/>
                    <a:pt x="1077" y="320"/>
                    <a:pt x="1014" y="447"/>
                  </a:cubicBezTo>
                  <a:cubicBezTo>
                    <a:pt x="872" y="684"/>
                    <a:pt x="761" y="922"/>
                    <a:pt x="666" y="1191"/>
                  </a:cubicBezTo>
                  <a:cubicBezTo>
                    <a:pt x="492" y="1698"/>
                    <a:pt x="365" y="2236"/>
                    <a:pt x="270" y="2774"/>
                  </a:cubicBezTo>
                  <a:cubicBezTo>
                    <a:pt x="96" y="3835"/>
                    <a:pt x="1" y="4928"/>
                    <a:pt x="1" y="6004"/>
                  </a:cubicBezTo>
                  <a:cubicBezTo>
                    <a:pt x="1" y="7081"/>
                    <a:pt x="96" y="8174"/>
                    <a:pt x="270" y="9234"/>
                  </a:cubicBezTo>
                  <a:cubicBezTo>
                    <a:pt x="349" y="9773"/>
                    <a:pt x="492" y="10295"/>
                    <a:pt x="666" y="10802"/>
                  </a:cubicBezTo>
                  <a:cubicBezTo>
                    <a:pt x="745" y="11071"/>
                    <a:pt x="872" y="11309"/>
                    <a:pt x="998" y="11546"/>
                  </a:cubicBezTo>
                  <a:cubicBezTo>
                    <a:pt x="1077" y="11657"/>
                    <a:pt x="1157" y="11768"/>
                    <a:pt x="1252" y="11863"/>
                  </a:cubicBezTo>
                  <a:cubicBezTo>
                    <a:pt x="1362" y="11958"/>
                    <a:pt x="1489" y="12021"/>
                    <a:pt x="1632" y="12021"/>
                  </a:cubicBezTo>
                  <a:cubicBezTo>
                    <a:pt x="1489" y="12005"/>
                    <a:pt x="1362" y="11942"/>
                    <a:pt x="1283" y="11831"/>
                  </a:cubicBezTo>
                  <a:cubicBezTo>
                    <a:pt x="1188" y="11736"/>
                    <a:pt x="1125" y="11625"/>
                    <a:pt x="1062" y="11514"/>
                  </a:cubicBezTo>
                  <a:cubicBezTo>
                    <a:pt x="935" y="11277"/>
                    <a:pt x="840" y="11024"/>
                    <a:pt x="777" y="10770"/>
                  </a:cubicBezTo>
                  <a:cubicBezTo>
                    <a:pt x="618" y="10264"/>
                    <a:pt x="523" y="9741"/>
                    <a:pt x="444" y="9203"/>
                  </a:cubicBezTo>
                  <a:cubicBezTo>
                    <a:pt x="175" y="7081"/>
                    <a:pt x="175" y="4928"/>
                    <a:pt x="444" y="2806"/>
                  </a:cubicBezTo>
                  <a:cubicBezTo>
                    <a:pt x="523" y="2283"/>
                    <a:pt x="618" y="1761"/>
                    <a:pt x="777" y="1254"/>
                  </a:cubicBezTo>
                  <a:cubicBezTo>
                    <a:pt x="840" y="985"/>
                    <a:pt x="935" y="748"/>
                    <a:pt x="1062" y="510"/>
                  </a:cubicBezTo>
                  <a:cubicBezTo>
                    <a:pt x="1125" y="383"/>
                    <a:pt x="1188" y="273"/>
                    <a:pt x="1283" y="178"/>
                  </a:cubicBezTo>
                  <a:cubicBezTo>
                    <a:pt x="1362" y="83"/>
                    <a:pt x="1489" y="19"/>
                    <a:pt x="1632" y="3"/>
                  </a:cubicBezTo>
                  <a:cubicBezTo>
                    <a:pt x="1613" y="1"/>
                    <a:pt x="1596" y="0"/>
                    <a:pt x="1578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1"/>
            <p:cNvSpPr/>
            <p:nvPr/>
          </p:nvSpPr>
          <p:spPr>
            <a:xfrm>
              <a:off x="5341265" y="4758270"/>
              <a:ext cx="54624" cy="383707"/>
            </a:xfrm>
            <a:custGeom>
              <a:rect b="b" l="l" r="r" t="t"/>
              <a:pathLst>
                <a:path extrusionOk="0" h="12019" w="1711">
                  <a:moveTo>
                    <a:pt x="1710" y="0"/>
                  </a:moveTo>
                  <a:cubicBezTo>
                    <a:pt x="1568" y="0"/>
                    <a:pt x="1441" y="32"/>
                    <a:pt x="1346" y="127"/>
                  </a:cubicBezTo>
                  <a:cubicBezTo>
                    <a:pt x="1251" y="222"/>
                    <a:pt x="1172" y="317"/>
                    <a:pt x="1093" y="444"/>
                  </a:cubicBezTo>
                  <a:cubicBezTo>
                    <a:pt x="950" y="681"/>
                    <a:pt x="839" y="919"/>
                    <a:pt x="760" y="1188"/>
                  </a:cubicBezTo>
                  <a:cubicBezTo>
                    <a:pt x="586" y="1695"/>
                    <a:pt x="443" y="2233"/>
                    <a:pt x="364" y="2771"/>
                  </a:cubicBezTo>
                  <a:cubicBezTo>
                    <a:pt x="0" y="4909"/>
                    <a:pt x="0" y="7094"/>
                    <a:pt x="348" y="9231"/>
                  </a:cubicBezTo>
                  <a:cubicBezTo>
                    <a:pt x="428" y="9770"/>
                    <a:pt x="570" y="10292"/>
                    <a:pt x="744" y="10799"/>
                  </a:cubicBezTo>
                  <a:cubicBezTo>
                    <a:pt x="823" y="11068"/>
                    <a:pt x="934" y="11306"/>
                    <a:pt x="1077" y="11543"/>
                  </a:cubicBezTo>
                  <a:cubicBezTo>
                    <a:pt x="1156" y="11654"/>
                    <a:pt x="1235" y="11765"/>
                    <a:pt x="1330" y="11860"/>
                  </a:cubicBezTo>
                  <a:cubicBezTo>
                    <a:pt x="1425" y="11955"/>
                    <a:pt x="1568" y="12018"/>
                    <a:pt x="1694" y="12018"/>
                  </a:cubicBezTo>
                  <a:cubicBezTo>
                    <a:pt x="1568" y="12002"/>
                    <a:pt x="1441" y="11939"/>
                    <a:pt x="1362" y="11828"/>
                  </a:cubicBezTo>
                  <a:cubicBezTo>
                    <a:pt x="1267" y="11733"/>
                    <a:pt x="1188" y="11622"/>
                    <a:pt x="1140" y="11511"/>
                  </a:cubicBezTo>
                  <a:cubicBezTo>
                    <a:pt x="1013" y="11274"/>
                    <a:pt x="918" y="11021"/>
                    <a:pt x="855" y="10767"/>
                  </a:cubicBezTo>
                  <a:cubicBezTo>
                    <a:pt x="697" y="10261"/>
                    <a:pt x="586" y="9738"/>
                    <a:pt x="523" y="9200"/>
                  </a:cubicBezTo>
                  <a:cubicBezTo>
                    <a:pt x="380" y="8139"/>
                    <a:pt x="317" y="7078"/>
                    <a:pt x="333" y="6001"/>
                  </a:cubicBezTo>
                  <a:cubicBezTo>
                    <a:pt x="317" y="4941"/>
                    <a:pt x="380" y="3864"/>
                    <a:pt x="523" y="2803"/>
                  </a:cubicBezTo>
                  <a:cubicBezTo>
                    <a:pt x="602" y="2280"/>
                    <a:pt x="697" y="1758"/>
                    <a:pt x="855" y="1251"/>
                  </a:cubicBezTo>
                  <a:cubicBezTo>
                    <a:pt x="918" y="982"/>
                    <a:pt x="1013" y="745"/>
                    <a:pt x="1140" y="507"/>
                  </a:cubicBezTo>
                  <a:cubicBezTo>
                    <a:pt x="1203" y="380"/>
                    <a:pt x="1267" y="270"/>
                    <a:pt x="1362" y="175"/>
                  </a:cubicBezTo>
                  <a:cubicBezTo>
                    <a:pt x="1441" y="80"/>
                    <a:pt x="1568" y="16"/>
                    <a:pt x="171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1"/>
            <p:cNvSpPr/>
            <p:nvPr/>
          </p:nvSpPr>
          <p:spPr>
            <a:xfrm>
              <a:off x="5618745" y="4758270"/>
              <a:ext cx="71831" cy="383707"/>
            </a:xfrm>
            <a:custGeom>
              <a:rect b="b" l="l" r="r" t="t"/>
              <a:pathLst>
                <a:path extrusionOk="0" h="12019" w="2250">
                  <a:moveTo>
                    <a:pt x="1505" y="0"/>
                  </a:moveTo>
                  <a:cubicBezTo>
                    <a:pt x="682" y="0"/>
                    <a:pt x="1" y="2676"/>
                    <a:pt x="1" y="6001"/>
                  </a:cubicBezTo>
                  <a:cubicBezTo>
                    <a:pt x="1" y="9311"/>
                    <a:pt x="682" y="12002"/>
                    <a:pt x="1505" y="12002"/>
                  </a:cubicBezTo>
                  <a:lnTo>
                    <a:pt x="2233" y="12018"/>
                  </a:lnTo>
                  <a:lnTo>
                    <a:pt x="2233" y="12018"/>
                  </a:lnTo>
                  <a:cubicBezTo>
                    <a:pt x="1417" y="11983"/>
                    <a:pt x="761" y="9305"/>
                    <a:pt x="761" y="6001"/>
                  </a:cubicBezTo>
                  <a:cubicBezTo>
                    <a:pt x="761" y="2692"/>
                    <a:pt x="1426" y="0"/>
                    <a:pt x="2249" y="0"/>
                  </a:cubicBezTo>
                  <a:close/>
                  <a:moveTo>
                    <a:pt x="2233" y="12018"/>
                  </a:moveTo>
                  <a:cubicBezTo>
                    <a:pt x="2238" y="12018"/>
                    <a:pt x="2244" y="12018"/>
                    <a:pt x="2249" y="12018"/>
                  </a:cubicBezTo>
                  <a:lnTo>
                    <a:pt x="2233" y="12018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1"/>
            <p:cNvSpPr/>
            <p:nvPr/>
          </p:nvSpPr>
          <p:spPr>
            <a:xfrm>
              <a:off x="4448072" y="4758270"/>
              <a:ext cx="71831" cy="383707"/>
            </a:xfrm>
            <a:custGeom>
              <a:rect b="b" l="l" r="r" t="t"/>
              <a:pathLst>
                <a:path extrusionOk="0" h="12019" w="2250">
                  <a:moveTo>
                    <a:pt x="1505" y="0"/>
                  </a:moveTo>
                  <a:cubicBezTo>
                    <a:pt x="682" y="0"/>
                    <a:pt x="1" y="2676"/>
                    <a:pt x="1" y="6001"/>
                  </a:cubicBezTo>
                  <a:cubicBezTo>
                    <a:pt x="1" y="9311"/>
                    <a:pt x="682" y="12002"/>
                    <a:pt x="1505" y="12002"/>
                  </a:cubicBezTo>
                  <a:lnTo>
                    <a:pt x="2233" y="12018"/>
                  </a:lnTo>
                  <a:lnTo>
                    <a:pt x="2233" y="12018"/>
                  </a:lnTo>
                  <a:cubicBezTo>
                    <a:pt x="1417" y="11983"/>
                    <a:pt x="761" y="9305"/>
                    <a:pt x="761" y="6001"/>
                  </a:cubicBezTo>
                  <a:cubicBezTo>
                    <a:pt x="761" y="2692"/>
                    <a:pt x="1426" y="0"/>
                    <a:pt x="2249" y="0"/>
                  </a:cubicBezTo>
                  <a:close/>
                  <a:moveTo>
                    <a:pt x="2233" y="12018"/>
                  </a:moveTo>
                  <a:cubicBezTo>
                    <a:pt x="2239" y="12018"/>
                    <a:pt x="2244" y="12018"/>
                    <a:pt x="2249" y="12018"/>
                  </a:cubicBezTo>
                  <a:lnTo>
                    <a:pt x="2233" y="12018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1"/>
            <p:cNvSpPr/>
            <p:nvPr/>
          </p:nvSpPr>
          <p:spPr>
            <a:xfrm>
              <a:off x="4531489" y="4565674"/>
              <a:ext cx="1602443" cy="192125"/>
            </a:xfrm>
            <a:custGeom>
              <a:rect b="b" l="l" r="r" t="t"/>
              <a:pathLst>
                <a:path extrusionOk="0" h="6018" w="50194">
                  <a:moveTo>
                    <a:pt x="761" y="1"/>
                  </a:moveTo>
                  <a:cubicBezTo>
                    <a:pt x="349" y="1"/>
                    <a:pt x="0" y="1363"/>
                    <a:pt x="0" y="3009"/>
                  </a:cubicBezTo>
                  <a:cubicBezTo>
                    <a:pt x="0" y="4672"/>
                    <a:pt x="349" y="6018"/>
                    <a:pt x="761" y="6018"/>
                  </a:cubicBezTo>
                  <a:lnTo>
                    <a:pt x="49845" y="6018"/>
                  </a:lnTo>
                  <a:cubicBezTo>
                    <a:pt x="50035" y="6018"/>
                    <a:pt x="50193" y="5859"/>
                    <a:pt x="50193" y="5669"/>
                  </a:cubicBezTo>
                  <a:cubicBezTo>
                    <a:pt x="50193" y="5574"/>
                    <a:pt x="50114" y="5479"/>
                    <a:pt x="50019" y="5479"/>
                  </a:cubicBezTo>
                  <a:lnTo>
                    <a:pt x="40123" y="5479"/>
                  </a:lnTo>
                  <a:cubicBezTo>
                    <a:pt x="39695" y="3864"/>
                    <a:pt x="39695" y="2154"/>
                    <a:pt x="40123" y="539"/>
                  </a:cubicBezTo>
                  <a:lnTo>
                    <a:pt x="50019" y="539"/>
                  </a:lnTo>
                  <a:cubicBezTo>
                    <a:pt x="50114" y="539"/>
                    <a:pt x="50193" y="460"/>
                    <a:pt x="50193" y="365"/>
                  </a:cubicBezTo>
                  <a:cubicBezTo>
                    <a:pt x="50193" y="175"/>
                    <a:pt x="50035" y="17"/>
                    <a:pt x="49845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1"/>
            <p:cNvSpPr/>
            <p:nvPr/>
          </p:nvSpPr>
          <p:spPr>
            <a:xfrm>
              <a:off x="5799210" y="4582881"/>
              <a:ext cx="13664" cy="157741"/>
            </a:xfrm>
            <a:custGeom>
              <a:rect b="b" l="l" r="r" t="t"/>
              <a:pathLst>
                <a:path extrusionOk="0" h="4941" w="428">
                  <a:moveTo>
                    <a:pt x="428" y="0"/>
                  </a:moveTo>
                  <a:cubicBezTo>
                    <a:pt x="0" y="1615"/>
                    <a:pt x="0" y="3325"/>
                    <a:pt x="428" y="4940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1"/>
            <p:cNvSpPr/>
            <p:nvPr/>
          </p:nvSpPr>
          <p:spPr>
            <a:xfrm>
              <a:off x="5812841" y="4582881"/>
              <a:ext cx="304341" cy="157741"/>
            </a:xfrm>
            <a:custGeom>
              <a:rect b="b" l="l" r="r" t="t"/>
              <a:pathLst>
                <a:path extrusionOk="0" h="4941" w="9533">
                  <a:moveTo>
                    <a:pt x="1" y="0"/>
                  </a:moveTo>
                  <a:lnTo>
                    <a:pt x="1" y="4940"/>
                  </a:lnTo>
                  <a:lnTo>
                    <a:pt x="9533" y="4940"/>
                  </a:lnTo>
                  <a:cubicBezTo>
                    <a:pt x="9105" y="3325"/>
                    <a:pt x="9105" y="1615"/>
                    <a:pt x="953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4568393" y="4565674"/>
              <a:ext cx="48558" cy="192125"/>
            </a:xfrm>
            <a:custGeom>
              <a:rect b="b" l="l" r="r" t="t"/>
              <a:pathLst>
                <a:path extrusionOk="0" h="6018" w="1521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093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1"/>
            <p:cNvSpPr/>
            <p:nvPr/>
          </p:nvSpPr>
          <p:spPr>
            <a:xfrm>
              <a:off x="4604275" y="4565674"/>
              <a:ext cx="48558" cy="192125"/>
            </a:xfrm>
            <a:custGeom>
              <a:rect b="b" l="l" r="r" t="t"/>
              <a:pathLst>
                <a:path extrusionOk="0" h="6018" w="1521">
                  <a:moveTo>
                    <a:pt x="761" y="1"/>
                  </a:moveTo>
                  <a:cubicBezTo>
                    <a:pt x="333" y="1"/>
                    <a:pt x="1" y="1347"/>
                    <a:pt x="1" y="3009"/>
                  </a:cubicBezTo>
                  <a:cubicBezTo>
                    <a:pt x="1" y="4672"/>
                    <a:pt x="333" y="6018"/>
                    <a:pt x="761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4783718" y="4565674"/>
              <a:ext cx="48558" cy="192125"/>
            </a:xfrm>
            <a:custGeom>
              <a:rect b="b" l="l" r="r" t="t"/>
              <a:pathLst>
                <a:path extrusionOk="0" h="6018" w="1521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1"/>
            <p:cNvSpPr/>
            <p:nvPr/>
          </p:nvSpPr>
          <p:spPr>
            <a:xfrm>
              <a:off x="4819600" y="4565674"/>
              <a:ext cx="49069" cy="192125"/>
            </a:xfrm>
            <a:custGeom>
              <a:rect b="b" l="l" r="r" t="t"/>
              <a:pathLst>
                <a:path extrusionOk="0" h="6018" w="1537">
                  <a:moveTo>
                    <a:pt x="761" y="1"/>
                  </a:moveTo>
                  <a:cubicBezTo>
                    <a:pt x="349" y="1"/>
                    <a:pt x="1" y="1347"/>
                    <a:pt x="1" y="3009"/>
                  </a:cubicBezTo>
                  <a:cubicBezTo>
                    <a:pt x="1" y="4672"/>
                    <a:pt x="349" y="6018"/>
                    <a:pt x="761" y="6018"/>
                  </a:cubicBezTo>
                  <a:lnTo>
                    <a:pt x="1537" y="6018"/>
                  </a:lnTo>
                  <a:cubicBezTo>
                    <a:pt x="1109" y="6018"/>
                    <a:pt x="777" y="4672"/>
                    <a:pt x="777" y="3009"/>
                  </a:cubicBezTo>
                  <a:cubicBezTo>
                    <a:pt x="777" y="1347"/>
                    <a:pt x="1109" y="1"/>
                    <a:pt x="153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5686487" y="4565674"/>
              <a:ext cx="48558" cy="192125"/>
            </a:xfrm>
            <a:custGeom>
              <a:rect b="b" l="l" r="r" t="t"/>
              <a:pathLst>
                <a:path extrusionOk="0" h="6018" w="1521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109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1"/>
            <p:cNvSpPr/>
            <p:nvPr/>
          </p:nvSpPr>
          <p:spPr>
            <a:xfrm>
              <a:off x="5722370" y="4565674"/>
              <a:ext cx="48558" cy="192125"/>
            </a:xfrm>
            <a:custGeom>
              <a:rect b="b" l="l" r="r" t="t"/>
              <a:pathLst>
                <a:path extrusionOk="0" h="6018" w="1521">
                  <a:moveTo>
                    <a:pt x="761" y="1"/>
                  </a:moveTo>
                  <a:cubicBezTo>
                    <a:pt x="349" y="1"/>
                    <a:pt x="1" y="1347"/>
                    <a:pt x="1" y="3009"/>
                  </a:cubicBezTo>
                  <a:cubicBezTo>
                    <a:pt x="1" y="4672"/>
                    <a:pt x="349" y="6018"/>
                    <a:pt x="761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1"/>
            <p:cNvSpPr/>
            <p:nvPr/>
          </p:nvSpPr>
          <p:spPr>
            <a:xfrm>
              <a:off x="4637635" y="4620264"/>
              <a:ext cx="136511" cy="82430"/>
            </a:xfrm>
            <a:custGeom>
              <a:rect b="b" l="l" r="r" t="t"/>
              <a:pathLst>
                <a:path extrusionOk="0" h="2582" w="4276">
                  <a:moveTo>
                    <a:pt x="2138" y="1"/>
                  </a:moveTo>
                  <a:lnTo>
                    <a:pt x="1" y="1299"/>
                  </a:lnTo>
                  <a:lnTo>
                    <a:pt x="2138" y="2582"/>
                  </a:lnTo>
                  <a:lnTo>
                    <a:pt x="4276" y="1299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1"/>
            <p:cNvSpPr/>
            <p:nvPr/>
          </p:nvSpPr>
          <p:spPr>
            <a:xfrm>
              <a:off x="5000065" y="4565674"/>
              <a:ext cx="48558" cy="192125"/>
            </a:xfrm>
            <a:custGeom>
              <a:rect b="b" l="l" r="r" t="t"/>
              <a:pathLst>
                <a:path extrusionOk="0" h="6018" w="1521">
                  <a:moveTo>
                    <a:pt x="744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4" y="6018"/>
                  </a:cubicBezTo>
                  <a:lnTo>
                    <a:pt x="1520" y="6018"/>
                  </a:lnTo>
                  <a:cubicBezTo>
                    <a:pt x="1109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1"/>
            <p:cNvSpPr/>
            <p:nvPr/>
          </p:nvSpPr>
          <p:spPr>
            <a:xfrm>
              <a:off x="5473684" y="4565674"/>
              <a:ext cx="48558" cy="192125"/>
            </a:xfrm>
            <a:custGeom>
              <a:rect b="b" l="l" r="r" t="t"/>
              <a:pathLst>
                <a:path extrusionOk="0" h="6018" w="1521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1"/>
            <p:cNvSpPr/>
            <p:nvPr/>
          </p:nvSpPr>
          <p:spPr>
            <a:xfrm>
              <a:off x="5145126" y="4591468"/>
              <a:ext cx="195158" cy="140566"/>
            </a:xfrm>
            <a:custGeom>
              <a:rect b="b" l="l" r="r" t="t"/>
              <a:pathLst>
                <a:path extrusionOk="0" h="4403" w="6113">
                  <a:moveTo>
                    <a:pt x="333" y="0"/>
                  </a:moveTo>
                  <a:cubicBezTo>
                    <a:pt x="1" y="1441"/>
                    <a:pt x="1" y="2945"/>
                    <a:pt x="333" y="4402"/>
                  </a:cubicBezTo>
                  <a:lnTo>
                    <a:pt x="6112" y="4402"/>
                  </a:lnTo>
                  <a:cubicBezTo>
                    <a:pt x="5796" y="2945"/>
                    <a:pt x="5796" y="1441"/>
                    <a:pt x="6112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1"/>
            <p:cNvSpPr/>
            <p:nvPr/>
          </p:nvSpPr>
          <p:spPr>
            <a:xfrm>
              <a:off x="4443028" y="4373620"/>
              <a:ext cx="1665623" cy="192093"/>
            </a:xfrm>
            <a:custGeom>
              <a:rect b="b" l="l" r="r" t="t"/>
              <a:pathLst>
                <a:path extrusionOk="0" h="6017" w="52173">
                  <a:moveTo>
                    <a:pt x="761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61" y="6017"/>
                  </a:cubicBezTo>
                  <a:lnTo>
                    <a:pt x="51824" y="6017"/>
                  </a:lnTo>
                  <a:cubicBezTo>
                    <a:pt x="52014" y="6017"/>
                    <a:pt x="52172" y="5859"/>
                    <a:pt x="52172" y="5653"/>
                  </a:cubicBezTo>
                  <a:cubicBezTo>
                    <a:pt x="52172" y="5558"/>
                    <a:pt x="52093" y="5494"/>
                    <a:pt x="51998" y="5494"/>
                  </a:cubicBezTo>
                  <a:lnTo>
                    <a:pt x="38144" y="5494"/>
                  </a:lnTo>
                  <a:cubicBezTo>
                    <a:pt x="37716" y="3863"/>
                    <a:pt x="37716" y="2153"/>
                    <a:pt x="38144" y="523"/>
                  </a:cubicBezTo>
                  <a:lnTo>
                    <a:pt x="51998" y="523"/>
                  </a:lnTo>
                  <a:cubicBezTo>
                    <a:pt x="52093" y="523"/>
                    <a:pt x="52172" y="459"/>
                    <a:pt x="52172" y="364"/>
                  </a:cubicBezTo>
                  <a:cubicBezTo>
                    <a:pt x="52172" y="158"/>
                    <a:pt x="52014" y="0"/>
                    <a:pt x="51824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1"/>
            <p:cNvSpPr/>
            <p:nvPr/>
          </p:nvSpPr>
          <p:spPr>
            <a:xfrm>
              <a:off x="5647062" y="4390284"/>
              <a:ext cx="14175" cy="158763"/>
            </a:xfrm>
            <a:custGeom>
              <a:rect b="b" l="l" r="r" t="t"/>
              <a:pathLst>
                <a:path extrusionOk="0" h="4973" w="444">
                  <a:moveTo>
                    <a:pt x="444" y="1"/>
                  </a:moveTo>
                  <a:cubicBezTo>
                    <a:pt x="0" y="1631"/>
                    <a:pt x="0" y="3341"/>
                    <a:pt x="444" y="4972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1"/>
            <p:cNvSpPr/>
            <p:nvPr/>
          </p:nvSpPr>
          <p:spPr>
            <a:xfrm>
              <a:off x="5661204" y="4390284"/>
              <a:ext cx="430700" cy="158763"/>
            </a:xfrm>
            <a:custGeom>
              <a:rect b="b" l="l" r="r" t="t"/>
              <a:pathLst>
                <a:path extrusionOk="0" h="4973" w="13491">
                  <a:moveTo>
                    <a:pt x="1" y="1"/>
                  </a:moveTo>
                  <a:lnTo>
                    <a:pt x="1" y="4972"/>
                  </a:lnTo>
                  <a:lnTo>
                    <a:pt x="13491" y="4972"/>
                  </a:lnTo>
                  <a:cubicBezTo>
                    <a:pt x="13063" y="3341"/>
                    <a:pt x="13063" y="1631"/>
                    <a:pt x="13491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1"/>
            <p:cNvSpPr/>
            <p:nvPr/>
          </p:nvSpPr>
          <p:spPr>
            <a:xfrm>
              <a:off x="4479421" y="4373620"/>
              <a:ext cx="48047" cy="192093"/>
            </a:xfrm>
            <a:custGeom>
              <a:rect b="b" l="l" r="r" t="t"/>
              <a:pathLst>
                <a:path extrusionOk="0" h="6017" w="1505">
                  <a:moveTo>
                    <a:pt x="745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45" y="6017"/>
                  </a:cubicBezTo>
                  <a:lnTo>
                    <a:pt x="1505" y="6017"/>
                  </a:lnTo>
                  <a:cubicBezTo>
                    <a:pt x="1077" y="6017"/>
                    <a:pt x="745" y="4671"/>
                    <a:pt x="745" y="3008"/>
                  </a:cubicBezTo>
                  <a:cubicBezTo>
                    <a:pt x="745" y="1346"/>
                    <a:pt x="1077" y="0"/>
                    <a:pt x="150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1"/>
            <p:cNvSpPr/>
            <p:nvPr/>
          </p:nvSpPr>
          <p:spPr>
            <a:xfrm>
              <a:off x="4511760" y="4373620"/>
              <a:ext cx="47568" cy="192093"/>
            </a:xfrm>
            <a:custGeom>
              <a:rect b="b" l="l" r="r" t="t"/>
              <a:pathLst>
                <a:path extrusionOk="0" h="6017" w="1490">
                  <a:moveTo>
                    <a:pt x="745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45" y="6017"/>
                  </a:cubicBezTo>
                  <a:lnTo>
                    <a:pt x="1489" y="6017"/>
                  </a:lnTo>
                  <a:cubicBezTo>
                    <a:pt x="1078" y="6017"/>
                    <a:pt x="745" y="4671"/>
                    <a:pt x="745" y="3008"/>
                  </a:cubicBezTo>
                  <a:cubicBezTo>
                    <a:pt x="745" y="1346"/>
                    <a:pt x="1078" y="0"/>
                    <a:pt x="148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1"/>
            <p:cNvSpPr/>
            <p:nvPr/>
          </p:nvSpPr>
          <p:spPr>
            <a:xfrm>
              <a:off x="4689703" y="4373620"/>
              <a:ext cx="47536" cy="192093"/>
            </a:xfrm>
            <a:custGeom>
              <a:rect b="b" l="l" r="r" t="t"/>
              <a:pathLst>
                <a:path extrusionOk="0" h="6017" w="1489">
                  <a:moveTo>
                    <a:pt x="745" y="0"/>
                  </a:moveTo>
                  <a:cubicBezTo>
                    <a:pt x="333" y="0"/>
                    <a:pt x="0" y="1346"/>
                    <a:pt x="0" y="3008"/>
                  </a:cubicBezTo>
                  <a:cubicBezTo>
                    <a:pt x="0" y="4671"/>
                    <a:pt x="333" y="6017"/>
                    <a:pt x="745" y="6017"/>
                  </a:cubicBezTo>
                  <a:lnTo>
                    <a:pt x="1489" y="6017"/>
                  </a:lnTo>
                  <a:cubicBezTo>
                    <a:pt x="1077" y="6017"/>
                    <a:pt x="745" y="4671"/>
                    <a:pt x="745" y="3008"/>
                  </a:cubicBezTo>
                  <a:cubicBezTo>
                    <a:pt x="745" y="1346"/>
                    <a:pt x="1077" y="0"/>
                    <a:pt x="148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1"/>
            <p:cNvSpPr/>
            <p:nvPr/>
          </p:nvSpPr>
          <p:spPr>
            <a:xfrm>
              <a:off x="4722041" y="4373620"/>
              <a:ext cx="47568" cy="192093"/>
            </a:xfrm>
            <a:custGeom>
              <a:rect b="b" l="l" r="r" t="t"/>
              <a:pathLst>
                <a:path extrusionOk="0" h="6017" w="1490">
                  <a:moveTo>
                    <a:pt x="761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61" y="6017"/>
                  </a:cubicBezTo>
                  <a:lnTo>
                    <a:pt x="1489" y="6017"/>
                  </a:lnTo>
                  <a:cubicBezTo>
                    <a:pt x="1077" y="6017"/>
                    <a:pt x="745" y="4671"/>
                    <a:pt x="745" y="3008"/>
                  </a:cubicBezTo>
                  <a:cubicBezTo>
                    <a:pt x="745" y="1346"/>
                    <a:pt x="1077" y="0"/>
                    <a:pt x="148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1"/>
            <p:cNvSpPr/>
            <p:nvPr/>
          </p:nvSpPr>
          <p:spPr>
            <a:xfrm>
              <a:off x="5557580" y="4373620"/>
              <a:ext cx="48047" cy="192093"/>
            </a:xfrm>
            <a:custGeom>
              <a:rect b="b" l="l" r="r" t="t"/>
              <a:pathLst>
                <a:path extrusionOk="0" h="6017" w="1505">
                  <a:moveTo>
                    <a:pt x="745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45" y="6017"/>
                  </a:cubicBezTo>
                  <a:lnTo>
                    <a:pt x="1505" y="6017"/>
                  </a:lnTo>
                  <a:cubicBezTo>
                    <a:pt x="1078" y="6017"/>
                    <a:pt x="745" y="4671"/>
                    <a:pt x="745" y="3008"/>
                  </a:cubicBezTo>
                  <a:cubicBezTo>
                    <a:pt x="745" y="1346"/>
                    <a:pt x="1078" y="0"/>
                    <a:pt x="150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5589950" y="4373620"/>
              <a:ext cx="48047" cy="192093"/>
            </a:xfrm>
            <a:custGeom>
              <a:rect b="b" l="l" r="r" t="t"/>
              <a:pathLst>
                <a:path extrusionOk="0" h="6017" w="1505">
                  <a:moveTo>
                    <a:pt x="760" y="0"/>
                  </a:moveTo>
                  <a:cubicBezTo>
                    <a:pt x="349" y="0"/>
                    <a:pt x="0" y="1346"/>
                    <a:pt x="0" y="3008"/>
                  </a:cubicBezTo>
                  <a:cubicBezTo>
                    <a:pt x="0" y="4671"/>
                    <a:pt x="349" y="6017"/>
                    <a:pt x="760" y="6017"/>
                  </a:cubicBezTo>
                  <a:lnTo>
                    <a:pt x="1504" y="6017"/>
                  </a:lnTo>
                  <a:cubicBezTo>
                    <a:pt x="1093" y="6017"/>
                    <a:pt x="760" y="4671"/>
                    <a:pt x="760" y="3008"/>
                  </a:cubicBezTo>
                  <a:cubicBezTo>
                    <a:pt x="760" y="1346"/>
                    <a:pt x="1093" y="0"/>
                    <a:pt x="1504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1"/>
            <p:cNvSpPr/>
            <p:nvPr/>
          </p:nvSpPr>
          <p:spPr>
            <a:xfrm>
              <a:off x="4542088" y="4428210"/>
              <a:ext cx="136543" cy="82909"/>
            </a:xfrm>
            <a:custGeom>
              <a:rect b="b" l="l" r="r" t="t"/>
              <a:pathLst>
                <a:path extrusionOk="0" h="2597" w="4277">
                  <a:moveTo>
                    <a:pt x="2139" y="0"/>
                  </a:moveTo>
                  <a:lnTo>
                    <a:pt x="1" y="1298"/>
                  </a:lnTo>
                  <a:lnTo>
                    <a:pt x="2139" y="2597"/>
                  </a:lnTo>
                  <a:lnTo>
                    <a:pt x="4276" y="1298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1"/>
            <p:cNvSpPr/>
            <p:nvPr/>
          </p:nvSpPr>
          <p:spPr>
            <a:xfrm>
              <a:off x="4887342" y="4373620"/>
              <a:ext cx="48558" cy="192093"/>
            </a:xfrm>
            <a:custGeom>
              <a:rect b="b" l="l" r="r" t="t"/>
              <a:pathLst>
                <a:path extrusionOk="0" h="6017" w="1521">
                  <a:moveTo>
                    <a:pt x="745" y="0"/>
                  </a:moveTo>
                  <a:cubicBezTo>
                    <a:pt x="333" y="0"/>
                    <a:pt x="0" y="1346"/>
                    <a:pt x="0" y="3008"/>
                  </a:cubicBezTo>
                  <a:cubicBezTo>
                    <a:pt x="0" y="4671"/>
                    <a:pt x="333" y="6017"/>
                    <a:pt x="745" y="6017"/>
                  </a:cubicBezTo>
                  <a:lnTo>
                    <a:pt x="1520" y="6017"/>
                  </a:lnTo>
                  <a:cubicBezTo>
                    <a:pt x="1093" y="6017"/>
                    <a:pt x="760" y="4671"/>
                    <a:pt x="760" y="3008"/>
                  </a:cubicBezTo>
                  <a:cubicBezTo>
                    <a:pt x="760" y="1346"/>
                    <a:pt x="1125" y="0"/>
                    <a:pt x="1520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41"/>
            <p:cNvSpPr/>
            <p:nvPr/>
          </p:nvSpPr>
          <p:spPr>
            <a:xfrm>
              <a:off x="5360962" y="4373620"/>
              <a:ext cx="48558" cy="192093"/>
            </a:xfrm>
            <a:custGeom>
              <a:rect b="b" l="l" r="r" t="t"/>
              <a:pathLst>
                <a:path extrusionOk="0" h="6017" w="1521">
                  <a:moveTo>
                    <a:pt x="745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45" y="6017"/>
                  </a:cubicBezTo>
                  <a:lnTo>
                    <a:pt x="1521" y="6017"/>
                  </a:lnTo>
                  <a:cubicBezTo>
                    <a:pt x="1109" y="6017"/>
                    <a:pt x="776" y="4671"/>
                    <a:pt x="776" y="3008"/>
                  </a:cubicBezTo>
                  <a:cubicBezTo>
                    <a:pt x="776" y="1346"/>
                    <a:pt x="1109" y="0"/>
                    <a:pt x="1521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41"/>
            <p:cNvSpPr/>
            <p:nvPr/>
          </p:nvSpPr>
          <p:spPr>
            <a:xfrm>
              <a:off x="5032914" y="4399383"/>
              <a:ext cx="195158" cy="140566"/>
            </a:xfrm>
            <a:custGeom>
              <a:rect b="b" l="l" r="r" t="t"/>
              <a:pathLst>
                <a:path extrusionOk="0" h="4403" w="6113">
                  <a:moveTo>
                    <a:pt x="317" y="1"/>
                  </a:moveTo>
                  <a:cubicBezTo>
                    <a:pt x="0" y="1457"/>
                    <a:pt x="0" y="2946"/>
                    <a:pt x="317" y="4402"/>
                  </a:cubicBezTo>
                  <a:lnTo>
                    <a:pt x="6112" y="4402"/>
                  </a:lnTo>
                  <a:cubicBezTo>
                    <a:pt x="5780" y="2946"/>
                    <a:pt x="5780" y="1457"/>
                    <a:pt x="611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1"/>
            <p:cNvSpPr/>
            <p:nvPr/>
          </p:nvSpPr>
          <p:spPr>
            <a:xfrm>
              <a:off x="4741770" y="4089530"/>
              <a:ext cx="1551874" cy="284132"/>
            </a:xfrm>
            <a:custGeom>
              <a:rect b="b" l="l" r="r" t="t"/>
              <a:pathLst>
                <a:path extrusionOk="0" h="8900" w="48610">
                  <a:moveTo>
                    <a:pt x="1109" y="1"/>
                  </a:moveTo>
                  <a:cubicBezTo>
                    <a:pt x="491" y="1"/>
                    <a:pt x="0" y="1996"/>
                    <a:pt x="0" y="4450"/>
                  </a:cubicBezTo>
                  <a:cubicBezTo>
                    <a:pt x="0" y="6904"/>
                    <a:pt x="491" y="8899"/>
                    <a:pt x="1109" y="8899"/>
                  </a:cubicBezTo>
                  <a:lnTo>
                    <a:pt x="48087" y="8899"/>
                  </a:lnTo>
                  <a:cubicBezTo>
                    <a:pt x="48372" y="8899"/>
                    <a:pt x="48610" y="8662"/>
                    <a:pt x="48610" y="8377"/>
                  </a:cubicBezTo>
                  <a:cubicBezTo>
                    <a:pt x="48610" y="8234"/>
                    <a:pt x="48499" y="8123"/>
                    <a:pt x="48356" y="8123"/>
                  </a:cubicBezTo>
                  <a:lnTo>
                    <a:pt x="35689" y="8123"/>
                  </a:lnTo>
                  <a:cubicBezTo>
                    <a:pt x="35404" y="7316"/>
                    <a:pt x="35214" y="5970"/>
                    <a:pt x="35214" y="4450"/>
                  </a:cubicBezTo>
                  <a:cubicBezTo>
                    <a:pt x="35214" y="2930"/>
                    <a:pt x="35420" y="1584"/>
                    <a:pt x="35689" y="776"/>
                  </a:cubicBezTo>
                  <a:lnTo>
                    <a:pt x="48356" y="776"/>
                  </a:lnTo>
                  <a:cubicBezTo>
                    <a:pt x="48499" y="776"/>
                    <a:pt x="48610" y="666"/>
                    <a:pt x="48610" y="523"/>
                  </a:cubicBezTo>
                  <a:cubicBezTo>
                    <a:pt x="48610" y="238"/>
                    <a:pt x="48372" y="1"/>
                    <a:pt x="48087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1"/>
            <p:cNvSpPr/>
            <p:nvPr/>
          </p:nvSpPr>
          <p:spPr>
            <a:xfrm>
              <a:off x="5865930" y="4114303"/>
              <a:ext cx="15196" cy="234585"/>
            </a:xfrm>
            <a:custGeom>
              <a:rect b="b" l="l" r="r" t="t"/>
              <a:pathLst>
                <a:path extrusionOk="0" h="7348" w="476">
                  <a:moveTo>
                    <a:pt x="475" y="0"/>
                  </a:moveTo>
                  <a:cubicBezTo>
                    <a:pt x="206" y="808"/>
                    <a:pt x="0" y="2154"/>
                    <a:pt x="0" y="3674"/>
                  </a:cubicBezTo>
                  <a:cubicBezTo>
                    <a:pt x="0" y="5194"/>
                    <a:pt x="190" y="6540"/>
                    <a:pt x="475" y="7347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41"/>
            <p:cNvSpPr/>
            <p:nvPr/>
          </p:nvSpPr>
          <p:spPr>
            <a:xfrm>
              <a:off x="5881094" y="4114303"/>
              <a:ext cx="387729" cy="234585"/>
            </a:xfrm>
            <a:custGeom>
              <a:rect b="b" l="l" r="r" t="t"/>
              <a:pathLst>
                <a:path extrusionOk="0" h="7348" w="12145">
                  <a:moveTo>
                    <a:pt x="0" y="0"/>
                  </a:moveTo>
                  <a:lnTo>
                    <a:pt x="0" y="7347"/>
                  </a:lnTo>
                  <a:lnTo>
                    <a:pt x="12145" y="7347"/>
                  </a:lnTo>
                  <a:cubicBezTo>
                    <a:pt x="11860" y="6540"/>
                    <a:pt x="11670" y="5194"/>
                    <a:pt x="11670" y="3674"/>
                  </a:cubicBezTo>
                  <a:cubicBezTo>
                    <a:pt x="11670" y="2154"/>
                    <a:pt x="11860" y="808"/>
                    <a:pt x="1214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41"/>
            <p:cNvSpPr/>
            <p:nvPr/>
          </p:nvSpPr>
          <p:spPr>
            <a:xfrm>
              <a:off x="4851971" y="4089530"/>
              <a:ext cx="71799" cy="284132"/>
            </a:xfrm>
            <a:custGeom>
              <a:rect b="b" l="l" r="r" t="t"/>
              <a:pathLst>
                <a:path extrusionOk="0" h="8900" w="2249">
                  <a:moveTo>
                    <a:pt x="1108" y="1"/>
                  </a:moveTo>
                  <a:cubicBezTo>
                    <a:pt x="491" y="1"/>
                    <a:pt x="0" y="1996"/>
                    <a:pt x="0" y="4450"/>
                  </a:cubicBezTo>
                  <a:cubicBezTo>
                    <a:pt x="0" y="6904"/>
                    <a:pt x="491" y="8899"/>
                    <a:pt x="1108" y="8899"/>
                  </a:cubicBezTo>
                  <a:lnTo>
                    <a:pt x="2248" y="8899"/>
                  </a:lnTo>
                  <a:cubicBezTo>
                    <a:pt x="1631" y="8899"/>
                    <a:pt x="1140" y="6904"/>
                    <a:pt x="1140" y="4450"/>
                  </a:cubicBezTo>
                  <a:cubicBezTo>
                    <a:pt x="1140" y="1996"/>
                    <a:pt x="1631" y="1"/>
                    <a:pt x="224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1"/>
            <p:cNvSpPr/>
            <p:nvPr/>
          </p:nvSpPr>
          <p:spPr>
            <a:xfrm>
              <a:off x="4905539" y="4089530"/>
              <a:ext cx="71799" cy="284132"/>
            </a:xfrm>
            <a:custGeom>
              <a:rect b="b" l="l" r="r" t="t"/>
              <a:pathLst>
                <a:path extrusionOk="0" h="8900" w="2249">
                  <a:moveTo>
                    <a:pt x="1109" y="1"/>
                  </a:moveTo>
                  <a:cubicBezTo>
                    <a:pt x="491" y="1"/>
                    <a:pt x="0" y="1996"/>
                    <a:pt x="0" y="4450"/>
                  </a:cubicBezTo>
                  <a:cubicBezTo>
                    <a:pt x="0" y="6904"/>
                    <a:pt x="491" y="8899"/>
                    <a:pt x="1109" y="8899"/>
                  </a:cubicBezTo>
                  <a:lnTo>
                    <a:pt x="2249" y="8899"/>
                  </a:lnTo>
                  <a:cubicBezTo>
                    <a:pt x="1647" y="8899"/>
                    <a:pt x="1140" y="6904"/>
                    <a:pt x="1140" y="4450"/>
                  </a:cubicBezTo>
                  <a:cubicBezTo>
                    <a:pt x="1140" y="1996"/>
                    <a:pt x="1647" y="1"/>
                    <a:pt x="224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41"/>
            <p:cNvSpPr/>
            <p:nvPr/>
          </p:nvSpPr>
          <p:spPr>
            <a:xfrm>
              <a:off x="5107711" y="4089530"/>
              <a:ext cx="71831" cy="284132"/>
            </a:xfrm>
            <a:custGeom>
              <a:rect b="b" l="l" r="r" t="t"/>
              <a:pathLst>
                <a:path extrusionOk="0" h="8900" w="2250">
                  <a:moveTo>
                    <a:pt x="1109" y="1"/>
                  </a:moveTo>
                  <a:cubicBezTo>
                    <a:pt x="492" y="1"/>
                    <a:pt x="1" y="1996"/>
                    <a:pt x="1" y="4450"/>
                  </a:cubicBezTo>
                  <a:cubicBezTo>
                    <a:pt x="1" y="6904"/>
                    <a:pt x="492" y="8899"/>
                    <a:pt x="1109" y="8899"/>
                  </a:cubicBezTo>
                  <a:lnTo>
                    <a:pt x="2249" y="8899"/>
                  </a:lnTo>
                  <a:cubicBezTo>
                    <a:pt x="1648" y="8899"/>
                    <a:pt x="1141" y="6904"/>
                    <a:pt x="1141" y="4450"/>
                  </a:cubicBezTo>
                  <a:cubicBezTo>
                    <a:pt x="1141" y="1996"/>
                    <a:pt x="1648" y="1"/>
                    <a:pt x="224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41"/>
            <p:cNvSpPr/>
            <p:nvPr/>
          </p:nvSpPr>
          <p:spPr>
            <a:xfrm>
              <a:off x="5161311" y="4089530"/>
              <a:ext cx="72310" cy="284132"/>
            </a:xfrm>
            <a:custGeom>
              <a:rect b="b" l="l" r="r" t="t"/>
              <a:pathLst>
                <a:path extrusionOk="0" h="8900" w="2265">
                  <a:moveTo>
                    <a:pt x="1109" y="1"/>
                  </a:moveTo>
                  <a:cubicBezTo>
                    <a:pt x="507" y="1"/>
                    <a:pt x="0" y="1996"/>
                    <a:pt x="0" y="4450"/>
                  </a:cubicBezTo>
                  <a:cubicBezTo>
                    <a:pt x="0" y="6904"/>
                    <a:pt x="507" y="8899"/>
                    <a:pt x="1109" y="8899"/>
                  </a:cubicBezTo>
                  <a:lnTo>
                    <a:pt x="2264" y="8899"/>
                  </a:lnTo>
                  <a:cubicBezTo>
                    <a:pt x="1647" y="8899"/>
                    <a:pt x="1156" y="6904"/>
                    <a:pt x="1156" y="4450"/>
                  </a:cubicBezTo>
                  <a:cubicBezTo>
                    <a:pt x="1156" y="1996"/>
                    <a:pt x="1647" y="1"/>
                    <a:pt x="226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41"/>
            <p:cNvSpPr/>
            <p:nvPr/>
          </p:nvSpPr>
          <p:spPr>
            <a:xfrm>
              <a:off x="5363484" y="4089530"/>
              <a:ext cx="72310" cy="284132"/>
            </a:xfrm>
            <a:custGeom>
              <a:rect b="b" l="l" r="r" t="t"/>
              <a:pathLst>
                <a:path extrusionOk="0" h="8900" w="2265">
                  <a:moveTo>
                    <a:pt x="1109" y="1"/>
                  </a:moveTo>
                  <a:cubicBezTo>
                    <a:pt x="507" y="1"/>
                    <a:pt x="1" y="1996"/>
                    <a:pt x="1" y="4450"/>
                  </a:cubicBezTo>
                  <a:cubicBezTo>
                    <a:pt x="1" y="6904"/>
                    <a:pt x="507" y="8899"/>
                    <a:pt x="1109" y="8899"/>
                  </a:cubicBezTo>
                  <a:lnTo>
                    <a:pt x="2265" y="8899"/>
                  </a:lnTo>
                  <a:cubicBezTo>
                    <a:pt x="1647" y="8899"/>
                    <a:pt x="1157" y="6904"/>
                    <a:pt x="1157" y="4450"/>
                  </a:cubicBezTo>
                  <a:cubicBezTo>
                    <a:pt x="1157" y="1996"/>
                    <a:pt x="1647" y="1"/>
                    <a:pt x="2265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41"/>
            <p:cNvSpPr/>
            <p:nvPr/>
          </p:nvSpPr>
          <p:spPr>
            <a:xfrm>
              <a:off x="5417562" y="4089530"/>
              <a:ext cx="71831" cy="284132"/>
            </a:xfrm>
            <a:custGeom>
              <a:rect b="b" l="l" r="r" t="t"/>
              <a:pathLst>
                <a:path extrusionOk="0" h="8900" w="2250">
                  <a:moveTo>
                    <a:pt x="1109" y="1"/>
                  </a:moveTo>
                  <a:cubicBezTo>
                    <a:pt x="492" y="1"/>
                    <a:pt x="1" y="1996"/>
                    <a:pt x="1" y="4450"/>
                  </a:cubicBezTo>
                  <a:cubicBezTo>
                    <a:pt x="1" y="6904"/>
                    <a:pt x="492" y="8899"/>
                    <a:pt x="1109" y="8899"/>
                  </a:cubicBezTo>
                  <a:lnTo>
                    <a:pt x="2249" y="8899"/>
                  </a:lnTo>
                  <a:cubicBezTo>
                    <a:pt x="1632" y="8899"/>
                    <a:pt x="1141" y="6904"/>
                    <a:pt x="1141" y="4450"/>
                  </a:cubicBezTo>
                  <a:cubicBezTo>
                    <a:pt x="1141" y="1996"/>
                    <a:pt x="1632" y="1"/>
                    <a:pt x="224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41"/>
            <p:cNvSpPr/>
            <p:nvPr/>
          </p:nvSpPr>
          <p:spPr>
            <a:xfrm>
              <a:off x="5619767" y="4089530"/>
              <a:ext cx="71799" cy="284132"/>
            </a:xfrm>
            <a:custGeom>
              <a:rect b="b" l="l" r="r" t="t"/>
              <a:pathLst>
                <a:path extrusionOk="0" h="8900" w="2249">
                  <a:moveTo>
                    <a:pt x="1109" y="1"/>
                  </a:moveTo>
                  <a:cubicBezTo>
                    <a:pt x="491" y="1"/>
                    <a:pt x="0" y="1996"/>
                    <a:pt x="0" y="4450"/>
                  </a:cubicBezTo>
                  <a:cubicBezTo>
                    <a:pt x="0" y="6904"/>
                    <a:pt x="491" y="8899"/>
                    <a:pt x="1109" y="8899"/>
                  </a:cubicBezTo>
                  <a:lnTo>
                    <a:pt x="2249" y="8899"/>
                  </a:lnTo>
                  <a:cubicBezTo>
                    <a:pt x="1631" y="8899"/>
                    <a:pt x="1140" y="6904"/>
                    <a:pt x="1140" y="4450"/>
                  </a:cubicBezTo>
                  <a:cubicBezTo>
                    <a:pt x="1140" y="1996"/>
                    <a:pt x="1631" y="1"/>
                    <a:pt x="224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5673335" y="4089530"/>
              <a:ext cx="71831" cy="284132"/>
            </a:xfrm>
            <a:custGeom>
              <a:rect b="b" l="l" r="r" t="t"/>
              <a:pathLst>
                <a:path extrusionOk="0" h="8900" w="2250">
                  <a:moveTo>
                    <a:pt x="1109" y="1"/>
                  </a:moveTo>
                  <a:cubicBezTo>
                    <a:pt x="492" y="1"/>
                    <a:pt x="1" y="1996"/>
                    <a:pt x="1" y="4450"/>
                  </a:cubicBezTo>
                  <a:cubicBezTo>
                    <a:pt x="1" y="6904"/>
                    <a:pt x="492" y="8899"/>
                    <a:pt x="1109" y="8899"/>
                  </a:cubicBezTo>
                  <a:lnTo>
                    <a:pt x="2249" y="8899"/>
                  </a:lnTo>
                  <a:cubicBezTo>
                    <a:pt x="1647" y="8899"/>
                    <a:pt x="1141" y="6904"/>
                    <a:pt x="1141" y="4450"/>
                  </a:cubicBezTo>
                  <a:cubicBezTo>
                    <a:pt x="1141" y="1996"/>
                    <a:pt x="1647" y="1"/>
                    <a:pt x="224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1"/>
            <p:cNvSpPr/>
            <p:nvPr/>
          </p:nvSpPr>
          <p:spPr>
            <a:xfrm>
              <a:off x="4682105" y="3735207"/>
              <a:ext cx="1427047" cy="353857"/>
            </a:xfrm>
            <a:custGeom>
              <a:rect b="b" l="l" r="r" t="t"/>
              <a:pathLst>
                <a:path extrusionOk="0" h="11084" w="44700">
                  <a:moveTo>
                    <a:pt x="1378" y="0"/>
                  </a:moveTo>
                  <a:cubicBezTo>
                    <a:pt x="618" y="0"/>
                    <a:pt x="1" y="2486"/>
                    <a:pt x="1" y="5542"/>
                  </a:cubicBezTo>
                  <a:cubicBezTo>
                    <a:pt x="1" y="8614"/>
                    <a:pt x="618" y="11084"/>
                    <a:pt x="1378" y="11084"/>
                  </a:cubicBezTo>
                  <a:lnTo>
                    <a:pt x="44050" y="11084"/>
                  </a:lnTo>
                  <a:cubicBezTo>
                    <a:pt x="44414" y="11084"/>
                    <a:pt x="44699" y="10799"/>
                    <a:pt x="44699" y="10435"/>
                  </a:cubicBezTo>
                  <a:cubicBezTo>
                    <a:pt x="44699" y="10260"/>
                    <a:pt x="44557" y="10118"/>
                    <a:pt x="44383" y="10118"/>
                  </a:cubicBezTo>
                  <a:lnTo>
                    <a:pt x="28612" y="10118"/>
                  </a:lnTo>
                  <a:cubicBezTo>
                    <a:pt x="28248" y="9136"/>
                    <a:pt x="28026" y="7442"/>
                    <a:pt x="28026" y="5558"/>
                  </a:cubicBezTo>
                  <a:cubicBezTo>
                    <a:pt x="28026" y="3658"/>
                    <a:pt x="28264" y="1979"/>
                    <a:pt x="28612" y="982"/>
                  </a:cubicBezTo>
                  <a:lnTo>
                    <a:pt x="44383" y="982"/>
                  </a:lnTo>
                  <a:cubicBezTo>
                    <a:pt x="44557" y="982"/>
                    <a:pt x="44699" y="839"/>
                    <a:pt x="44699" y="665"/>
                  </a:cubicBezTo>
                  <a:cubicBezTo>
                    <a:pt x="44699" y="301"/>
                    <a:pt x="44414" y="0"/>
                    <a:pt x="4405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1"/>
            <p:cNvSpPr/>
            <p:nvPr/>
          </p:nvSpPr>
          <p:spPr>
            <a:xfrm>
              <a:off x="5576798" y="3766525"/>
              <a:ext cx="18740" cy="291699"/>
            </a:xfrm>
            <a:custGeom>
              <a:rect b="b" l="l" r="r" t="t"/>
              <a:pathLst>
                <a:path extrusionOk="0" h="9137" w="587">
                  <a:moveTo>
                    <a:pt x="586" y="1"/>
                  </a:moveTo>
                  <a:cubicBezTo>
                    <a:pt x="238" y="998"/>
                    <a:pt x="0" y="2677"/>
                    <a:pt x="0" y="4577"/>
                  </a:cubicBezTo>
                  <a:cubicBezTo>
                    <a:pt x="0" y="6461"/>
                    <a:pt x="222" y="8155"/>
                    <a:pt x="586" y="9137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1"/>
            <p:cNvSpPr/>
            <p:nvPr/>
          </p:nvSpPr>
          <p:spPr>
            <a:xfrm>
              <a:off x="5595505" y="3766525"/>
              <a:ext cx="482770" cy="291699"/>
            </a:xfrm>
            <a:custGeom>
              <a:rect b="b" l="l" r="r" t="t"/>
              <a:pathLst>
                <a:path extrusionOk="0" h="9137" w="15122">
                  <a:moveTo>
                    <a:pt x="0" y="1"/>
                  </a:moveTo>
                  <a:lnTo>
                    <a:pt x="0" y="9137"/>
                  </a:lnTo>
                  <a:lnTo>
                    <a:pt x="15121" y="9137"/>
                  </a:lnTo>
                  <a:cubicBezTo>
                    <a:pt x="14757" y="8155"/>
                    <a:pt x="14536" y="6461"/>
                    <a:pt x="14536" y="4577"/>
                  </a:cubicBezTo>
                  <a:cubicBezTo>
                    <a:pt x="14536" y="2677"/>
                    <a:pt x="14773" y="998"/>
                    <a:pt x="15121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41"/>
            <p:cNvSpPr/>
            <p:nvPr/>
          </p:nvSpPr>
          <p:spPr>
            <a:xfrm>
              <a:off x="4790294" y="3858018"/>
              <a:ext cx="124380" cy="108737"/>
            </a:xfrm>
            <a:custGeom>
              <a:rect b="b" l="l" r="r" t="t"/>
              <a:pathLst>
                <a:path extrusionOk="0" h="3406" w="3896">
                  <a:moveTo>
                    <a:pt x="2819" y="1"/>
                  </a:moveTo>
                  <a:lnTo>
                    <a:pt x="0" y="1711"/>
                  </a:lnTo>
                  <a:lnTo>
                    <a:pt x="2819" y="3405"/>
                  </a:lnTo>
                  <a:lnTo>
                    <a:pt x="3895" y="2756"/>
                  </a:lnTo>
                  <a:lnTo>
                    <a:pt x="2138" y="1711"/>
                  </a:lnTo>
                  <a:lnTo>
                    <a:pt x="3895" y="650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1"/>
            <p:cNvSpPr/>
            <p:nvPr/>
          </p:nvSpPr>
          <p:spPr>
            <a:xfrm>
              <a:off x="4914637" y="3925250"/>
              <a:ext cx="68256" cy="41503"/>
            </a:xfrm>
            <a:custGeom>
              <a:rect b="b" l="l" r="r" t="t"/>
              <a:pathLst>
                <a:path extrusionOk="0" h="1300" w="2138">
                  <a:moveTo>
                    <a:pt x="1061" y="1"/>
                  </a:moveTo>
                  <a:lnTo>
                    <a:pt x="0" y="650"/>
                  </a:lnTo>
                  <a:lnTo>
                    <a:pt x="1061" y="1299"/>
                  </a:lnTo>
                  <a:lnTo>
                    <a:pt x="2138" y="65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1"/>
            <p:cNvSpPr/>
            <p:nvPr/>
          </p:nvSpPr>
          <p:spPr>
            <a:xfrm>
              <a:off x="4914637" y="3858018"/>
              <a:ext cx="68256" cy="41503"/>
            </a:xfrm>
            <a:custGeom>
              <a:rect b="b" l="l" r="r" t="t"/>
              <a:pathLst>
                <a:path extrusionOk="0" h="1300" w="2138">
                  <a:moveTo>
                    <a:pt x="1061" y="1"/>
                  </a:moveTo>
                  <a:lnTo>
                    <a:pt x="0" y="650"/>
                  </a:lnTo>
                  <a:lnTo>
                    <a:pt x="1061" y="1299"/>
                  </a:lnTo>
                  <a:lnTo>
                    <a:pt x="2138" y="65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1"/>
            <p:cNvSpPr/>
            <p:nvPr/>
          </p:nvSpPr>
          <p:spPr>
            <a:xfrm>
              <a:off x="4858515" y="3878737"/>
              <a:ext cx="90029" cy="67266"/>
            </a:xfrm>
            <a:custGeom>
              <a:rect b="b" l="l" r="r" t="t"/>
              <a:pathLst>
                <a:path extrusionOk="0" h="2107" w="2820">
                  <a:moveTo>
                    <a:pt x="1758" y="1"/>
                  </a:moveTo>
                  <a:lnTo>
                    <a:pt x="1" y="1062"/>
                  </a:lnTo>
                  <a:lnTo>
                    <a:pt x="1758" y="2107"/>
                  </a:lnTo>
                  <a:lnTo>
                    <a:pt x="2819" y="1458"/>
                  </a:lnTo>
                  <a:lnTo>
                    <a:pt x="2154" y="1062"/>
                  </a:lnTo>
                  <a:lnTo>
                    <a:pt x="2819" y="650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1"/>
            <p:cNvSpPr/>
            <p:nvPr/>
          </p:nvSpPr>
          <p:spPr>
            <a:xfrm>
              <a:off x="4982858" y="3858018"/>
              <a:ext cx="68288" cy="41503"/>
            </a:xfrm>
            <a:custGeom>
              <a:rect b="b" l="l" r="r" t="t"/>
              <a:pathLst>
                <a:path extrusionOk="0" h="1300" w="2139">
                  <a:moveTo>
                    <a:pt x="1062" y="1"/>
                  </a:moveTo>
                  <a:lnTo>
                    <a:pt x="1" y="650"/>
                  </a:lnTo>
                  <a:lnTo>
                    <a:pt x="1062" y="1299"/>
                  </a:lnTo>
                  <a:lnTo>
                    <a:pt x="2138" y="650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1"/>
            <p:cNvSpPr/>
            <p:nvPr/>
          </p:nvSpPr>
          <p:spPr>
            <a:xfrm>
              <a:off x="4982858" y="3925250"/>
              <a:ext cx="68288" cy="41503"/>
            </a:xfrm>
            <a:custGeom>
              <a:rect b="b" l="l" r="r" t="t"/>
              <a:pathLst>
                <a:path extrusionOk="0" h="1300" w="2139">
                  <a:moveTo>
                    <a:pt x="1062" y="1"/>
                  </a:moveTo>
                  <a:lnTo>
                    <a:pt x="1" y="650"/>
                  </a:lnTo>
                  <a:lnTo>
                    <a:pt x="1062" y="1299"/>
                  </a:lnTo>
                  <a:lnTo>
                    <a:pt x="2138" y="650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1"/>
            <p:cNvSpPr/>
            <p:nvPr/>
          </p:nvSpPr>
          <p:spPr>
            <a:xfrm>
              <a:off x="4948508" y="3878737"/>
              <a:ext cx="68256" cy="67266"/>
            </a:xfrm>
            <a:custGeom>
              <a:rect b="b" l="l" r="r" t="t"/>
              <a:pathLst>
                <a:path extrusionOk="0" h="2107" w="2138">
                  <a:moveTo>
                    <a:pt x="1077" y="1"/>
                  </a:moveTo>
                  <a:lnTo>
                    <a:pt x="0" y="650"/>
                  </a:lnTo>
                  <a:lnTo>
                    <a:pt x="681" y="1062"/>
                  </a:lnTo>
                  <a:lnTo>
                    <a:pt x="0" y="1458"/>
                  </a:lnTo>
                  <a:lnTo>
                    <a:pt x="1077" y="2107"/>
                  </a:lnTo>
                  <a:lnTo>
                    <a:pt x="2138" y="1458"/>
                  </a:lnTo>
                  <a:lnTo>
                    <a:pt x="1473" y="1062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41"/>
            <p:cNvSpPr/>
            <p:nvPr/>
          </p:nvSpPr>
          <p:spPr>
            <a:xfrm>
              <a:off x="4927279" y="3899487"/>
              <a:ext cx="43003" cy="25795"/>
            </a:xfrm>
            <a:custGeom>
              <a:rect b="b" l="l" r="r" t="t"/>
              <a:pathLst>
                <a:path extrusionOk="0" h="808" w="1347">
                  <a:moveTo>
                    <a:pt x="665" y="0"/>
                  </a:moveTo>
                  <a:lnTo>
                    <a:pt x="0" y="412"/>
                  </a:lnTo>
                  <a:lnTo>
                    <a:pt x="665" y="808"/>
                  </a:lnTo>
                  <a:lnTo>
                    <a:pt x="1346" y="41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41"/>
            <p:cNvSpPr/>
            <p:nvPr/>
          </p:nvSpPr>
          <p:spPr>
            <a:xfrm>
              <a:off x="5051110" y="3858018"/>
              <a:ext cx="68288" cy="41503"/>
            </a:xfrm>
            <a:custGeom>
              <a:rect b="b" l="l" r="r" t="t"/>
              <a:pathLst>
                <a:path extrusionOk="0" h="1300" w="2139">
                  <a:moveTo>
                    <a:pt x="1061" y="1"/>
                  </a:moveTo>
                  <a:lnTo>
                    <a:pt x="0" y="650"/>
                  </a:lnTo>
                  <a:lnTo>
                    <a:pt x="1061" y="1299"/>
                  </a:lnTo>
                  <a:lnTo>
                    <a:pt x="2138" y="65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41"/>
            <p:cNvSpPr/>
            <p:nvPr/>
          </p:nvSpPr>
          <p:spPr>
            <a:xfrm>
              <a:off x="5051110" y="3925250"/>
              <a:ext cx="68288" cy="41503"/>
            </a:xfrm>
            <a:custGeom>
              <a:rect b="b" l="l" r="r" t="t"/>
              <a:pathLst>
                <a:path extrusionOk="0" h="1300" w="2139">
                  <a:moveTo>
                    <a:pt x="1061" y="1"/>
                  </a:moveTo>
                  <a:lnTo>
                    <a:pt x="0" y="650"/>
                  </a:lnTo>
                  <a:lnTo>
                    <a:pt x="1061" y="1299"/>
                  </a:lnTo>
                  <a:lnTo>
                    <a:pt x="2138" y="65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41"/>
            <p:cNvSpPr/>
            <p:nvPr/>
          </p:nvSpPr>
          <p:spPr>
            <a:xfrm>
              <a:off x="5016729" y="3878737"/>
              <a:ext cx="68288" cy="67266"/>
            </a:xfrm>
            <a:custGeom>
              <a:rect b="b" l="l" r="r" t="t"/>
              <a:pathLst>
                <a:path extrusionOk="0" h="2107" w="2139">
                  <a:moveTo>
                    <a:pt x="1077" y="1"/>
                  </a:moveTo>
                  <a:lnTo>
                    <a:pt x="1" y="650"/>
                  </a:lnTo>
                  <a:lnTo>
                    <a:pt x="682" y="1062"/>
                  </a:lnTo>
                  <a:lnTo>
                    <a:pt x="1" y="1458"/>
                  </a:lnTo>
                  <a:lnTo>
                    <a:pt x="1077" y="2107"/>
                  </a:lnTo>
                  <a:lnTo>
                    <a:pt x="2138" y="1458"/>
                  </a:lnTo>
                  <a:lnTo>
                    <a:pt x="1473" y="1062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41"/>
            <p:cNvSpPr/>
            <p:nvPr/>
          </p:nvSpPr>
          <p:spPr>
            <a:xfrm>
              <a:off x="4995499" y="3899487"/>
              <a:ext cx="43003" cy="25795"/>
            </a:xfrm>
            <a:custGeom>
              <a:rect b="b" l="l" r="r" t="t"/>
              <a:pathLst>
                <a:path extrusionOk="0" h="808" w="1347">
                  <a:moveTo>
                    <a:pt x="666" y="0"/>
                  </a:moveTo>
                  <a:lnTo>
                    <a:pt x="1" y="412"/>
                  </a:lnTo>
                  <a:lnTo>
                    <a:pt x="666" y="808"/>
                  </a:lnTo>
                  <a:lnTo>
                    <a:pt x="1347" y="412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41"/>
            <p:cNvSpPr/>
            <p:nvPr/>
          </p:nvSpPr>
          <p:spPr>
            <a:xfrm>
              <a:off x="5119363" y="3925250"/>
              <a:ext cx="68256" cy="41503"/>
            </a:xfrm>
            <a:custGeom>
              <a:rect b="b" l="l" r="r" t="t"/>
              <a:pathLst>
                <a:path extrusionOk="0" h="1300" w="2138">
                  <a:moveTo>
                    <a:pt x="1077" y="1"/>
                  </a:moveTo>
                  <a:lnTo>
                    <a:pt x="0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41"/>
            <p:cNvSpPr/>
            <p:nvPr/>
          </p:nvSpPr>
          <p:spPr>
            <a:xfrm>
              <a:off x="5119363" y="3858018"/>
              <a:ext cx="68256" cy="41503"/>
            </a:xfrm>
            <a:custGeom>
              <a:rect b="b" l="l" r="r" t="t"/>
              <a:pathLst>
                <a:path extrusionOk="0" h="1300" w="2138">
                  <a:moveTo>
                    <a:pt x="1077" y="1"/>
                  </a:moveTo>
                  <a:lnTo>
                    <a:pt x="0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41"/>
            <p:cNvSpPr/>
            <p:nvPr/>
          </p:nvSpPr>
          <p:spPr>
            <a:xfrm>
              <a:off x="5084981" y="3878737"/>
              <a:ext cx="68766" cy="67266"/>
            </a:xfrm>
            <a:custGeom>
              <a:rect b="b" l="l" r="r" t="t"/>
              <a:pathLst>
                <a:path extrusionOk="0" h="2107" w="2154">
                  <a:moveTo>
                    <a:pt x="1077" y="1"/>
                  </a:moveTo>
                  <a:lnTo>
                    <a:pt x="0" y="650"/>
                  </a:lnTo>
                  <a:lnTo>
                    <a:pt x="681" y="1062"/>
                  </a:lnTo>
                  <a:lnTo>
                    <a:pt x="0" y="1458"/>
                  </a:lnTo>
                  <a:lnTo>
                    <a:pt x="1077" y="2107"/>
                  </a:lnTo>
                  <a:lnTo>
                    <a:pt x="2154" y="1458"/>
                  </a:lnTo>
                  <a:lnTo>
                    <a:pt x="1473" y="1062"/>
                  </a:lnTo>
                  <a:lnTo>
                    <a:pt x="2154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41"/>
            <p:cNvSpPr/>
            <p:nvPr/>
          </p:nvSpPr>
          <p:spPr>
            <a:xfrm>
              <a:off x="5063752" y="3899487"/>
              <a:ext cx="43003" cy="25795"/>
            </a:xfrm>
            <a:custGeom>
              <a:rect b="b" l="l" r="r" t="t"/>
              <a:pathLst>
                <a:path extrusionOk="0" h="808" w="1347">
                  <a:moveTo>
                    <a:pt x="665" y="0"/>
                  </a:moveTo>
                  <a:lnTo>
                    <a:pt x="0" y="412"/>
                  </a:lnTo>
                  <a:lnTo>
                    <a:pt x="665" y="808"/>
                  </a:lnTo>
                  <a:lnTo>
                    <a:pt x="1346" y="41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1"/>
            <p:cNvSpPr/>
            <p:nvPr/>
          </p:nvSpPr>
          <p:spPr>
            <a:xfrm>
              <a:off x="5187584" y="3858018"/>
              <a:ext cx="68288" cy="41503"/>
            </a:xfrm>
            <a:custGeom>
              <a:rect b="b" l="l" r="r" t="t"/>
              <a:pathLst>
                <a:path extrusionOk="0" h="1300" w="2139">
                  <a:moveTo>
                    <a:pt x="1077" y="1"/>
                  </a:moveTo>
                  <a:lnTo>
                    <a:pt x="1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41"/>
            <p:cNvSpPr/>
            <p:nvPr/>
          </p:nvSpPr>
          <p:spPr>
            <a:xfrm>
              <a:off x="5187584" y="3925250"/>
              <a:ext cx="68288" cy="41503"/>
            </a:xfrm>
            <a:custGeom>
              <a:rect b="b" l="l" r="r" t="t"/>
              <a:pathLst>
                <a:path extrusionOk="0" h="1300" w="2139">
                  <a:moveTo>
                    <a:pt x="1077" y="1"/>
                  </a:moveTo>
                  <a:lnTo>
                    <a:pt x="1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1"/>
            <p:cNvSpPr/>
            <p:nvPr/>
          </p:nvSpPr>
          <p:spPr>
            <a:xfrm>
              <a:off x="5153713" y="3878737"/>
              <a:ext cx="68288" cy="67266"/>
            </a:xfrm>
            <a:custGeom>
              <a:rect b="b" l="l" r="r" t="t"/>
              <a:pathLst>
                <a:path extrusionOk="0" h="2107" w="2139">
                  <a:moveTo>
                    <a:pt x="1062" y="1"/>
                  </a:moveTo>
                  <a:lnTo>
                    <a:pt x="1" y="650"/>
                  </a:lnTo>
                  <a:lnTo>
                    <a:pt x="666" y="1062"/>
                  </a:lnTo>
                  <a:lnTo>
                    <a:pt x="1" y="1458"/>
                  </a:lnTo>
                  <a:lnTo>
                    <a:pt x="1062" y="2107"/>
                  </a:lnTo>
                  <a:lnTo>
                    <a:pt x="2138" y="1458"/>
                  </a:lnTo>
                  <a:lnTo>
                    <a:pt x="1457" y="1062"/>
                  </a:lnTo>
                  <a:lnTo>
                    <a:pt x="2138" y="650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41"/>
            <p:cNvSpPr/>
            <p:nvPr/>
          </p:nvSpPr>
          <p:spPr>
            <a:xfrm>
              <a:off x="5131973" y="3899487"/>
              <a:ext cx="43003" cy="25795"/>
            </a:xfrm>
            <a:custGeom>
              <a:rect b="b" l="l" r="r" t="t"/>
              <a:pathLst>
                <a:path extrusionOk="0" h="808" w="1347">
                  <a:moveTo>
                    <a:pt x="682" y="0"/>
                  </a:moveTo>
                  <a:lnTo>
                    <a:pt x="1" y="412"/>
                  </a:lnTo>
                  <a:lnTo>
                    <a:pt x="682" y="808"/>
                  </a:lnTo>
                  <a:lnTo>
                    <a:pt x="1347" y="412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1"/>
            <p:cNvSpPr/>
            <p:nvPr/>
          </p:nvSpPr>
          <p:spPr>
            <a:xfrm>
              <a:off x="5255837" y="3925250"/>
              <a:ext cx="68256" cy="41503"/>
            </a:xfrm>
            <a:custGeom>
              <a:rect b="b" l="l" r="r" t="t"/>
              <a:pathLst>
                <a:path extrusionOk="0" h="1300" w="2138">
                  <a:moveTo>
                    <a:pt x="1077" y="1"/>
                  </a:moveTo>
                  <a:lnTo>
                    <a:pt x="0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1"/>
            <p:cNvSpPr/>
            <p:nvPr/>
          </p:nvSpPr>
          <p:spPr>
            <a:xfrm>
              <a:off x="5255837" y="3858018"/>
              <a:ext cx="68256" cy="41503"/>
            </a:xfrm>
            <a:custGeom>
              <a:rect b="b" l="l" r="r" t="t"/>
              <a:pathLst>
                <a:path extrusionOk="0" h="1300" w="2138">
                  <a:moveTo>
                    <a:pt x="1077" y="1"/>
                  </a:moveTo>
                  <a:lnTo>
                    <a:pt x="0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1"/>
            <p:cNvSpPr/>
            <p:nvPr/>
          </p:nvSpPr>
          <p:spPr>
            <a:xfrm>
              <a:off x="5221966" y="3878737"/>
              <a:ext cx="68256" cy="67266"/>
            </a:xfrm>
            <a:custGeom>
              <a:rect b="b" l="l" r="r" t="t"/>
              <a:pathLst>
                <a:path extrusionOk="0" h="2107" w="2138">
                  <a:moveTo>
                    <a:pt x="1061" y="1"/>
                  </a:moveTo>
                  <a:lnTo>
                    <a:pt x="0" y="650"/>
                  </a:lnTo>
                  <a:lnTo>
                    <a:pt x="665" y="1062"/>
                  </a:lnTo>
                  <a:lnTo>
                    <a:pt x="0" y="1458"/>
                  </a:lnTo>
                  <a:lnTo>
                    <a:pt x="1061" y="2107"/>
                  </a:lnTo>
                  <a:lnTo>
                    <a:pt x="2138" y="1458"/>
                  </a:lnTo>
                  <a:lnTo>
                    <a:pt x="1457" y="1062"/>
                  </a:lnTo>
                  <a:lnTo>
                    <a:pt x="2138" y="65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41"/>
            <p:cNvSpPr/>
            <p:nvPr/>
          </p:nvSpPr>
          <p:spPr>
            <a:xfrm>
              <a:off x="5200226" y="3899487"/>
              <a:ext cx="43003" cy="25795"/>
            </a:xfrm>
            <a:custGeom>
              <a:rect b="b" l="l" r="r" t="t"/>
              <a:pathLst>
                <a:path extrusionOk="0" h="808" w="1347">
                  <a:moveTo>
                    <a:pt x="681" y="0"/>
                  </a:moveTo>
                  <a:lnTo>
                    <a:pt x="0" y="412"/>
                  </a:lnTo>
                  <a:lnTo>
                    <a:pt x="681" y="808"/>
                  </a:lnTo>
                  <a:lnTo>
                    <a:pt x="1346" y="412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1"/>
            <p:cNvSpPr/>
            <p:nvPr/>
          </p:nvSpPr>
          <p:spPr>
            <a:xfrm>
              <a:off x="5324058" y="3858018"/>
              <a:ext cx="124380" cy="108737"/>
            </a:xfrm>
            <a:custGeom>
              <a:rect b="b" l="l" r="r" t="t"/>
              <a:pathLst>
                <a:path extrusionOk="0" h="3406" w="3896">
                  <a:moveTo>
                    <a:pt x="1077" y="1"/>
                  </a:moveTo>
                  <a:lnTo>
                    <a:pt x="1" y="650"/>
                  </a:lnTo>
                  <a:lnTo>
                    <a:pt x="1742" y="1711"/>
                  </a:lnTo>
                  <a:lnTo>
                    <a:pt x="1" y="2756"/>
                  </a:lnTo>
                  <a:lnTo>
                    <a:pt x="1077" y="3405"/>
                  </a:lnTo>
                  <a:lnTo>
                    <a:pt x="3896" y="17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1"/>
            <p:cNvSpPr/>
            <p:nvPr/>
          </p:nvSpPr>
          <p:spPr>
            <a:xfrm>
              <a:off x="5290187" y="3878737"/>
              <a:ext cx="89518" cy="67266"/>
            </a:xfrm>
            <a:custGeom>
              <a:rect b="b" l="l" r="r" t="t"/>
              <a:pathLst>
                <a:path extrusionOk="0" h="2107" w="2804">
                  <a:moveTo>
                    <a:pt x="1062" y="1"/>
                  </a:moveTo>
                  <a:lnTo>
                    <a:pt x="1" y="650"/>
                  </a:lnTo>
                  <a:lnTo>
                    <a:pt x="666" y="1062"/>
                  </a:lnTo>
                  <a:lnTo>
                    <a:pt x="1" y="1458"/>
                  </a:lnTo>
                  <a:lnTo>
                    <a:pt x="1062" y="2107"/>
                  </a:lnTo>
                  <a:lnTo>
                    <a:pt x="2803" y="1062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5268447" y="3899487"/>
              <a:ext cx="43003" cy="25795"/>
            </a:xfrm>
            <a:custGeom>
              <a:rect b="b" l="l" r="r" t="t"/>
              <a:pathLst>
                <a:path extrusionOk="0" h="808" w="1347">
                  <a:moveTo>
                    <a:pt x="682" y="0"/>
                  </a:moveTo>
                  <a:lnTo>
                    <a:pt x="1" y="412"/>
                  </a:lnTo>
                  <a:lnTo>
                    <a:pt x="682" y="808"/>
                  </a:lnTo>
                  <a:lnTo>
                    <a:pt x="1347" y="412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1"/>
            <p:cNvSpPr/>
            <p:nvPr/>
          </p:nvSpPr>
          <p:spPr>
            <a:xfrm>
              <a:off x="5141582" y="3924260"/>
              <a:ext cx="15196" cy="15196"/>
            </a:xfrm>
            <a:custGeom>
              <a:rect b="b" l="l" r="r" t="t"/>
              <a:pathLst>
                <a:path extrusionOk="0" h="476" w="476">
                  <a:moveTo>
                    <a:pt x="238" y="0"/>
                  </a:moveTo>
                  <a:cubicBezTo>
                    <a:pt x="112" y="0"/>
                    <a:pt x="1" y="111"/>
                    <a:pt x="1" y="238"/>
                  </a:cubicBezTo>
                  <a:cubicBezTo>
                    <a:pt x="1" y="380"/>
                    <a:pt x="112" y="475"/>
                    <a:pt x="238" y="475"/>
                  </a:cubicBezTo>
                  <a:cubicBezTo>
                    <a:pt x="381" y="475"/>
                    <a:pt x="476" y="380"/>
                    <a:pt x="476" y="238"/>
                  </a:cubicBezTo>
                  <a:cubicBezTo>
                    <a:pt x="476" y="111"/>
                    <a:pt x="381" y="0"/>
                    <a:pt x="23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1"/>
            <p:cNvSpPr/>
            <p:nvPr/>
          </p:nvSpPr>
          <p:spPr>
            <a:xfrm>
              <a:off x="4430897" y="4536368"/>
              <a:ext cx="18740" cy="16058"/>
            </a:xfrm>
            <a:custGeom>
              <a:rect b="b" l="l" r="r" t="t"/>
              <a:pathLst>
                <a:path extrusionOk="0" h="503" w="587">
                  <a:moveTo>
                    <a:pt x="349" y="0"/>
                  </a:moveTo>
                  <a:cubicBezTo>
                    <a:pt x="111" y="0"/>
                    <a:pt x="1" y="270"/>
                    <a:pt x="159" y="428"/>
                  </a:cubicBezTo>
                  <a:cubicBezTo>
                    <a:pt x="210" y="479"/>
                    <a:pt x="274" y="503"/>
                    <a:pt x="336" y="503"/>
                  </a:cubicBezTo>
                  <a:cubicBezTo>
                    <a:pt x="464" y="503"/>
                    <a:pt x="586" y="403"/>
                    <a:pt x="586" y="254"/>
                  </a:cubicBezTo>
                  <a:cubicBezTo>
                    <a:pt x="586" y="111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5" name="Google Shape;2865;p41"/>
          <p:cNvSpPr txBox="1"/>
          <p:nvPr>
            <p:ph type="ctrTitle"/>
          </p:nvPr>
        </p:nvSpPr>
        <p:spPr>
          <a:xfrm>
            <a:off x="716771" y="1324001"/>
            <a:ext cx="5218200" cy="2348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BENIM</a:t>
            </a:r>
            <a:r>
              <a:rPr lang="en" sz="4400"/>
              <a:t> KUTUPHANEM</a:t>
            </a:r>
            <a:endParaRPr sz="4400"/>
          </a:p>
        </p:txBody>
      </p:sp>
      <p:sp>
        <p:nvSpPr>
          <p:cNvPr id="2866" name="Google Shape;2866;p41"/>
          <p:cNvSpPr txBox="1"/>
          <p:nvPr>
            <p:ph idx="1" type="subTitle"/>
          </p:nvPr>
        </p:nvSpPr>
        <p:spPr>
          <a:xfrm>
            <a:off x="1317321" y="3167477"/>
            <a:ext cx="3659700" cy="812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Gülbahar </a:t>
            </a:r>
            <a:r>
              <a:rPr b="1" lang="en" sz="1300"/>
              <a:t>GUNDUZ </a:t>
            </a:r>
            <a:r>
              <a:rPr lang="en" sz="1300"/>
              <a:t>    Sevda </a:t>
            </a:r>
            <a:r>
              <a:rPr b="1" lang="en" sz="1300"/>
              <a:t>KOLCU</a:t>
            </a:r>
            <a:endParaRPr b="1"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7" name="Google Shape;2867;p41"/>
          <p:cNvSpPr txBox="1"/>
          <p:nvPr>
            <p:ph idx="4294967295" type="subTitle"/>
          </p:nvPr>
        </p:nvSpPr>
        <p:spPr>
          <a:xfrm>
            <a:off x="2720965" y="3090674"/>
            <a:ext cx="4755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41"/>
          <p:cNvSpPr txBox="1"/>
          <p:nvPr>
            <p:ph idx="1" type="subTitle"/>
          </p:nvPr>
        </p:nvSpPr>
        <p:spPr>
          <a:xfrm>
            <a:off x="6760125" y="4695585"/>
            <a:ext cx="3431400" cy="44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 Tanıtım Sunumu...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2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p42"/>
          <p:cNvSpPr txBox="1"/>
          <p:nvPr>
            <p:ph idx="1" type="body"/>
          </p:nvPr>
        </p:nvSpPr>
        <p:spPr>
          <a:xfrm>
            <a:off x="5728488" y="1278087"/>
            <a:ext cx="2598900" cy="576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Kişisel Kütüphane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Projesi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7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Google Shape;2878;p43"/>
          <p:cNvSpPr txBox="1"/>
          <p:nvPr>
            <p:ph type="title"/>
          </p:nvPr>
        </p:nvSpPr>
        <p:spPr>
          <a:xfrm>
            <a:off x="874638" y="1367400"/>
            <a:ext cx="19482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SORUN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2879" name="Google Shape;2879;p43"/>
          <p:cNvSpPr txBox="1"/>
          <p:nvPr>
            <p:ph type="title"/>
          </p:nvPr>
        </p:nvSpPr>
        <p:spPr>
          <a:xfrm>
            <a:off x="6123313" y="1367400"/>
            <a:ext cx="15543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AMAC</a:t>
            </a:r>
            <a:endParaRPr b="1" sz="3600"/>
          </a:p>
        </p:txBody>
      </p:sp>
      <p:sp>
        <p:nvSpPr>
          <p:cNvPr id="2880" name="Google Shape;2880;p43"/>
          <p:cNvSpPr txBox="1"/>
          <p:nvPr>
            <p:ph idx="4294967295" type="subTitle"/>
          </p:nvPr>
        </p:nvSpPr>
        <p:spPr>
          <a:xfrm>
            <a:off x="60138" y="1940100"/>
            <a:ext cx="3577200" cy="125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400"/>
              <a:t>Kullanıcının kütüphanesinde bulunan kitapların belli bir düzen cercevesi dışında kullanımından dolayı yaşadıgı karmaşıklık.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2881" name="Google Shape;2881;p43"/>
          <p:cNvSpPr txBox="1"/>
          <p:nvPr>
            <p:ph idx="4294967295" type="subTitle"/>
          </p:nvPr>
        </p:nvSpPr>
        <p:spPr>
          <a:xfrm>
            <a:off x="4717063" y="1940100"/>
            <a:ext cx="4366800" cy="125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400"/>
              <a:t>birden fazla kitaba sahip bir kullanıcının kitaplarının bulundugu bir kütüphaneye sahip olması ve bu kütüphanede bütün kitaplarına erişim saglayarak istedigi işlemi yapması.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5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Google Shape;2886;p44"/>
          <p:cNvSpPr txBox="1"/>
          <p:nvPr>
            <p:ph type="title"/>
          </p:nvPr>
        </p:nvSpPr>
        <p:spPr>
          <a:xfrm>
            <a:off x="4577625" y="2358526"/>
            <a:ext cx="3855300" cy="841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PANELI</a:t>
            </a:r>
            <a:endParaRPr/>
          </a:p>
        </p:txBody>
      </p:sp>
      <p:sp>
        <p:nvSpPr>
          <p:cNvPr id="2887" name="Google Shape;2887;p44"/>
          <p:cNvSpPr txBox="1"/>
          <p:nvPr>
            <p:ph idx="2" type="title"/>
          </p:nvPr>
        </p:nvSpPr>
        <p:spPr>
          <a:xfrm>
            <a:off x="4577625" y="1775001"/>
            <a:ext cx="2773200" cy="660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88" name="Google Shape;2888;p44"/>
          <p:cNvSpPr txBox="1"/>
          <p:nvPr>
            <p:ph idx="1" type="subTitle"/>
          </p:nvPr>
        </p:nvSpPr>
        <p:spPr>
          <a:xfrm>
            <a:off x="4689625" y="3050198"/>
            <a:ext cx="3479100" cy="550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Çalıştırıldığında İlk Açılan Kısım.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3" name="Google Shape;28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75" y="1429875"/>
            <a:ext cx="3861600" cy="31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4" name="Google Shape;2894;p45"/>
          <p:cNvSpPr txBox="1"/>
          <p:nvPr>
            <p:ph type="title"/>
          </p:nvPr>
        </p:nvSpPr>
        <p:spPr>
          <a:xfrm>
            <a:off x="716775" y="539500"/>
            <a:ext cx="7716900" cy="606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PANELI</a:t>
            </a:r>
            <a:endParaRPr/>
          </a:p>
        </p:txBody>
      </p:sp>
      <p:sp>
        <p:nvSpPr>
          <p:cNvPr id="2895" name="Google Shape;2895;p45"/>
          <p:cNvSpPr txBox="1"/>
          <p:nvPr>
            <p:ph idx="1" type="subTitle"/>
          </p:nvPr>
        </p:nvSpPr>
        <p:spPr>
          <a:xfrm>
            <a:off x="4961800" y="1649298"/>
            <a:ext cx="3479100" cy="550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 Paneli :</a:t>
            </a:r>
            <a:endParaRPr b="1"/>
          </a:p>
        </p:txBody>
      </p:sp>
      <p:sp>
        <p:nvSpPr>
          <p:cNvPr id="2896" name="Google Shape;2896;p45"/>
          <p:cNvSpPr/>
          <p:nvPr/>
        </p:nvSpPr>
        <p:spPr>
          <a:xfrm>
            <a:off x="624600" y="2045100"/>
            <a:ext cx="684225" cy="187225"/>
          </a:xfrm>
          <a:custGeom>
            <a:rect b="b" l="l" r="r" t="t"/>
            <a:pathLst>
              <a:path extrusionOk="0" h="7489" w="27369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45"/>
          <p:cNvSpPr/>
          <p:nvPr/>
        </p:nvSpPr>
        <p:spPr>
          <a:xfrm>
            <a:off x="3937250" y="2200088"/>
            <a:ext cx="390400" cy="106900"/>
          </a:xfrm>
          <a:custGeom>
            <a:rect b="b" l="l" r="r" t="t"/>
            <a:pathLst>
              <a:path extrusionOk="0" h="4276" w="15616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8" name="Google Shape;2898;p45"/>
          <p:cNvGrpSpPr/>
          <p:nvPr/>
        </p:nvGrpSpPr>
        <p:grpSpPr>
          <a:xfrm>
            <a:off x="4961800" y="2092909"/>
            <a:ext cx="3205500" cy="2450204"/>
            <a:chOff x="4961800" y="1862971"/>
            <a:chExt cx="3205500" cy="2450204"/>
          </a:xfrm>
        </p:grpSpPr>
        <p:cxnSp>
          <p:nvCxnSpPr>
            <p:cNvPr id="2899" name="Google Shape;2899;p45"/>
            <p:cNvCxnSpPr/>
            <p:nvPr/>
          </p:nvCxnSpPr>
          <p:spPr>
            <a:xfrm>
              <a:off x="4961800" y="1862971"/>
              <a:ext cx="3205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0" name="Google Shape;2900;p45"/>
            <p:cNvCxnSpPr/>
            <p:nvPr/>
          </p:nvCxnSpPr>
          <p:spPr>
            <a:xfrm>
              <a:off x="4961800" y="2135217"/>
              <a:ext cx="3205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1" name="Google Shape;2901;p45"/>
            <p:cNvCxnSpPr/>
            <p:nvPr/>
          </p:nvCxnSpPr>
          <p:spPr>
            <a:xfrm>
              <a:off x="4961800" y="2407463"/>
              <a:ext cx="3205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2" name="Google Shape;2902;p45"/>
            <p:cNvCxnSpPr/>
            <p:nvPr/>
          </p:nvCxnSpPr>
          <p:spPr>
            <a:xfrm>
              <a:off x="4961800" y="2679708"/>
              <a:ext cx="3205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3" name="Google Shape;2903;p45"/>
            <p:cNvCxnSpPr/>
            <p:nvPr/>
          </p:nvCxnSpPr>
          <p:spPr>
            <a:xfrm>
              <a:off x="4961800" y="2951954"/>
              <a:ext cx="3205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4" name="Google Shape;2904;p45"/>
            <p:cNvCxnSpPr/>
            <p:nvPr/>
          </p:nvCxnSpPr>
          <p:spPr>
            <a:xfrm>
              <a:off x="4961800" y="3224200"/>
              <a:ext cx="3205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5" name="Google Shape;2905;p45"/>
            <p:cNvCxnSpPr/>
            <p:nvPr/>
          </p:nvCxnSpPr>
          <p:spPr>
            <a:xfrm>
              <a:off x="4961800" y="3496438"/>
              <a:ext cx="3205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6" name="Google Shape;2906;p45"/>
            <p:cNvCxnSpPr/>
            <p:nvPr/>
          </p:nvCxnSpPr>
          <p:spPr>
            <a:xfrm>
              <a:off x="4961800" y="3768683"/>
              <a:ext cx="3205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7" name="Google Shape;2907;p45"/>
            <p:cNvCxnSpPr/>
            <p:nvPr/>
          </p:nvCxnSpPr>
          <p:spPr>
            <a:xfrm>
              <a:off x="4961800" y="4040929"/>
              <a:ext cx="3205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8" name="Google Shape;2908;p45"/>
            <p:cNvCxnSpPr/>
            <p:nvPr/>
          </p:nvCxnSpPr>
          <p:spPr>
            <a:xfrm>
              <a:off x="4961800" y="4313175"/>
              <a:ext cx="3205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09" name="Google Shape;2909;p45"/>
          <p:cNvSpPr txBox="1"/>
          <p:nvPr/>
        </p:nvSpPr>
        <p:spPr>
          <a:xfrm>
            <a:off x="4979650" y="2045100"/>
            <a:ext cx="3205500" cy="245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Kullanıcı Adı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ve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Şifre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ile girildikten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sonra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LOGIN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butonuna, giriş yapmak için basmak gerekli ve Ardından işlem paneline geçiş yapılır.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0" name="Google Shape;2910;p45"/>
          <p:cNvSpPr/>
          <p:nvPr/>
        </p:nvSpPr>
        <p:spPr>
          <a:xfrm rot="-302145">
            <a:off x="4341269" y="4403776"/>
            <a:ext cx="335653" cy="324798"/>
          </a:xfrm>
          <a:custGeom>
            <a:rect b="b" l="l" r="r" t="t"/>
            <a:pathLst>
              <a:path extrusionOk="0" h="12657" w="1308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45"/>
          <p:cNvSpPr/>
          <p:nvPr/>
        </p:nvSpPr>
        <p:spPr>
          <a:xfrm rot="-302027">
            <a:off x="634526" y="4336229"/>
            <a:ext cx="236255" cy="236875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5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6" name="Google Shape;2916;p46"/>
          <p:cNvGrpSpPr/>
          <p:nvPr/>
        </p:nvGrpSpPr>
        <p:grpSpPr>
          <a:xfrm>
            <a:off x="4552602" y="1531850"/>
            <a:ext cx="3910175" cy="2079800"/>
            <a:chOff x="4139775" y="1270525"/>
            <a:chExt cx="3910175" cy="2079800"/>
          </a:xfrm>
        </p:grpSpPr>
        <p:sp>
          <p:nvSpPr>
            <p:cNvPr id="2917" name="Google Shape;2917;p46"/>
            <p:cNvSpPr/>
            <p:nvPr/>
          </p:nvSpPr>
          <p:spPr>
            <a:xfrm>
              <a:off x="4544325" y="1270525"/>
              <a:ext cx="3101050" cy="1957050"/>
            </a:xfrm>
            <a:custGeom>
              <a:rect b="b" l="l" r="r" t="t"/>
              <a:pathLst>
                <a:path extrusionOk="0" h="78282" w="124042">
                  <a:moveTo>
                    <a:pt x="5028" y="0"/>
                  </a:moveTo>
                  <a:cubicBezTo>
                    <a:pt x="2240" y="0"/>
                    <a:pt x="1" y="2435"/>
                    <a:pt x="1" y="5421"/>
                  </a:cubicBezTo>
                  <a:lnTo>
                    <a:pt x="1" y="78282"/>
                  </a:lnTo>
                  <a:lnTo>
                    <a:pt x="124042" y="78282"/>
                  </a:lnTo>
                  <a:lnTo>
                    <a:pt x="124042" y="5421"/>
                  </a:lnTo>
                  <a:cubicBezTo>
                    <a:pt x="124042" y="2435"/>
                    <a:pt x="121803" y="0"/>
                    <a:pt x="119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6"/>
            <p:cNvSpPr/>
            <p:nvPr/>
          </p:nvSpPr>
          <p:spPr>
            <a:xfrm>
              <a:off x="6030025" y="1305800"/>
              <a:ext cx="59925" cy="50175"/>
            </a:xfrm>
            <a:custGeom>
              <a:rect b="b" l="l" r="r" t="t"/>
              <a:pathLst>
                <a:path extrusionOk="0" h="2007" w="2397">
                  <a:moveTo>
                    <a:pt x="1440" y="1"/>
                  </a:moveTo>
                  <a:cubicBezTo>
                    <a:pt x="1418" y="1"/>
                    <a:pt x="1397" y="2"/>
                    <a:pt x="1376" y="3"/>
                  </a:cubicBezTo>
                  <a:cubicBezTo>
                    <a:pt x="472" y="3"/>
                    <a:pt x="1" y="1064"/>
                    <a:pt x="669" y="1692"/>
                  </a:cubicBezTo>
                  <a:cubicBezTo>
                    <a:pt x="874" y="1910"/>
                    <a:pt x="1129" y="2007"/>
                    <a:pt x="1379" y="2007"/>
                  </a:cubicBezTo>
                  <a:cubicBezTo>
                    <a:pt x="1897" y="2007"/>
                    <a:pt x="2397" y="1594"/>
                    <a:pt x="2397" y="985"/>
                  </a:cubicBezTo>
                  <a:cubicBezTo>
                    <a:pt x="2397" y="457"/>
                    <a:pt x="1962" y="1"/>
                    <a:pt x="1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6"/>
            <p:cNvSpPr/>
            <p:nvPr/>
          </p:nvSpPr>
          <p:spPr>
            <a:xfrm>
              <a:off x="4139775" y="3292375"/>
              <a:ext cx="3910175" cy="57950"/>
            </a:xfrm>
            <a:custGeom>
              <a:rect b="b" l="l" r="r" t="t"/>
              <a:pathLst>
                <a:path extrusionOk="0" h="2318" w="156407">
                  <a:moveTo>
                    <a:pt x="0" y="0"/>
                  </a:moveTo>
                  <a:lnTo>
                    <a:pt x="15829" y="2318"/>
                  </a:lnTo>
                  <a:lnTo>
                    <a:pt x="140538" y="2318"/>
                  </a:lnTo>
                  <a:lnTo>
                    <a:pt x="156406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6"/>
            <p:cNvSpPr/>
            <p:nvPr/>
          </p:nvSpPr>
          <p:spPr>
            <a:xfrm>
              <a:off x="4139775" y="3220675"/>
              <a:ext cx="3909200" cy="79575"/>
            </a:xfrm>
            <a:custGeom>
              <a:rect b="b" l="l" r="r" t="t"/>
              <a:pathLst>
                <a:path extrusionOk="0" h="3183" w="156368">
                  <a:moveTo>
                    <a:pt x="0" y="1"/>
                  </a:moveTo>
                  <a:lnTo>
                    <a:pt x="0" y="3182"/>
                  </a:lnTo>
                  <a:lnTo>
                    <a:pt x="156367" y="3182"/>
                  </a:lnTo>
                  <a:lnTo>
                    <a:pt x="1563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6"/>
            <p:cNvSpPr/>
            <p:nvPr/>
          </p:nvSpPr>
          <p:spPr>
            <a:xfrm>
              <a:off x="5626450" y="3220675"/>
              <a:ext cx="935825" cy="36375"/>
            </a:xfrm>
            <a:custGeom>
              <a:rect b="b" l="l" r="r" t="t"/>
              <a:pathLst>
                <a:path extrusionOk="0" h="1455" w="37433">
                  <a:moveTo>
                    <a:pt x="0" y="1"/>
                  </a:moveTo>
                  <a:cubicBezTo>
                    <a:pt x="0" y="786"/>
                    <a:pt x="668" y="1454"/>
                    <a:pt x="1454" y="1454"/>
                  </a:cubicBezTo>
                  <a:lnTo>
                    <a:pt x="36019" y="1454"/>
                  </a:lnTo>
                  <a:cubicBezTo>
                    <a:pt x="36804" y="1454"/>
                    <a:pt x="37433" y="786"/>
                    <a:pt x="37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6"/>
            <p:cNvSpPr/>
            <p:nvPr/>
          </p:nvSpPr>
          <p:spPr>
            <a:xfrm>
              <a:off x="4139775" y="3292375"/>
              <a:ext cx="3910175" cy="57950"/>
            </a:xfrm>
            <a:custGeom>
              <a:rect b="b" l="l" r="r" t="t"/>
              <a:pathLst>
                <a:path extrusionOk="0" h="2318" w="156407">
                  <a:moveTo>
                    <a:pt x="0" y="0"/>
                  </a:moveTo>
                  <a:lnTo>
                    <a:pt x="15829" y="2318"/>
                  </a:lnTo>
                  <a:lnTo>
                    <a:pt x="140538" y="2318"/>
                  </a:lnTo>
                  <a:lnTo>
                    <a:pt x="156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23" name="Google Shape;29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150" y="1674625"/>
            <a:ext cx="2787676" cy="171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924" name="Google Shape;2924;p46"/>
          <p:cNvSpPr/>
          <p:nvPr/>
        </p:nvSpPr>
        <p:spPr>
          <a:xfrm rot="-2172884">
            <a:off x="4726283" y="2895212"/>
            <a:ext cx="243474" cy="592156"/>
          </a:xfrm>
          <a:custGeom>
            <a:rect b="b" l="l" r="r" t="t"/>
            <a:pathLst>
              <a:path extrusionOk="0" h="21028" w="8646">
                <a:moveTo>
                  <a:pt x="1822" y="14424"/>
                </a:moveTo>
                <a:cubicBezTo>
                  <a:pt x="1489" y="15580"/>
                  <a:pt x="2091" y="12556"/>
                  <a:pt x="5606" y="4750"/>
                </a:cubicBezTo>
                <a:cubicBezTo>
                  <a:pt x="6033" y="3800"/>
                  <a:pt x="6508" y="2423"/>
                  <a:pt x="7252" y="1393"/>
                </a:cubicBezTo>
                <a:cubicBezTo>
                  <a:pt x="8187" y="0"/>
                  <a:pt x="8646" y="79"/>
                  <a:pt x="7379" y="507"/>
                </a:cubicBezTo>
                <a:cubicBezTo>
                  <a:pt x="460" y="2803"/>
                  <a:pt x="3611" y="649"/>
                  <a:pt x="4007" y="5225"/>
                </a:cubicBezTo>
                <a:cubicBezTo>
                  <a:pt x="4102" y="6191"/>
                  <a:pt x="4117" y="4386"/>
                  <a:pt x="2360" y="2359"/>
                </a:cubicBezTo>
                <a:cubicBezTo>
                  <a:pt x="1" y="4228"/>
                  <a:pt x="2613" y="7838"/>
                  <a:pt x="2471" y="11495"/>
                </a:cubicBezTo>
                <a:cubicBezTo>
                  <a:pt x="2455" y="12319"/>
                  <a:pt x="935" y="15691"/>
                  <a:pt x="777" y="21011"/>
                </a:cubicBezTo>
                <a:cubicBezTo>
                  <a:pt x="1426" y="21027"/>
                  <a:pt x="444" y="19254"/>
                  <a:pt x="2265" y="13142"/>
                </a:cubicBezTo>
                <a:cubicBezTo>
                  <a:pt x="2075" y="13554"/>
                  <a:pt x="1917" y="13981"/>
                  <a:pt x="1822" y="144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5" name="Google Shape;2925;p46"/>
          <p:cNvSpPr/>
          <p:nvPr/>
        </p:nvSpPr>
        <p:spPr>
          <a:xfrm rot="-2172884">
            <a:off x="4676016" y="2785473"/>
            <a:ext cx="390612" cy="487371"/>
          </a:xfrm>
          <a:custGeom>
            <a:rect b="b" l="l" r="r" t="t"/>
            <a:pathLst>
              <a:path extrusionOk="0" h="17307" w="13871">
                <a:moveTo>
                  <a:pt x="10989" y="174"/>
                </a:moveTo>
                <a:cubicBezTo>
                  <a:pt x="9896" y="349"/>
                  <a:pt x="10261" y="143"/>
                  <a:pt x="10340" y="1663"/>
                </a:cubicBezTo>
                <a:cubicBezTo>
                  <a:pt x="10371" y="2011"/>
                  <a:pt x="10356" y="2375"/>
                  <a:pt x="10261" y="2724"/>
                </a:cubicBezTo>
                <a:cubicBezTo>
                  <a:pt x="10308" y="2185"/>
                  <a:pt x="10102" y="1219"/>
                  <a:pt x="9786" y="475"/>
                </a:cubicBezTo>
                <a:cubicBezTo>
                  <a:pt x="7933" y="1077"/>
                  <a:pt x="6001" y="2692"/>
                  <a:pt x="4703" y="5748"/>
                </a:cubicBezTo>
                <a:cubicBezTo>
                  <a:pt x="840" y="14567"/>
                  <a:pt x="0" y="17306"/>
                  <a:pt x="808" y="15454"/>
                </a:cubicBezTo>
                <a:cubicBezTo>
                  <a:pt x="2565" y="11400"/>
                  <a:pt x="6223" y="9231"/>
                  <a:pt x="8614" y="6793"/>
                </a:cubicBezTo>
                <a:cubicBezTo>
                  <a:pt x="11021" y="4529"/>
                  <a:pt x="10910" y="1789"/>
                  <a:pt x="13871" y="507"/>
                </a:cubicBezTo>
                <a:cubicBezTo>
                  <a:pt x="13301" y="222"/>
                  <a:pt x="12050" y="0"/>
                  <a:pt x="10989" y="17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46"/>
          <p:cNvSpPr/>
          <p:nvPr/>
        </p:nvSpPr>
        <p:spPr>
          <a:xfrm rot="-2172884">
            <a:off x="4529059" y="3049400"/>
            <a:ext cx="321056" cy="604180"/>
          </a:xfrm>
          <a:custGeom>
            <a:rect b="b" l="l" r="r" t="t"/>
            <a:pathLst>
              <a:path extrusionOk="0" h="21455" w="11401">
                <a:moveTo>
                  <a:pt x="3325" y="3880"/>
                </a:moveTo>
                <a:cubicBezTo>
                  <a:pt x="0" y="808"/>
                  <a:pt x="792" y="0"/>
                  <a:pt x="871" y="2613"/>
                </a:cubicBezTo>
                <a:cubicBezTo>
                  <a:pt x="903" y="4355"/>
                  <a:pt x="681" y="5146"/>
                  <a:pt x="713" y="6286"/>
                </a:cubicBezTo>
                <a:cubicBezTo>
                  <a:pt x="1821" y="6065"/>
                  <a:pt x="2961" y="6160"/>
                  <a:pt x="4022" y="6571"/>
                </a:cubicBezTo>
                <a:cubicBezTo>
                  <a:pt x="4893" y="6951"/>
                  <a:pt x="3404" y="6001"/>
                  <a:pt x="776" y="6888"/>
                </a:cubicBezTo>
                <a:cubicBezTo>
                  <a:pt x="1378" y="9564"/>
                  <a:pt x="5684" y="8551"/>
                  <a:pt x="8297" y="12034"/>
                </a:cubicBezTo>
                <a:cubicBezTo>
                  <a:pt x="11195" y="18858"/>
                  <a:pt x="10830" y="21455"/>
                  <a:pt x="11400" y="21344"/>
                </a:cubicBezTo>
                <a:cubicBezTo>
                  <a:pt x="10276" y="15723"/>
                  <a:pt x="7474" y="7854"/>
                  <a:pt x="3325" y="38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46"/>
          <p:cNvSpPr/>
          <p:nvPr/>
        </p:nvSpPr>
        <p:spPr>
          <a:xfrm rot="-2172884">
            <a:off x="4378775" y="2929540"/>
            <a:ext cx="323281" cy="615360"/>
          </a:xfrm>
          <a:custGeom>
            <a:rect b="b" l="l" r="r" t="t"/>
            <a:pathLst>
              <a:path extrusionOk="0" h="21852" w="11480">
                <a:moveTo>
                  <a:pt x="8946" y="15549"/>
                </a:moveTo>
                <a:cubicBezTo>
                  <a:pt x="10720" y="18732"/>
                  <a:pt x="11480" y="21851"/>
                  <a:pt x="10941" y="19856"/>
                </a:cubicBezTo>
                <a:cubicBezTo>
                  <a:pt x="9785" y="15597"/>
                  <a:pt x="9580" y="10736"/>
                  <a:pt x="7379" y="6936"/>
                </a:cubicBezTo>
                <a:cubicBezTo>
                  <a:pt x="5020" y="3057"/>
                  <a:pt x="2375" y="3247"/>
                  <a:pt x="95" y="1"/>
                </a:cubicBezTo>
                <a:cubicBezTo>
                  <a:pt x="0" y="777"/>
                  <a:pt x="48" y="1584"/>
                  <a:pt x="206" y="2360"/>
                </a:cubicBezTo>
                <a:cubicBezTo>
                  <a:pt x="634" y="4466"/>
                  <a:pt x="444" y="3785"/>
                  <a:pt x="1979" y="3785"/>
                </a:cubicBezTo>
                <a:cubicBezTo>
                  <a:pt x="2375" y="3785"/>
                  <a:pt x="2755" y="3848"/>
                  <a:pt x="3120" y="3991"/>
                </a:cubicBezTo>
                <a:cubicBezTo>
                  <a:pt x="2312" y="3880"/>
                  <a:pt x="1504" y="4007"/>
                  <a:pt x="776" y="4323"/>
                </a:cubicBezTo>
                <a:cubicBezTo>
                  <a:pt x="3072" y="9818"/>
                  <a:pt x="5621" y="9438"/>
                  <a:pt x="8946" y="15549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46"/>
          <p:cNvSpPr txBox="1"/>
          <p:nvPr>
            <p:ph type="title"/>
          </p:nvPr>
        </p:nvSpPr>
        <p:spPr>
          <a:xfrm>
            <a:off x="642925" y="2177975"/>
            <a:ext cx="3121800" cy="677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ISLEM EKRANI</a:t>
            </a:r>
            <a:endParaRPr sz="2900"/>
          </a:p>
        </p:txBody>
      </p:sp>
      <p:sp>
        <p:nvSpPr>
          <p:cNvPr id="2929" name="Google Shape;2929;p46"/>
          <p:cNvSpPr/>
          <p:nvPr/>
        </p:nvSpPr>
        <p:spPr>
          <a:xfrm>
            <a:off x="300404" y="178924"/>
            <a:ext cx="832747" cy="228176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46"/>
          <p:cNvSpPr/>
          <p:nvPr/>
        </p:nvSpPr>
        <p:spPr>
          <a:xfrm>
            <a:off x="8116333" y="503137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46"/>
          <p:cNvSpPr/>
          <p:nvPr/>
        </p:nvSpPr>
        <p:spPr>
          <a:xfrm>
            <a:off x="7582008" y="4216950"/>
            <a:ext cx="647137" cy="17733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46"/>
          <p:cNvSpPr/>
          <p:nvPr/>
        </p:nvSpPr>
        <p:spPr>
          <a:xfrm>
            <a:off x="934925" y="4625985"/>
            <a:ext cx="780615" cy="213853"/>
          </a:xfrm>
          <a:custGeom>
            <a:rect b="b" l="l" r="r" t="t"/>
            <a:pathLst>
              <a:path extrusionOk="0" h="7499" w="27366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46"/>
          <p:cNvSpPr/>
          <p:nvPr/>
        </p:nvSpPr>
        <p:spPr>
          <a:xfrm>
            <a:off x="4228216" y="4199276"/>
            <a:ext cx="278008" cy="278738"/>
          </a:xfrm>
          <a:custGeom>
            <a:rect b="b" l="l" r="r" t="t"/>
            <a:pathLst>
              <a:path extrusionOk="0" h="6113" w="6097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46"/>
          <p:cNvSpPr/>
          <p:nvPr/>
        </p:nvSpPr>
        <p:spPr>
          <a:xfrm>
            <a:off x="4119963" y="3486670"/>
            <a:ext cx="394983" cy="382210"/>
          </a:xfrm>
          <a:custGeom>
            <a:rect b="b" l="l" r="r" t="t"/>
            <a:pathLst>
              <a:path extrusionOk="0" h="12657" w="1308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46"/>
          <p:cNvSpPr/>
          <p:nvPr/>
        </p:nvSpPr>
        <p:spPr>
          <a:xfrm>
            <a:off x="3485933" y="3932650"/>
            <a:ext cx="200036" cy="199991"/>
          </a:xfrm>
          <a:custGeom>
            <a:rect b="b" l="l" r="r" t="t"/>
            <a:pathLst>
              <a:path extrusionOk="0" h="4386" w="4387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46"/>
          <p:cNvSpPr/>
          <p:nvPr/>
        </p:nvSpPr>
        <p:spPr>
          <a:xfrm rot="526347">
            <a:off x="6217800" y="861423"/>
            <a:ext cx="468389" cy="470795"/>
          </a:xfrm>
          <a:custGeom>
            <a:rect b="b" l="l" r="r" t="t"/>
            <a:pathLst>
              <a:path extrusionOk="0" h="13696" w="13626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46"/>
          <p:cNvSpPr/>
          <p:nvPr/>
        </p:nvSpPr>
        <p:spPr>
          <a:xfrm rot="526347">
            <a:off x="5370194" y="4284131"/>
            <a:ext cx="228351" cy="240038"/>
          </a:xfrm>
          <a:custGeom>
            <a:rect b="b" l="l" r="r" t="t"/>
            <a:pathLst>
              <a:path extrusionOk="0" h="6983" w="6643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46"/>
          <p:cNvSpPr txBox="1"/>
          <p:nvPr>
            <p:ph idx="4294967295" type="title"/>
          </p:nvPr>
        </p:nvSpPr>
        <p:spPr>
          <a:xfrm>
            <a:off x="642925" y="1168989"/>
            <a:ext cx="2773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02</a:t>
            </a:r>
            <a:endParaRPr sz="7000"/>
          </a:p>
        </p:txBody>
      </p:sp>
      <p:sp>
        <p:nvSpPr>
          <p:cNvPr id="2939" name="Google Shape;2939;p46"/>
          <p:cNvSpPr txBox="1"/>
          <p:nvPr>
            <p:ph idx="1" type="subTitle"/>
          </p:nvPr>
        </p:nvSpPr>
        <p:spPr>
          <a:xfrm>
            <a:off x="695275" y="2717138"/>
            <a:ext cx="3017100" cy="1405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Program çalıştırıldığında çeşitli işlemlerin yapıldığı kısım.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3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4" name="Google Shape;2944;p47"/>
          <p:cNvGrpSpPr/>
          <p:nvPr/>
        </p:nvGrpSpPr>
        <p:grpSpPr>
          <a:xfrm>
            <a:off x="694847" y="1486925"/>
            <a:ext cx="3733139" cy="3121654"/>
            <a:chOff x="694847" y="1486925"/>
            <a:chExt cx="3733139" cy="3121654"/>
          </a:xfrm>
        </p:grpSpPr>
        <p:sp>
          <p:nvSpPr>
            <p:cNvPr id="2945" name="Google Shape;2945;p47"/>
            <p:cNvSpPr/>
            <p:nvPr/>
          </p:nvSpPr>
          <p:spPr>
            <a:xfrm>
              <a:off x="970175" y="1486925"/>
              <a:ext cx="3027275" cy="3027275"/>
            </a:xfrm>
            <a:custGeom>
              <a:rect b="b" l="l" r="r" t="t"/>
              <a:pathLst>
                <a:path extrusionOk="0" h="78093" w="78093">
                  <a:moveTo>
                    <a:pt x="78092" y="39047"/>
                  </a:moveTo>
                  <a:cubicBezTo>
                    <a:pt x="78092" y="60612"/>
                    <a:pt x="60612" y="78092"/>
                    <a:pt x="39046" y="78092"/>
                  </a:cubicBezTo>
                  <a:cubicBezTo>
                    <a:pt x="17497" y="78092"/>
                    <a:pt x="1" y="60612"/>
                    <a:pt x="1" y="39047"/>
                  </a:cubicBezTo>
                  <a:cubicBezTo>
                    <a:pt x="1" y="17481"/>
                    <a:pt x="17497" y="1"/>
                    <a:pt x="39046" y="1"/>
                  </a:cubicBezTo>
                  <a:cubicBezTo>
                    <a:pt x="60612" y="1"/>
                    <a:pt x="78092" y="17481"/>
                    <a:pt x="78092" y="39047"/>
                  </a:cubicBezTo>
                  <a:close/>
                </a:path>
              </a:pathLst>
            </a:custGeom>
            <a:solidFill>
              <a:srgbClr val="B9CC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7"/>
            <p:cNvSpPr/>
            <p:nvPr/>
          </p:nvSpPr>
          <p:spPr>
            <a:xfrm>
              <a:off x="2785117" y="1754745"/>
              <a:ext cx="821547" cy="224721"/>
            </a:xfrm>
            <a:custGeom>
              <a:rect b="b" l="l" r="r" t="t"/>
              <a:pathLst>
                <a:path extrusionOk="0" h="5797" w="21193">
                  <a:moveTo>
                    <a:pt x="10712" y="0"/>
                  </a:moveTo>
                  <a:cubicBezTo>
                    <a:pt x="10465" y="0"/>
                    <a:pt x="10205" y="71"/>
                    <a:pt x="9951" y="232"/>
                  </a:cubicBezTo>
                  <a:cubicBezTo>
                    <a:pt x="9303" y="649"/>
                    <a:pt x="8941" y="1771"/>
                    <a:pt x="8074" y="1771"/>
                  </a:cubicBezTo>
                  <a:cubicBezTo>
                    <a:pt x="8051" y="1771"/>
                    <a:pt x="8027" y="1770"/>
                    <a:pt x="8003" y="1768"/>
                  </a:cubicBezTo>
                  <a:cubicBezTo>
                    <a:pt x="7275" y="1721"/>
                    <a:pt x="6942" y="771"/>
                    <a:pt x="6261" y="470"/>
                  </a:cubicBezTo>
                  <a:cubicBezTo>
                    <a:pt x="6115" y="406"/>
                    <a:pt x="5961" y="377"/>
                    <a:pt x="5807" y="377"/>
                  </a:cubicBezTo>
                  <a:cubicBezTo>
                    <a:pt x="5311" y="377"/>
                    <a:pt x="4810" y="677"/>
                    <a:pt x="4520" y="1087"/>
                  </a:cubicBezTo>
                  <a:cubicBezTo>
                    <a:pt x="4124" y="1626"/>
                    <a:pt x="4013" y="2307"/>
                    <a:pt x="3918" y="2956"/>
                  </a:cubicBezTo>
                  <a:cubicBezTo>
                    <a:pt x="3396" y="2354"/>
                    <a:pt x="2699" y="1911"/>
                    <a:pt x="1923" y="1673"/>
                  </a:cubicBezTo>
                  <a:cubicBezTo>
                    <a:pt x="1815" y="1645"/>
                    <a:pt x="1710" y="1632"/>
                    <a:pt x="1610" y="1632"/>
                  </a:cubicBezTo>
                  <a:cubicBezTo>
                    <a:pt x="529" y="1632"/>
                    <a:pt x="1" y="3177"/>
                    <a:pt x="1131" y="4033"/>
                  </a:cubicBezTo>
                  <a:cubicBezTo>
                    <a:pt x="1695" y="4465"/>
                    <a:pt x="2412" y="4599"/>
                    <a:pt x="3084" y="4599"/>
                  </a:cubicBezTo>
                  <a:cubicBezTo>
                    <a:pt x="4186" y="4599"/>
                    <a:pt x="5169" y="4238"/>
                    <a:pt x="5169" y="4238"/>
                  </a:cubicBezTo>
                  <a:cubicBezTo>
                    <a:pt x="5181" y="4970"/>
                    <a:pt x="5821" y="5330"/>
                    <a:pt x="6653" y="5330"/>
                  </a:cubicBezTo>
                  <a:cubicBezTo>
                    <a:pt x="6919" y="5330"/>
                    <a:pt x="7205" y="5293"/>
                    <a:pt x="7496" y="5220"/>
                  </a:cubicBezTo>
                  <a:cubicBezTo>
                    <a:pt x="8271" y="5026"/>
                    <a:pt x="9140" y="4360"/>
                    <a:pt x="9992" y="4360"/>
                  </a:cubicBezTo>
                  <a:cubicBezTo>
                    <a:pt x="10185" y="4360"/>
                    <a:pt x="10378" y="4394"/>
                    <a:pt x="10568" y="4476"/>
                  </a:cubicBezTo>
                  <a:cubicBezTo>
                    <a:pt x="10223" y="5117"/>
                    <a:pt x="11328" y="5797"/>
                    <a:pt x="13000" y="5797"/>
                  </a:cubicBezTo>
                  <a:cubicBezTo>
                    <a:pt x="13475" y="5797"/>
                    <a:pt x="13996" y="5742"/>
                    <a:pt x="14542" y="5616"/>
                  </a:cubicBezTo>
                  <a:cubicBezTo>
                    <a:pt x="15350" y="5410"/>
                    <a:pt x="15572" y="4650"/>
                    <a:pt x="15144" y="4302"/>
                  </a:cubicBezTo>
                  <a:lnTo>
                    <a:pt x="15144" y="4302"/>
                  </a:lnTo>
                  <a:cubicBezTo>
                    <a:pt x="15276" y="4329"/>
                    <a:pt x="15413" y="4342"/>
                    <a:pt x="15552" y="4342"/>
                  </a:cubicBezTo>
                  <a:cubicBezTo>
                    <a:pt x="16047" y="4342"/>
                    <a:pt x="16574" y="4183"/>
                    <a:pt x="17044" y="3985"/>
                  </a:cubicBezTo>
                  <a:cubicBezTo>
                    <a:pt x="17742" y="3695"/>
                    <a:pt x="18474" y="3318"/>
                    <a:pt x="19220" y="3318"/>
                  </a:cubicBezTo>
                  <a:cubicBezTo>
                    <a:pt x="19370" y="3318"/>
                    <a:pt x="19521" y="3333"/>
                    <a:pt x="19673" y="3368"/>
                  </a:cubicBezTo>
                  <a:cubicBezTo>
                    <a:pt x="19892" y="3420"/>
                    <a:pt x="20242" y="3582"/>
                    <a:pt x="20564" y="3582"/>
                  </a:cubicBezTo>
                  <a:cubicBezTo>
                    <a:pt x="20730" y="3582"/>
                    <a:pt x="20889" y="3539"/>
                    <a:pt x="21018" y="3415"/>
                  </a:cubicBezTo>
                  <a:cubicBezTo>
                    <a:pt x="21193" y="3241"/>
                    <a:pt x="21177" y="2940"/>
                    <a:pt x="20971" y="2798"/>
                  </a:cubicBezTo>
                  <a:cubicBezTo>
                    <a:pt x="20882" y="2766"/>
                    <a:pt x="20783" y="2753"/>
                    <a:pt x="20673" y="2753"/>
                  </a:cubicBezTo>
                  <a:cubicBezTo>
                    <a:pt x="20066" y="2753"/>
                    <a:pt x="19125" y="3154"/>
                    <a:pt x="17824" y="3154"/>
                  </a:cubicBezTo>
                  <a:cubicBezTo>
                    <a:pt x="16858" y="3154"/>
                    <a:pt x="15694" y="2933"/>
                    <a:pt x="14321" y="2164"/>
                  </a:cubicBezTo>
                  <a:cubicBezTo>
                    <a:pt x="13997" y="1980"/>
                    <a:pt x="13556" y="1881"/>
                    <a:pt x="13117" y="1881"/>
                  </a:cubicBezTo>
                  <a:cubicBezTo>
                    <a:pt x="12612" y="1881"/>
                    <a:pt x="12109" y="2011"/>
                    <a:pt x="11787" y="2291"/>
                  </a:cubicBezTo>
                  <a:cubicBezTo>
                    <a:pt x="12609" y="1302"/>
                    <a:pt x="11775" y="0"/>
                    <a:pt x="10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7" name="Google Shape;2947;p47"/>
            <p:cNvGrpSpPr/>
            <p:nvPr/>
          </p:nvGrpSpPr>
          <p:grpSpPr>
            <a:xfrm rot="-1741540">
              <a:off x="921222" y="3271185"/>
              <a:ext cx="389524" cy="1033947"/>
              <a:chOff x="2836025" y="2549125"/>
              <a:chExt cx="389525" cy="1033950"/>
            </a:xfrm>
          </p:grpSpPr>
          <p:sp>
            <p:nvSpPr>
              <p:cNvPr id="2948" name="Google Shape;2948;p47"/>
              <p:cNvSpPr/>
              <p:nvPr/>
            </p:nvSpPr>
            <p:spPr>
              <a:xfrm>
                <a:off x="2883925" y="3046700"/>
                <a:ext cx="285025" cy="536375"/>
              </a:xfrm>
              <a:custGeom>
                <a:rect b="b" l="l" r="r" t="t"/>
                <a:pathLst>
                  <a:path extrusionOk="0" h="21455" w="11401">
                    <a:moveTo>
                      <a:pt x="3325" y="3880"/>
                    </a:moveTo>
                    <a:cubicBezTo>
                      <a:pt x="0" y="808"/>
                      <a:pt x="792" y="0"/>
                      <a:pt x="871" y="2613"/>
                    </a:cubicBezTo>
                    <a:cubicBezTo>
                      <a:pt x="903" y="4355"/>
                      <a:pt x="681" y="5146"/>
                      <a:pt x="713" y="6286"/>
                    </a:cubicBezTo>
                    <a:cubicBezTo>
                      <a:pt x="1821" y="6065"/>
                      <a:pt x="2961" y="6160"/>
                      <a:pt x="4022" y="6571"/>
                    </a:cubicBezTo>
                    <a:cubicBezTo>
                      <a:pt x="4893" y="6951"/>
                      <a:pt x="3404" y="6001"/>
                      <a:pt x="776" y="6888"/>
                    </a:cubicBezTo>
                    <a:cubicBezTo>
                      <a:pt x="1378" y="9564"/>
                      <a:pt x="5684" y="8551"/>
                      <a:pt x="8297" y="12034"/>
                    </a:cubicBezTo>
                    <a:cubicBezTo>
                      <a:pt x="11195" y="18858"/>
                      <a:pt x="10830" y="21455"/>
                      <a:pt x="11400" y="21344"/>
                    </a:cubicBezTo>
                    <a:cubicBezTo>
                      <a:pt x="10276" y="15723"/>
                      <a:pt x="7474" y="7854"/>
                      <a:pt x="3325" y="3880"/>
                    </a:cubicBezTo>
                    <a:close/>
                  </a:path>
                </a:pathLst>
              </a:custGeom>
              <a:solidFill>
                <a:srgbClr val="99D0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47"/>
              <p:cNvSpPr/>
              <p:nvPr/>
            </p:nvSpPr>
            <p:spPr>
              <a:xfrm>
                <a:off x="2836025" y="2881625"/>
                <a:ext cx="287000" cy="546300"/>
              </a:xfrm>
              <a:custGeom>
                <a:rect b="b" l="l" r="r" t="t"/>
                <a:pathLst>
                  <a:path extrusionOk="0" h="21852" w="11480">
                    <a:moveTo>
                      <a:pt x="8946" y="15549"/>
                    </a:moveTo>
                    <a:cubicBezTo>
                      <a:pt x="10720" y="18732"/>
                      <a:pt x="11480" y="21851"/>
                      <a:pt x="10941" y="19856"/>
                    </a:cubicBezTo>
                    <a:cubicBezTo>
                      <a:pt x="9785" y="15597"/>
                      <a:pt x="9580" y="10736"/>
                      <a:pt x="7379" y="6936"/>
                    </a:cubicBezTo>
                    <a:cubicBezTo>
                      <a:pt x="5020" y="3057"/>
                      <a:pt x="2375" y="3247"/>
                      <a:pt x="95" y="1"/>
                    </a:cubicBezTo>
                    <a:cubicBezTo>
                      <a:pt x="0" y="777"/>
                      <a:pt x="48" y="1584"/>
                      <a:pt x="206" y="2360"/>
                    </a:cubicBezTo>
                    <a:cubicBezTo>
                      <a:pt x="634" y="4466"/>
                      <a:pt x="444" y="3785"/>
                      <a:pt x="1979" y="3785"/>
                    </a:cubicBezTo>
                    <a:cubicBezTo>
                      <a:pt x="2375" y="3785"/>
                      <a:pt x="2755" y="3848"/>
                      <a:pt x="3120" y="3991"/>
                    </a:cubicBezTo>
                    <a:cubicBezTo>
                      <a:pt x="2312" y="3880"/>
                      <a:pt x="1504" y="4007"/>
                      <a:pt x="776" y="4323"/>
                    </a:cubicBezTo>
                    <a:cubicBezTo>
                      <a:pt x="3072" y="9818"/>
                      <a:pt x="5621" y="9438"/>
                      <a:pt x="8946" y="15549"/>
                    </a:cubicBezTo>
                    <a:close/>
                  </a:path>
                </a:pathLst>
              </a:custGeom>
              <a:solidFill>
                <a:srgbClr val="8D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47"/>
              <p:cNvSpPr/>
              <p:nvPr/>
            </p:nvSpPr>
            <p:spPr>
              <a:xfrm>
                <a:off x="3069175" y="2549125"/>
                <a:ext cx="156375" cy="726800"/>
              </a:xfrm>
              <a:custGeom>
                <a:rect b="b" l="l" r="r" t="t"/>
                <a:pathLst>
                  <a:path extrusionOk="0" h="29072" w="6255">
                    <a:moveTo>
                      <a:pt x="2724" y="2645"/>
                    </a:moveTo>
                    <a:cubicBezTo>
                      <a:pt x="3167" y="3389"/>
                      <a:pt x="3753" y="4387"/>
                      <a:pt x="3848" y="5162"/>
                    </a:cubicBezTo>
                    <a:cubicBezTo>
                      <a:pt x="3531" y="4371"/>
                      <a:pt x="3040" y="3658"/>
                      <a:pt x="2391" y="3088"/>
                    </a:cubicBezTo>
                    <a:cubicBezTo>
                      <a:pt x="491" y="5748"/>
                      <a:pt x="0" y="9200"/>
                      <a:pt x="190" y="12446"/>
                    </a:cubicBezTo>
                    <a:cubicBezTo>
                      <a:pt x="744" y="23308"/>
                      <a:pt x="1710" y="29071"/>
                      <a:pt x="1457" y="26142"/>
                    </a:cubicBezTo>
                    <a:cubicBezTo>
                      <a:pt x="776" y="18653"/>
                      <a:pt x="4434" y="13792"/>
                      <a:pt x="4766" y="6461"/>
                    </a:cubicBezTo>
                    <a:cubicBezTo>
                      <a:pt x="4893" y="4434"/>
                      <a:pt x="4750" y="2471"/>
                      <a:pt x="6255" y="1"/>
                    </a:cubicBezTo>
                    <a:cubicBezTo>
                      <a:pt x="5431" y="206"/>
                      <a:pt x="3959" y="1077"/>
                      <a:pt x="2724" y="2645"/>
                    </a:cubicBezTo>
                    <a:close/>
                  </a:path>
                </a:pathLst>
              </a:custGeom>
              <a:solidFill>
                <a:srgbClr val="8D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1" name="Google Shape;2951;p47"/>
            <p:cNvGrpSpPr/>
            <p:nvPr/>
          </p:nvGrpSpPr>
          <p:grpSpPr>
            <a:xfrm rot="2998153">
              <a:off x="3712105" y="3027577"/>
              <a:ext cx="389526" cy="1033951"/>
              <a:chOff x="2836025" y="2549125"/>
              <a:chExt cx="389525" cy="1033950"/>
            </a:xfrm>
          </p:grpSpPr>
          <p:sp>
            <p:nvSpPr>
              <p:cNvPr id="2952" name="Google Shape;2952;p47"/>
              <p:cNvSpPr/>
              <p:nvPr/>
            </p:nvSpPr>
            <p:spPr>
              <a:xfrm>
                <a:off x="2883925" y="3046700"/>
                <a:ext cx="285025" cy="536375"/>
              </a:xfrm>
              <a:custGeom>
                <a:rect b="b" l="l" r="r" t="t"/>
                <a:pathLst>
                  <a:path extrusionOk="0" h="21455" w="11401">
                    <a:moveTo>
                      <a:pt x="3325" y="3880"/>
                    </a:moveTo>
                    <a:cubicBezTo>
                      <a:pt x="0" y="808"/>
                      <a:pt x="792" y="0"/>
                      <a:pt x="871" y="2613"/>
                    </a:cubicBezTo>
                    <a:cubicBezTo>
                      <a:pt x="903" y="4355"/>
                      <a:pt x="681" y="5146"/>
                      <a:pt x="713" y="6286"/>
                    </a:cubicBezTo>
                    <a:cubicBezTo>
                      <a:pt x="1821" y="6065"/>
                      <a:pt x="2961" y="6160"/>
                      <a:pt x="4022" y="6571"/>
                    </a:cubicBezTo>
                    <a:cubicBezTo>
                      <a:pt x="4893" y="6951"/>
                      <a:pt x="3404" y="6001"/>
                      <a:pt x="776" y="6888"/>
                    </a:cubicBezTo>
                    <a:cubicBezTo>
                      <a:pt x="1378" y="9564"/>
                      <a:pt x="5684" y="8551"/>
                      <a:pt x="8297" y="12034"/>
                    </a:cubicBezTo>
                    <a:cubicBezTo>
                      <a:pt x="11195" y="18858"/>
                      <a:pt x="10830" y="21455"/>
                      <a:pt x="11400" y="21344"/>
                    </a:cubicBezTo>
                    <a:cubicBezTo>
                      <a:pt x="10276" y="15723"/>
                      <a:pt x="7474" y="7854"/>
                      <a:pt x="3325" y="3880"/>
                    </a:cubicBezTo>
                    <a:close/>
                  </a:path>
                </a:pathLst>
              </a:custGeom>
              <a:solidFill>
                <a:srgbClr val="99D0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47"/>
              <p:cNvSpPr/>
              <p:nvPr/>
            </p:nvSpPr>
            <p:spPr>
              <a:xfrm>
                <a:off x="2836025" y="2881625"/>
                <a:ext cx="287000" cy="546300"/>
              </a:xfrm>
              <a:custGeom>
                <a:rect b="b" l="l" r="r" t="t"/>
                <a:pathLst>
                  <a:path extrusionOk="0" h="21852" w="11480">
                    <a:moveTo>
                      <a:pt x="8946" y="15549"/>
                    </a:moveTo>
                    <a:cubicBezTo>
                      <a:pt x="10720" y="18732"/>
                      <a:pt x="11480" y="21851"/>
                      <a:pt x="10941" y="19856"/>
                    </a:cubicBezTo>
                    <a:cubicBezTo>
                      <a:pt x="9785" y="15597"/>
                      <a:pt x="9580" y="10736"/>
                      <a:pt x="7379" y="6936"/>
                    </a:cubicBezTo>
                    <a:cubicBezTo>
                      <a:pt x="5020" y="3057"/>
                      <a:pt x="2375" y="3247"/>
                      <a:pt x="95" y="1"/>
                    </a:cubicBezTo>
                    <a:cubicBezTo>
                      <a:pt x="0" y="777"/>
                      <a:pt x="48" y="1584"/>
                      <a:pt x="206" y="2360"/>
                    </a:cubicBezTo>
                    <a:cubicBezTo>
                      <a:pt x="634" y="4466"/>
                      <a:pt x="444" y="3785"/>
                      <a:pt x="1979" y="3785"/>
                    </a:cubicBezTo>
                    <a:cubicBezTo>
                      <a:pt x="2375" y="3785"/>
                      <a:pt x="2755" y="3848"/>
                      <a:pt x="3120" y="3991"/>
                    </a:cubicBezTo>
                    <a:cubicBezTo>
                      <a:pt x="2312" y="3880"/>
                      <a:pt x="1504" y="4007"/>
                      <a:pt x="776" y="4323"/>
                    </a:cubicBezTo>
                    <a:cubicBezTo>
                      <a:pt x="3072" y="9818"/>
                      <a:pt x="5621" y="9438"/>
                      <a:pt x="8946" y="15549"/>
                    </a:cubicBezTo>
                    <a:close/>
                  </a:path>
                </a:pathLst>
              </a:custGeom>
              <a:solidFill>
                <a:srgbClr val="8D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47"/>
              <p:cNvSpPr/>
              <p:nvPr/>
            </p:nvSpPr>
            <p:spPr>
              <a:xfrm>
                <a:off x="2946075" y="2722100"/>
                <a:ext cx="234350" cy="733925"/>
              </a:xfrm>
              <a:custGeom>
                <a:rect b="b" l="l" r="r" t="t"/>
                <a:pathLst>
                  <a:path extrusionOk="0" h="29357" w="9374">
                    <a:moveTo>
                      <a:pt x="5241" y="7316"/>
                    </a:moveTo>
                    <a:cubicBezTo>
                      <a:pt x="5178" y="6018"/>
                      <a:pt x="4988" y="4529"/>
                      <a:pt x="5114" y="2962"/>
                    </a:cubicBezTo>
                    <a:cubicBezTo>
                      <a:pt x="5288" y="397"/>
                      <a:pt x="5859" y="1"/>
                      <a:pt x="4861" y="1426"/>
                    </a:cubicBezTo>
                    <a:cubicBezTo>
                      <a:pt x="253" y="7902"/>
                      <a:pt x="1251" y="4529"/>
                      <a:pt x="3563" y="8124"/>
                    </a:cubicBezTo>
                    <a:cubicBezTo>
                      <a:pt x="3800" y="8472"/>
                      <a:pt x="4006" y="8836"/>
                      <a:pt x="4196" y="9232"/>
                    </a:cubicBezTo>
                    <a:cubicBezTo>
                      <a:pt x="3848" y="8583"/>
                      <a:pt x="2771" y="7443"/>
                      <a:pt x="1235" y="6762"/>
                    </a:cubicBezTo>
                    <a:cubicBezTo>
                      <a:pt x="0" y="10388"/>
                      <a:pt x="4449" y="13000"/>
                      <a:pt x="5906" y="17640"/>
                    </a:cubicBezTo>
                    <a:cubicBezTo>
                      <a:pt x="6492" y="21677"/>
                      <a:pt x="7600" y="25604"/>
                      <a:pt x="9199" y="29356"/>
                    </a:cubicBezTo>
                    <a:lnTo>
                      <a:pt x="9374" y="29277"/>
                    </a:lnTo>
                    <a:cubicBezTo>
                      <a:pt x="6334" y="22136"/>
                      <a:pt x="5684" y="16690"/>
                      <a:pt x="5241" y="7316"/>
                    </a:cubicBezTo>
                    <a:close/>
                  </a:path>
                </a:pathLst>
              </a:custGeom>
              <a:solidFill>
                <a:srgbClr val="99D0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47"/>
              <p:cNvSpPr/>
              <p:nvPr/>
            </p:nvSpPr>
            <p:spPr>
              <a:xfrm>
                <a:off x="3069175" y="2549125"/>
                <a:ext cx="156375" cy="726800"/>
              </a:xfrm>
              <a:custGeom>
                <a:rect b="b" l="l" r="r" t="t"/>
                <a:pathLst>
                  <a:path extrusionOk="0" h="29072" w="6255">
                    <a:moveTo>
                      <a:pt x="2724" y="2645"/>
                    </a:moveTo>
                    <a:cubicBezTo>
                      <a:pt x="3167" y="3389"/>
                      <a:pt x="3753" y="4387"/>
                      <a:pt x="3848" y="5162"/>
                    </a:cubicBezTo>
                    <a:cubicBezTo>
                      <a:pt x="3531" y="4371"/>
                      <a:pt x="3040" y="3658"/>
                      <a:pt x="2391" y="3088"/>
                    </a:cubicBezTo>
                    <a:cubicBezTo>
                      <a:pt x="491" y="5748"/>
                      <a:pt x="0" y="9200"/>
                      <a:pt x="190" y="12446"/>
                    </a:cubicBezTo>
                    <a:cubicBezTo>
                      <a:pt x="744" y="23308"/>
                      <a:pt x="1710" y="29071"/>
                      <a:pt x="1457" y="26142"/>
                    </a:cubicBezTo>
                    <a:cubicBezTo>
                      <a:pt x="776" y="18653"/>
                      <a:pt x="4434" y="13792"/>
                      <a:pt x="4766" y="6461"/>
                    </a:cubicBezTo>
                    <a:cubicBezTo>
                      <a:pt x="4893" y="4434"/>
                      <a:pt x="4750" y="2471"/>
                      <a:pt x="6255" y="1"/>
                    </a:cubicBezTo>
                    <a:cubicBezTo>
                      <a:pt x="5431" y="206"/>
                      <a:pt x="3959" y="1077"/>
                      <a:pt x="2724" y="2645"/>
                    </a:cubicBezTo>
                    <a:close/>
                  </a:path>
                </a:pathLst>
              </a:custGeom>
              <a:solidFill>
                <a:srgbClr val="8DC3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6" name="Google Shape;2956;p47"/>
            <p:cNvGrpSpPr/>
            <p:nvPr/>
          </p:nvGrpSpPr>
          <p:grpSpPr>
            <a:xfrm>
              <a:off x="1209539" y="2284827"/>
              <a:ext cx="2524519" cy="2323751"/>
              <a:chOff x="1209539" y="2284827"/>
              <a:chExt cx="2524519" cy="2323751"/>
            </a:xfrm>
          </p:grpSpPr>
          <p:sp>
            <p:nvSpPr>
              <p:cNvPr id="2957" name="Google Shape;2957;p47"/>
              <p:cNvSpPr/>
              <p:nvPr/>
            </p:nvSpPr>
            <p:spPr>
              <a:xfrm>
                <a:off x="1209539" y="2360338"/>
                <a:ext cx="1261995" cy="1881886"/>
              </a:xfrm>
              <a:custGeom>
                <a:rect b="b" l="l" r="r" t="t"/>
                <a:pathLst>
                  <a:path extrusionOk="0" h="48546" w="32555">
                    <a:moveTo>
                      <a:pt x="808" y="0"/>
                    </a:moveTo>
                    <a:cubicBezTo>
                      <a:pt x="365" y="0"/>
                      <a:pt x="1" y="348"/>
                      <a:pt x="1" y="808"/>
                    </a:cubicBezTo>
                    <a:lnTo>
                      <a:pt x="1" y="47738"/>
                    </a:lnTo>
                    <a:cubicBezTo>
                      <a:pt x="1" y="48182"/>
                      <a:pt x="365" y="48546"/>
                      <a:pt x="808" y="48546"/>
                    </a:cubicBezTo>
                    <a:lnTo>
                      <a:pt x="31747" y="48546"/>
                    </a:lnTo>
                    <a:cubicBezTo>
                      <a:pt x="32206" y="48546"/>
                      <a:pt x="32555" y="48182"/>
                      <a:pt x="32555" y="47738"/>
                    </a:cubicBezTo>
                    <a:lnTo>
                      <a:pt x="32555" y="808"/>
                    </a:lnTo>
                    <a:cubicBezTo>
                      <a:pt x="32555" y="348"/>
                      <a:pt x="32206" y="0"/>
                      <a:pt x="31747" y="0"/>
                    </a:cubicBezTo>
                    <a:close/>
                  </a:path>
                </a:pathLst>
              </a:custGeom>
              <a:solidFill>
                <a:srgbClr val="739A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47"/>
              <p:cNvSpPr/>
              <p:nvPr/>
            </p:nvSpPr>
            <p:spPr>
              <a:xfrm>
                <a:off x="1361143" y="2332080"/>
                <a:ext cx="1111005" cy="1894213"/>
              </a:xfrm>
              <a:custGeom>
                <a:rect b="b" l="l" r="r" t="t"/>
                <a:pathLst>
                  <a:path extrusionOk="0" h="48864" w="28660">
                    <a:moveTo>
                      <a:pt x="1" y="1"/>
                    </a:moveTo>
                    <a:lnTo>
                      <a:pt x="1" y="48863"/>
                    </a:lnTo>
                    <a:lnTo>
                      <a:pt x="28660" y="48863"/>
                    </a:lnTo>
                    <a:lnTo>
                      <a:pt x="28660" y="2882"/>
                    </a:lnTo>
                    <a:cubicBezTo>
                      <a:pt x="28660" y="1600"/>
                      <a:pt x="20474" y="587"/>
                      <a:pt x="1" y="1"/>
                    </a:cubicBezTo>
                    <a:close/>
                  </a:path>
                </a:pathLst>
              </a:custGeom>
              <a:solidFill>
                <a:srgbClr val="F2D0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47"/>
              <p:cNvSpPr/>
              <p:nvPr/>
            </p:nvSpPr>
            <p:spPr>
              <a:xfrm>
                <a:off x="1395526" y="2309985"/>
                <a:ext cx="1076620" cy="1916309"/>
              </a:xfrm>
              <a:custGeom>
                <a:rect b="b" l="l" r="r" t="t"/>
                <a:pathLst>
                  <a:path extrusionOk="0" h="49434" w="27773">
                    <a:moveTo>
                      <a:pt x="0" y="1"/>
                    </a:moveTo>
                    <a:lnTo>
                      <a:pt x="0" y="49433"/>
                    </a:lnTo>
                    <a:lnTo>
                      <a:pt x="27773" y="49433"/>
                    </a:lnTo>
                    <a:lnTo>
                      <a:pt x="27773" y="2914"/>
                    </a:lnTo>
                    <a:cubicBezTo>
                      <a:pt x="27773" y="1632"/>
                      <a:pt x="19856" y="602"/>
                      <a:pt x="0" y="1"/>
                    </a:cubicBez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47"/>
              <p:cNvSpPr/>
              <p:nvPr/>
            </p:nvSpPr>
            <p:spPr>
              <a:xfrm>
                <a:off x="1497397" y="2284827"/>
                <a:ext cx="974746" cy="1941467"/>
              </a:xfrm>
              <a:custGeom>
                <a:rect b="b" l="l" r="r" t="t"/>
                <a:pathLst>
                  <a:path extrusionOk="0" h="50083" w="25145">
                    <a:moveTo>
                      <a:pt x="1" y="1"/>
                    </a:moveTo>
                    <a:lnTo>
                      <a:pt x="1" y="50082"/>
                    </a:lnTo>
                    <a:lnTo>
                      <a:pt x="25145" y="50082"/>
                    </a:lnTo>
                    <a:lnTo>
                      <a:pt x="25145" y="3563"/>
                    </a:lnTo>
                    <a:cubicBezTo>
                      <a:pt x="25145" y="2265"/>
                      <a:pt x="19856" y="602"/>
                      <a:pt x="1" y="1"/>
                    </a:cubicBezTo>
                    <a:close/>
                  </a:path>
                </a:pathLst>
              </a:custGeom>
              <a:solidFill>
                <a:srgbClr val="FEE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47"/>
              <p:cNvSpPr/>
              <p:nvPr/>
            </p:nvSpPr>
            <p:spPr>
              <a:xfrm>
                <a:off x="2472064" y="2360338"/>
                <a:ext cx="1261995" cy="1881886"/>
              </a:xfrm>
              <a:custGeom>
                <a:rect b="b" l="l" r="r" t="t"/>
                <a:pathLst>
                  <a:path extrusionOk="0" h="48546" w="32555">
                    <a:moveTo>
                      <a:pt x="808" y="0"/>
                    </a:moveTo>
                    <a:cubicBezTo>
                      <a:pt x="349" y="0"/>
                      <a:pt x="1" y="348"/>
                      <a:pt x="1" y="808"/>
                    </a:cubicBezTo>
                    <a:lnTo>
                      <a:pt x="1" y="47738"/>
                    </a:lnTo>
                    <a:cubicBezTo>
                      <a:pt x="1" y="48182"/>
                      <a:pt x="349" y="48546"/>
                      <a:pt x="808" y="48546"/>
                    </a:cubicBezTo>
                    <a:lnTo>
                      <a:pt x="31747" y="48546"/>
                    </a:lnTo>
                    <a:cubicBezTo>
                      <a:pt x="32190" y="48546"/>
                      <a:pt x="32555" y="48182"/>
                      <a:pt x="32555" y="47738"/>
                    </a:cubicBezTo>
                    <a:lnTo>
                      <a:pt x="32555" y="808"/>
                    </a:lnTo>
                    <a:cubicBezTo>
                      <a:pt x="32555" y="348"/>
                      <a:pt x="32190" y="0"/>
                      <a:pt x="31747" y="0"/>
                    </a:cubicBezTo>
                    <a:close/>
                  </a:path>
                </a:pathLst>
              </a:custGeom>
              <a:solidFill>
                <a:srgbClr val="739A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47"/>
              <p:cNvSpPr/>
              <p:nvPr/>
            </p:nvSpPr>
            <p:spPr>
              <a:xfrm>
                <a:off x="3582365" y="2332080"/>
                <a:ext cx="98851" cy="1894213"/>
              </a:xfrm>
              <a:custGeom>
                <a:rect b="b" l="l" r="r" t="t"/>
                <a:pathLst>
                  <a:path extrusionOk="0" h="48864" w="2550">
                    <a:moveTo>
                      <a:pt x="1" y="1"/>
                    </a:moveTo>
                    <a:lnTo>
                      <a:pt x="1" y="48863"/>
                    </a:lnTo>
                    <a:lnTo>
                      <a:pt x="2550" y="48863"/>
                    </a:lnTo>
                    <a:lnTo>
                      <a:pt x="2550" y="18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47"/>
              <p:cNvSpPr/>
              <p:nvPr/>
            </p:nvSpPr>
            <p:spPr>
              <a:xfrm>
                <a:off x="2472064" y="2332080"/>
                <a:ext cx="1110385" cy="1894213"/>
              </a:xfrm>
              <a:custGeom>
                <a:rect b="b" l="l" r="r" t="t"/>
                <a:pathLst>
                  <a:path extrusionOk="0" h="48864" w="28644">
                    <a:moveTo>
                      <a:pt x="28644" y="1"/>
                    </a:moveTo>
                    <a:cubicBezTo>
                      <a:pt x="8171" y="587"/>
                      <a:pt x="1" y="1600"/>
                      <a:pt x="1" y="2882"/>
                    </a:cubicBezTo>
                    <a:lnTo>
                      <a:pt x="1" y="48863"/>
                    </a:lnTo>
                    <a:lnTo>
                      <a:pt x="28644" y="48863"/>
                    </a:lnTo>
                    <a:lnTo>
                      <a:pt x="28644" y="1"/>
                    </a:lnTo>
                    <a:close/>
                  </a:path>
                </a:pathLst>
              </a:custGeom>
              <a:solidFill>
                <a:srgbClr val="F2D0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47"/>
              <p:cNvSpPr/>
              <p:nvPr/>
            </p:nvSpPr>
            <p:spPr>
              <a:xfrm>
                <a:off x="2472064" y="2309985"/>
                <a:ext cx="1076039" cy="1916309"/>
              </a:xfrm>
              <a:custGeom>
                <a:rect b="b" l="l" r="r" t="t"/>
                <a:pathLst>
                  <a:path extrusionOk="0" h="49434" w="27758">
                    <a:moveTo>
                      <a:pt x="27757" y="1"/>
                    </a:moveTo>
                    <a:cubicBezTo>
                      <a:pt x="7917" y="602"/>
                      <a:pt x="1" y="1632"/>
                      <a:pt x="1" y="2914"/>
                    </a:cubicBezTo>
                    <a:lnTo>
                      <a:pt x="1" y="49433"/>
                    </a:lnTo>
                    <a:lnTo>
                      <a:pt x="27757" y="49433"/>
                    </a:lnTo>
                    <a:lnTo>
                      <a:pt x="27757" y="1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47"/>
              <p:cNvSpPr/>
              <p:nvPr/>
            </p:nvSpPr>
            <p:spPr>
              <a:xfrm>
                <a:off x="2472064" y="2284827"/>
                <a:ext cx="974126" cy="1941467"/>
              </a:xfrm>
              <a:custGeom>
                <a:rect b="b" l="l" r="r" t="t"/>
                <a:pathLst>
                  <a:path extrusionOk="0" h="50083" w="25129">
                    <a:moveTo>
                      <a:pt x="25129" y="1"/>
                    </a:moveTo>
                    <a:cubicBezTo>
                      <a:pt x="5289" y="602"/>
                      <a:pt x="1" y="2265"/>
                      <a:pt x="1" y="3563"/>
                    </a:cubicBezTo>
                    <a:lnTo>
                      <a:pt x="1" y="50082"/>
                    </a:lnTo>
                    <a:lnTo>
                      <a:pt x="25129" y="50082"/>
                    </a:lnTo>
                    <a:lnTo>
                      <a:pt x="25129" y="1"/>
                    </a:lnTo>
                    <a:close/>
                  </a:path>
                </a:pathLst>
              </a:custGeom>
              <a:solidFill>
                <a:srgbClr val="FEE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47"/>
              <p:cNvSpPr/>
              <p:nvPr/>
            </p:nvSpPr>
            <p:spPr>
              <a:xfrm>
                <a:off x="1262335" y="2332080"/>
                <a:ext cx="98851" cy="1894213"/>
              </a:xfrm>
              <a:custGeom>
                <a:rect b="b" l="l" r="r" t="t"/>
                <a:pathLst>
                  <a:path extrusionOk="0" h="48864" w="2550">
                    <a:moveTo>
                      <a:pt x="2550" y="1"/>
                    </a:moveTo>
                    <a:lnTo>
                      <a:pt x="0" y="1822"/>
                    </a:lnTo>
                    <a:lnTo>
                      <a:pt x="0" y="48863"/>
                    </a:lnTo>
                    <a:lnTo>
                      <a:pt x="2550" y="48863"/>
                    </a:lnTo>
                    <a:lnTo>
                      <a:pt x="2550" y="1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47"/>
              <p:cNvSpPr/>
              <p:nvPr/>
            </p:nvSpPr>
            <p:spPr>
              <a:xfrm>
                <a:off x="2472064" y="2371967"/>
                <a:ext cx="936679" cy="1854324"/>
              </a:xfrm>
              <a:custGeom>
                <a:rect b="b" l="l" r="r" t="t"/>
                <a:pathLst>
                  <a:path extrusionOk="0" h="47835" w="24163">
                    <a:moveTo>
                      <a:pt x="1869" y="1"/>
                    </a:moveTo>
                    <a:cubicBezTo>
                      <a:pt x="523" y="444"/>
                      <a:pt x="1" y="903"/>
                      <a:pt x="1" y="1315"/>
                    </a:cubicBezTo>
                    <a:lnTo>
                      <a:pt x="1" y="47834"/>
                    </a:lnTo>
                    <a:lnTo>
                      <a:pt x="24163" y="47834"/>
                    </a:lnTo>
                    <a:lnTo>
                      <a:pt x="24163" y="24828"/>
                    </a:lnTo>
                    <a:cubicBezTo>
                      <a:pt x="16072" y="20901"/>
                      <a:pt x="5764" y="13285"/>
                      <a:pt x="1869" y="1"/>
                    </a:cubicBez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47"/>
              <p:cNvSpPr/>
              <p:nvPr/>
            </p:nvSpPr>
            <p:spPr>
              <a:xfrm>
                <a:off x="1447538" y="2824669"/>
                <a:ext cx="605393" cy="166030"/>
              </a:xfrm>
              <a:custGeom>
                <a:rect b="b" l="l" r="r" t="t"/>
                <a:pathLst>
                  <a:path extrusionOk="0" h="4283" w="15617">
                    <a:moveTo>
                      <a:pt x="7909" y="1"/>
                    </a:moveTo>
                    <a:cubicBezTo>
                      <a:pt x="7728" y="1"/>
                      <a:pt x="7537" y="53"/>
                      <a:pt x="7351" y="173"/>
                    </a:cubicBezTo>
                    <a:cubicBezTo>
                      <a:pt x="6873" y="481"/>
                      <a:pt x="6591" y="1315"/>
                      <a:pt x="5962" y="1315"/>
                    </a:cubicBezTo>
                    <a:cubicBezTo>
                      <a:pt x="5945" y="1315"/>
                      <a:pt x="5928" y="1314"/>
                      <a:pt x="5910" y="1313"/>
                    </a:cubicBezTo>
                    <a:cubicBezTo>
                      <a:pt x="5372" y="1281"/>
                      <a:pt x="5119" y="569"/>
                      <a:pt x="4612" y="347"/>
                    </a:cubicBezTo>
                    <a:cubicBezTo>
                      <a:pt x="4504" y="297"/>
                      <a:pt x="4391" y="274"/>
                      <a:pt x="4276" y="274"/>
                    </a:cubicBezTo>
                    <a:cubicBezTo>
                      <a:pt x="3922" y="274"/>
                      <a:pt x="3561" y="495"/>
                      <a:pt x="3345" y="806"/>
                    </a:cubicBezTo>
                    <a:cubicBezTo>
                      <a:pt x="3045" y="1202"/>
                      <a:pt x="2965" y="1709"/>
                      <a:pt x="2902" y="2184"/>
                    </a:cubicBezTo>
                    <a:cubicBezTo>
                      <a:pt x="2506" y="1740"/>
                      <a:pt x="1984" y="1408"/>
                      <a:pt x="1414" y="1234"/>
                    </a:cubicBezTo>
                    <a:cubicBezTo>
                      <a:pt x="1337" y="1214"/>
                      <a:pt x="1263" y="1205"/>
                      <a:pt x="1192" y="1205"/>
                    </a:cubicBezTo>
                    <a:cubicBezTo>
                      <a:pt x="399" y="1205"/>
                      <a:pt x="1" y="2350"/>
                      <a:pt x="844" y="2975"/>
                    </a:cubicBezTo>
                    <a:cubicBezTo>
                      <a:pt x="1254" y="3291"/>
                      <a:pt x="1775" y="3389"/>
                      <a:pt x="2264" y="3389"/>
                    </a:cubicBezTo>
                    <a:cubicBezTo>
                      <a:pt x="3077" y="3389"/>
                      <a:pt x="3805" y="3118"/>
                      <a:pt x="3805" y="3118"/>
                    </a:cubicBezTo>
                    <a:cubicBezTo>
                      <a:pt x="3817" y="3666"/>
                      <a:pt x="4298" y="3933"/>
                      <a:pt x="4923" y="3933"/>
                    </a:cubicBezTo>
                    <a:cubicBezTo>
                      <a:pt x="5111" y="3933"/>
                      <a:pt x="5310" y="3909"/>
                      <a:pt x="5515" y="3862"/>
                    </a:cubicBezTo>
                    <a:cubicBezTo>
                      <a:pt x="6103" y="3718"/>
                      <a:pt x="6746" y="3218"/>
                      <a:pt x="7389" y="3218"/>
                    </a:cubicBezTo>
                    <a:cubicBezTo>
                      <a:pt x="7525" y="3218"/>
                      <a:pt x="7660" y="3240"/>
                      <a:pt x="7795" y="3292"/>
                    </a:cubicBezTo>
                    <a:cubicBezTo>
                      <a:pt x="7536" y="3773"/>
                      <a:pt x="8343" y="4283"/>
                      <a:pt x="9580" y="4283"/>
                    </a:cubicBezTo>
                    <a:cubicBezTo>
                      <a:pt x="9932" y="4283"/>
                      <a:pt x="10318" y="4242"/>
                      <a:pt x="10724" y="4147"/>
                    </a:cubicBezTo>
                    <a:cubicBezTo>
                      <a:pt x="11310" y="4005"/>
                      <a:pt x="11484" y="3435"/>
                      <a:pt x="11151" y="3181"/>
                    </a:cubicBezTo>
                    <a:lnTo>
                      <a:pt x="11151" y="3181"/>
                    </a:lnTo>
                    <a:cubicBezTo>
                      <a:pt x="11261" y="3195"/>
                      <a:pt x="11369" y="3202"/>
                      <a:pt x="11476" y="3202"/>
                    </a:cubicBezTo>
                    <a:cubicBezTo>
                      <a:pt x="11852" y="3202"/>
                      <a:pt x="12216" y="3116"/>
                      <a:pt x="12561" y="2944"/>
                    </a:cubicBezTo>
                    <a:cubicBezTo>
                      <a:pt x="13074" y="2733"/>
                      <a:pt x="13620" y="2446"/>
                      <a:pt x="14163" y="2446"/>
                    </a:cubicBezTo>
                    <a:cubicBezTo>
                      <a:pt x="14273" y="2446"/>
                      <a:pt x="14383" y="2458"/>
                      <a:pt x="14492" y="2485"/>
                    </a:cubicBezTo>
                    <a:cubicBezTo>
                      <a:pt x="14658" y="2526"/>
                      <a:pt x="14918" y="2642"/>
                      <a:pt x="15154" y="2642"/>
                    </a:cubicBezTo>
                    <a:cubicBezTo>
                      <a:pt x="15279" y="2642"/>
                      <a:pt x="15397" y="2609"/>
                      <a:pt x="15490" y="2516"/>
                    </a:cubicBezTo>
                    <a:cubicBezTo>
                      <a:pt x="15617" y="2390"/>
                      <a:pt x="15617" y="2184"/>
                      <a:pt x="15474" y="2073"/>
                    </a:cubicBezTo>
                    <a:cubicBezTo>
                      <a:pt x="15409" y="2051"/>
                      <a:pt x="15337" y="2041"/>
                      <a:pt x="15257" y="2041"/>
                    </a:cubicBezTo>
                    <a:cubicBezTo>
                      <a:pt x="14809" y="2041"/>
                      <a:pt x="14119" y="2333"/>
                      <a:pt x="13164" y="2333"/>
                    </a:cubicBezTo>
                    <a:cubicBezTo>
                      <a:pt x="12449" y="2333"/>
                      <a:pt x="11586" y="2170"/>
                      <a:pt x="10566" y="1598"/>
                    </a:cubicBezTo>
                    <a:cubicBezTo>
                      <a:pt x="10330" y="1466"/>
                      <a:pt x="10007" y="1395"/>
                      <a:pt x="9683" y="1395"/>
                    </a:cubicBezTo>
                    <a:cubicBezTo>
                      <a:pt x="9309" y="1395"/>
                      <a:pt x="8935" y="1489"/>
                      <a:pt x="8697" y="1693"/>
                    </a:cubicBezTo>
                    <a:cubicBezTo>
                      <a:pt x="9301" y="961"/>
                      <a:pt x="8686" y="1"/>
                      <a:pt x="79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47"/>
              <p:cNvSpPr/>
              <p:nvPr/>
            </p:nvSpPr>
            <p:spPr>
              <a:xfrm>
                <a:off x="1959573" y="4363041"/>
                <a:ext cx="1252187" cy="245538"/>
              </a:xfrm>
              <a:custGeom>
                <a:rect b="b" l="l" r="r" t="t"/>
                <a:pathLst>
                  <a:path extrusionOk="0" h="6334" w="32302">
                    <a:moveTo>
                      <a:pt x="539" y="0"/>
                    </a:moveTo>
                    <a:cubicBezTo>
                      <a:pt x="333" y="16"/>
                      <a:pt x="159" y="143"/>
                      <a:pt x="96" y="333"/>
                    </a:cubicBezTo>
                    <a:cubicBezTo>
                      <a:pt x="1" y="570"/>
                      <a:pt x="175" y="823"/>
                      <a:pt x="412" y="839"/>
                    </a:cubicBezTo>
                    <a:lnTo>
                      <a:pt x="30069" y="839"/>
                    </a:lnTo>
                    <a:cubicBezTo>
                      <a:pt x="30081" y="838"/>
                      <a:pt x="30094" y="838"/>
                      <a:pt x="30107" y="838"/>
                    </a:cubicBezTo>
                    <a:cubicBezTo>
                      <a:pt x="30268" y="838"/>
                      <a:pt x="30424" y="929"/>
                      <a:pt x="30512" y="1061"/>
                    </a:cubicBezTo>
                    <a:cubicBezTo>
                      <a:pt x="30813" y="1631"/>
                      <a:pt x="31430" y="3167"/>
                      <a:pt x="30480" y="5241"/>
                    </a:cubicBezTo>
                    <a:cubicBezTo>
                      <a:pt x="30407" y="5403"/>
                      <a:pt x="30252" y="5496"/>
                      <a:pt x="30078" y="5496"/>
                    </a:cubicBezTo>
                    <a:cubicBezTo>
                      <a:pt x="30064" y="5496"/>
                      <a:pt x="30051" y="5495"/>
                      <a:pt x="30037" y="5494"/>
                    </a:cubicBezTo>
                    <a:lnTo>
                      <a:pt x="412" y="5510"/>
                    </a:lnTo>
                    <a:cubicBezTo>
                      <a:pt x="159" y="5526"/>
                      <a:pt x="1" y="5779"/>
                      <a:pt x="96" y="6017"/>
                    </a:cubicBezTo>
                    <a:cubicBezTo>
                      <a:pt x="159" y="6207"/>
                      <a:pt x="333" y="6333"/>
                      <a:pt x="539" y="6333"/>
                    </a:cubicBezTo>
                    <a:lnTo>
                      <a:pt x="30670" y="6333"/>
                    </a:lnTo>
                    <a:cubicBezTo>
                      <a:pt x="30939" y="6333"/>
                      <a:pt x="31193" y="6159"/>
                      <a:pt x="31288" y="5906"/>
                    </a:cubicBezTo>
                    <a:cubicBezTo>
                      <a:pt x="32301" y="3309"/>
                      <a:pt x="31668" y="1251"/>
                      <a:pt x="31304" y="412"/>
                    </a:cubicBezTo>
                    <a:cubicBezTo>
                      <a:pt x="31209" y="174"/>
                      <a:pt x="30971" y="16"/>
                      <a:pt x="30718" y="0"/>
                    </a:cubicBezTo>
                    <a:close/>
                  </a:path>
                </a:pathLst>
              </a:custGeom>
              <a:solidFill>
                <a:srgbClr val="34A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47"/>
              <p:cNvSpPr/>
              <p:nvPr/>
            </p:nvSpPr>
            <p:spPr>
              <a:xfrm>
                <a:off x="2588083" y="4395486"/>
                <a:ext cx="589887" cy="180645"/>
              </a:xfrm>
              <a:custGeom>
                <a:rect b="b" l="l" r="r" t="t"/>
                <a:pathLst>
                  <a:path extrusionOk="0" h="4660" w="15217">
                    <a:moveTo>
                      <a:pt x="13893" y="1"/>
                    </a:moveTo>
                    <a:cubicBezTo>
                      <a:pt x="13880" y="1"/>
                      <a:pt x="13867" y="1"/>
                      <a:pt x="13855" y="2"/>
                    </a:cubicBezTo>
                    <a:lnTo>
                      <a:pt x="0" y="2"/>
                    </a:lnTo>
                    <a:lnTo>
                      <a:pt x="0" y="4657"/>
                    </a:lnTo>
                    <a:lnTo>
                      <a:pt x="13823" y="4657"/>
                    </a:lnTo>
                    <a:cubicBezTo>
                      <a:pt x="13836" y="4658"/>
                      <a:pt x="13848" y="4659"/>
                      <a:pt x="13861" y="4659"/>
                    </a:cubicBezTo>
                    <a:cubicBezTo>
                      <a:pt x="14022" y="4659"/>
                      <a:pt x="14178" y="4566"/>
                      <a:pt x="14266" y="4404"/>
                    </a:cubicBezTo>
                    <a:cubicBezTo>
                      <a:pt x="15216" y="2346"/>
                      <a:pt x="14599" y="794"/>
                      <a:pt x="14298" y="224"/>
                    </a:cubicBezTo>
                    <a:cubicBezTo>
                      <a:pt x="14210" y="92"/>
                      <a:pt x="14054" y="1"/>
                      <a:pt x="13893" y="1"/>
                    </a:cubicBezTo>
                    <a:close/>
                  </a:path>
                </a:pathLst>
              </a:custGeom>
              <a:solidFill>
                <a:srgbClr val="FEE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47"/>
              <p:cNvSpPr/>
              <p:nvPr/>
            </p:nvSpPr>
            <p:spPr>
              <a:xfrm>
                <a:off x="1997639" y="4395563"/>
                <a:ext cx="590507" cy="180490"/>
              </a:xfrm>
              <a:custGeom>
                <a:rect b="b" l="l" r="r" t="t"/>
                <a:pathLst>
                  <a:path extrusionOk="0" h="4656" w="15233">
                    <a:moveTo>
                      <a:pt x="0" y="0"/>
                    </a:moveTo>
                    <a:lnTo>
                      <a:pt x="0" y="4655"/>
                    </a:lnTo>
                    <a:lnTo>
                      <a:pt x="15232" y="4655"/>
                    </a:lnTo>
                    <a:lnTo>
                      <a:pt x="15232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47"/>
              <p:cNvSpPr/>
              <p:nvPr/>
            </p:nvSpPr>
            <p:spPr>
              <a:xfrm>
                <a:off x="1777268" y="4118135"/>
                <a:ext cx="1253428" cy="244956"/>
              </a:xfrm>
              <a:custGeom>
                <a:rect b="b" l="l" r="r" t="t"/>
                <a:pathLst>
                  <a:path extrusionOk="0" h="6319" w="32334">
                    <a:moveTo>
                      <a:pt x="1378" y="0"/>
                    </a:moveTo>
                    <a:cubicBezTo>
                      <a:pt x="1173" y="0"/>
                      <a:pt x="998" y="127"/>
                      <a:pt x="935" y="301"/>
                    </a:cubicBezTo>
                    <a:cubicBezTo>
                      <a:pt x="618" y="1061"/>
                      <a:pt x="1" y="3167"/>
                      <a:pt x="951" y="5986"/>
                    </a:cubicBezTo>
                    <a:cubicBezTo>
                      <a:pt x="1014" y="6191"/>
                      <a:pt x="1188" y="6318"/>
                      <a:pt x="1410" y="6318"/>
                    </a:cubicBezTo>
                    <a:lnTo>
                      <a:pt x="31795" y="6318"/>
                    </a:lnTo>
                    <a:cubicBezTo>
                      <a:pt x="32001" y="6318"/>
                      <a:pt x="32175" y="6191"/>
                      <a:pt x="32238" y="6001"/>
                    </a:cubicBezTo>
                    <a:cubicBezTo>
                      <a:pt x="32333" y="5764"/>
                      <a:pt x="32175" y="5511"/>
                      <a:pt x="31922" y="5495"/>
                    </a:cubicBezTo>
                    <a:lnTo>
                      <a:pt x="16151" y="5479"/>
                    </a:lnTo>
                    <a:cubicBezTo>
                      <a:pt x="16138" y="5480"/>
                      <a:pt x="16124" y="5481"/>
                      <a:pt x="16110" y="5481"/>
                    </a:cubicBezTo>
                    <a:cubicBezTo>
                      <a:pt x="15937" y="5481"/>
                      <a:pt x="15780" y="5387"/>
                      <a:pt x="15692" y="5226"/>
                    </a:cubicBezTo>
                    <a:cubicBezTo>
                      <a:pt x="14758" y="3151"/>
                      <a:pt x="15375" y="1615"/>
                      <a:pt x="15676" y="1045"/>
                    </a:cubicBezTo>
                    <a:cubicBezTo>
                      <a:pt x="15764" y="913"/>
                      <a:pt x="15907" y="822"/>
                      <a:pt x="16079" y="822"/>
                    </a:cubicBezTo>
                    <a:cubicBezTo>
                      <a:pt x="16092" y="822"/>
                      <a:pt x="16106" y="823"/>
                      <a:pt x="16120" y="824"/>
                    </a:cubicBezTo>
                    <a:lnTo>
                      <a:pt x="31906" y="824"/>
                    </a:lnTo>
                    <a:cubicBezTo>
                      <a:pt x="32159" y="808"/>
                      <a:pt x="32317" y="555"/>
                      <a:pt x="32238" y="333"/>
                    </a:cubicBezTo>
                    <a:cubicBezTo>
                      <a:pt x="32175" y="127"/>
                      <a:pt x="31985" y="0"/>
                      <a:pt x="31779" y="0"/>
                    </a:cubicBezTo>
                    <a:close/>
                  </a:path>
                </a:pathLst>
              </a:custGeom>
              <a:solidFill>
                <a:srgbClr val="404A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47"/>
              <p:cNvSpPr/>
              <p:nvPr/>
            </p:nvSpPr>
            <p:spPr>
              <a:xfrm>
                <a:off x="2349300" y="4149998"/>
                <a:ext cx="642685" cy="180606"/>
              </a:xfrm>
              <a:custGeom>
                <a:rect b="b" l="l" r="r" t="t"/>
                <a:pathLst>
                  <a:path extrusionOk="0" h="4659" w="16579">
                    <a:moveTo>
                      <a:pt x="1322" y="0"/>
                    </a:moveTo>
                    <a:cubicBezTo>
                      <a:pt x="1150" y="0"/>
                      <a:pt x="1007" y="91"/>
                      <a:pt x="919" y="223"/>
                    </a:cubicBezTo>
                    <a:cubicBezTo>
                      <a:pt x="618" y="793"/>
                      <a:pt x="1" y="2329"/>
                      <a:pt x="935" y="4404"/>
                    </a:cubicBezTo>
                    <a:cubicBezTo>
                      <a:pt x="1023" y="4565"/>
                      <a:pt x="1180" y="4659"/>
                      <a:pt x="1353" y="4659"/>
                    </a:cubicBezTo>
                    <a:cubicBezTo>
                      <a:pt x="1367" y="4659"/>
                      <a:pt x="1381" y="4658"/>
                      <a:pt x="1394" y="4657"/>
                    </a:cubicBezTo>
                    <a:lnTo>
                      <a:pt x="16579" y="4657"/>
                    </a:lnTo>
                    <a:lnTo>
                      <a:pt x="16579" y="2"/>
                    </a:lnTo>
                    <a:lnTo>
                      <a:pt x="1363" y="2"/>
                    </a:lnTo>
                    <a:cubicBezTo>
                      <a:pt x="1349" y="1"/>
                      <a:pt x="1335" y="0"/>
                      <a:pt x="1322" y="0"/>
                    </a:cubicBezTo>
                    <a:close/>
                  </a:path>
                </a:pathLst>
              </a:custGeom>
              <a:solidFill>
                <a:srgbClr val="FEE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47"/>
              <p:cNvSpPr/>
              <p:nvPr/>
            </p:nvSpPr>
            <p:spPr>
              <a:xfrm>
                <a:off x="1911700" y="3872647"/>
                <a:ext cx="1286533" cy="245538"/>
              </a:xfrm>
              <a:custGeom>
                <a:rect b="b" l="l" r="r" t="t"/>
                <a:pathLst>
                  <a:path extrusionOk="0" h="6334" w="33188">
                    <a:moveTo>
                      <a:pt x="1378" y="0"/>
                    </a:moveTo>
                    <a:cubicBezTo>
                      <a:pt x="1188" y="0"/>
                      <a:pt x="998" y="127"/>
                      <a:pt x="935" y="301"/>
                    </a:cubicBezTo>
                    <a:cubicBezTo>
                      <a:pt x="634" y="1077"/>
                      <a:pt x="0" y="3167"/>
                      <a:pt x="951" y="5985"/>
                    </a:cubicBezTo>
                    <a:cubicBezTo>
                      <a:pt x="1014" y="6191"/>
                      <a:pt x="1204" y="6318"/>
                      <a:pt x="1410" y="6333"/>
                    </a:cubicBezTo>
                    <a:lnTo>
                      <a:pt x="31794" y="6333"/>
                    </a:lnTo>
                    <a:cubicBezTo>
                      <a:pt x="32000" y="6318"/>
                      <a:pt x="32174" y="6191"/>
                      <a:pt x="32238" y="6001"/>
                    </a:cubicBezTo>
                    <a:cubicBezTo>
                      <a:pt x="33188" y="3563"/>
                      <a:pt x="32539" y="1188"/>
                      <a:pt x="32238" y="333"/>
                    </a:cubicBezTo>
                    <a:cubicBezTo>
                      <a:pt x="32174" y="127"/>
                      <a:pt x="31984" y="0"/>
                      <a:pt x="31779" y="0"/>
                    </a:cubicBezTo>
                    <a:close/>
                  </a:path>
                </a:pathLst>
              </a:custGeom>
              <a:solidFill>
                <a:srgbClr val="1C88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47"/>
              <p:cNvSpPr/>
              <p:nvPr/>
            </p:nvSpPr>
            <p:spPr>
              <a:xfrm>
                <a:off x="1855842" y="4404130"/>
                <a:ext cx="294653" cy="203826"/>
              </a:xfrm>
              <a:custGeom>
                <a:rect b="b" l="l" r="r" t="t"/>
                <a:pathLst>
                  <a:path extrusionOk="0" h="5258" w="7601">
                    <a:moveTo>
                      <a:pt x="3591" y="1"/>
                    </a:moveTo>
                    <a:cubicBezTo>
                      <a:pt x="2996" y="1"/>
                      <a:pt x="2455" y="227"/>
                      <a:pt x="2487" y="682"/>
                    </a:cubicBezTo>
                    <a:lnTo>
                      <a:pt x="1901" y="2566"/>
                    </a:lnTo>
                    <a:lnTo>
                      <a:pt x="286" y="3928"/>
                    </a:lnTo>
                    <a:lnTo>
                      <a:pt x="48" y="4893"/>
                    </a:lnTo>
                    <a:cubicBezTo>
                      <a:pt x="1" y="5083"/>
                      <a:pt x="143" y="5258"/>
                      <a:pt x="333" y="5258"/>
                    </a:cubicBezTo>
                    <a:lnTo>
                      <a:pt x="7601" y="5258"/>
                    </a:lnTo>
                    <a:lnTo>
                      <a:pt x="7411" y="3674"/>
                    </a:lnTo>
                    <a:cubicBezTo>
                      <a:pt x="7411" y="3674"/>
                      <a:pt x="6872" y="1822"/>
                      <a:pt x="6017" y="967"/>
                    </a:cubicBezTo>
                    <a:cubicBezTo>
                      <a:pt x="5890" y="1148"/>
                      <a:pt x="5745" y="1228"/>
                      <a:pt x="5602" y="1228"/>
                    </a:cubicBezTo>
                    <a:cubicBezTo>
                      <a:pt x="5373" y="1228"/>
                      <a:pt x="5153" y="1020"/>
                      <a:pt x="5036" y="698"/>
                    </a:cubicBezTo>
                    <a:cubicBezTo>
                      <a:pt x="4860" y="234"/>
                      <a:pt x="4197" y="1"/>
                      <a:pt x="3591" y="1"/>
                    </a:cubicBezTo>
                    <a:close/>
                  </a:path>
                </a:pathLst>
              </a:custGeom>
              <a:solidFill>
                <a:srgbClr val="0A22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47"/>
              <p:cNvSpPr/>
              <p:nvPr/>
            </p:nvSpPr>
            <p:spPr>
              <a:xfrm>
                <a:off x="1922234" y="4447385"/>
                <a:ext cx="187237" cy="160596"/>
              </a:xfrm>
              <a:custGeom>
                <a:rect b="b" l="l" r="r" t="t"/>
                <a:pathLst>
                  <a:path extrusionOk="0" h="4292" w="5004">
                    <a:moveTo>
                      <a:pt x="3420" y="1"/>
                    </a:moveTo>
                    <a:cubicBezTo>
                      <a:pt x="3337" y="167"/>
                      <a:pt x="3170" y="260"/>
                      <a:pt x="2992" y="260"/>
                    </a:cubicBezTo>
                    <a:cubicBezTo>
                      <a:pt x="2966" y="260"/>
                      <a:pt x="2940" y="258"/>
                      <a:pt x="2914" y="254"/>
                    </a:cubicBezTo>
                    <a:lnTo>
                      <a:pt x="2914" y="270"/>
                    </a:lnTo>
                    <a:cubicBezTo>
                      <a:pt x="3167" y="1442"/>
                      <a:pt x="1869" y="2629"/>
                      <a:pt x="1251" y="2993"/>
                    </a:cubicBezTo>
                    <a:cubicBezTo>
                      <a:pt x="808" y="3231"/>
                      <a:pt x="301" y="3880"/>
                      <a:pt x="0" y="4292"/>
                    </a:cubicBezTo>
                    <a:lnTo>
                      <a:pt x="5004" y="4292"/>
                    </a:lnTo>
                    <a:lnTo>
                      <a:pt x="4814" y="2708"/>
                    </a:lnTo>
                    <a:cubicBezTo>
                      <a:pt x="4814" y="2708"/>
                      <a:pt x="4275" y="856"/>
                      <a:pt x="3420" y="1"/>
                    </a:cubicBezTo>
                    <a:close/>
                  </a:path>
                </a:pathLst>
              </a:custGeom>
              <a:solidFill>
                <a:srgbClr val="071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47"/>
              <p:cNvSpPr/>
              <p:nvPr/>
            </p:nvSpPr>
            <p:spPr>
              <a:xfrm>
                <a:off x="1946703" y="4339085"/>
                <a:ext cx="141802" cy="112690"/>
              </a:xfrm>
              <a:custGeom>
                <a:rect b="b" l="l" r="r" t="t"/>
                <a:pathLst>
                  <a:path extrusionOk="0" h="2907" w="3658">
                    <a:moveTo>
                      <a:pt x="0" y="1"/>
                    </a:moveTo>
                    <a:cubicBezTo>
                      <a:pt x="32" y="776"/>
                      <a:pt x="79" y="1552"/>
                      <a:pt x="143" y="2360"/>
                    </a:cubicBezTo>
                    <a:cubicBezTo>
                      <a:pt x="111" y="1905"/>
                      <a:pt x="652" y="1679"/>
                      <a:pt x="1245" y="1679"/>
                    </a:cubicBezTo>
                    <a:cubicBezTo>
                      <a:pt x="1849" y="1679"/>
                      <a:pt x="2508" y="1912"/>
                      <a:pt x="2676" y="2376"/>
                    </a:cubicBezTo>
                    <a:cubicBezTo>
                      <a:pt x="2803" y="2698"/>
                      <a:pt x="3021" y="2906"/>
                      <a:pt x="3247" y="2906"/>
                    </a:cubicBezTo>
                    <a:cubicBezTo>
                      <a:pt x="3387" y="2906"/>
                      <a:pt x="3530" y="2826"/>
                      <a:pt x="3658" y="2645"/>
                    </a:cubicBezTo>
                    <a:cubicBezTo>
                      <a:pt x="3309" y="2296"/>
                      <a:pt x="3230" y="1220"/>
                      <a:pt x="3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47"/>
              <p:cNvSpPr/>
              <p:nvPr/>
            </p:nvSpPr>
            <p:spPr>
              <a:xfrm>
                <a:off x="1950386" y="4339085"/>
                <a:ext cx="138120" cy="112690"/>
              </a:xfrm>
              <a:custGeom>
                <a:rect b="b" l="l" r="r" t="t"/>
                <a:pathLst>
                  <a:path extrusionOk="0" h="2907" w="3563">
                    <a:moveTo>
                      <a:pt x="47" y="2353"/>
                    </a:moveTo>
                    <a:lnTo>
                      <a:pt x="47" y="2353"/>
                    </a:lnTo>
                    <a:cubicBezTo>
                      <a:pt x="47" y="2355"/>
                      <a:pt x="47" y="2357"/>
                      <a:pt x="48" y="2360"/>
                    </a:cubicBezTo>
                    <a:cubicBezTo>
                      <a:pt x="47" y="2357"/>
                      <a:pt x="47" y="2355"/>
                      <a:pt x="47" y="2353"/>
                    </a:cubicBezTo>
                    <a:close/>
                    <a:moveTo>
                      <a:pt x="2549" y="1"/>
                    </a:moveTo>
                    <a:cubicBezTo>
                      <a:pt x="2549" y="1088"/>
                      <a:pt x="2693" y="1715"/>
                      <a:pt x="2459" y="1715"/>
                    </a:cubicBezTo>
                    <a:cubicBezTo>
                      <a:pt x="2448" y="1715"/>
                      <a:pt x="2436" y="1713"/>
                      <a:pt x="2423" y="1711"/>
                    </a:cubicBezTo>
                    <a:cubicBezTo>
                      <a:pt x="2269" y="1678"/>
                      <a:pt x="1467" y="1500"/>
                      <a:pt x="779" y="1500"/>
                    </a:cubicBezTo>
                    <a:cubicBezTo>
                      <a:pt x="475" y="1500"/>
                      <a:pt x="194" y="1534"/>
                      <a:pt x="0" y="1631"/>
                    </a:cubicBezTo>
                    <a:cubicBezTo>
                      <a:pt x="16" y="1867"/>
                      <a:pt x="31" y="2102"/>
                      <a:pt x="47" y="2353"/>
                    </a:cubicBezTo>
                    <a:lnTo>
                      <a:pt x="47" y="2353"/>
                    </a:lnTo>
                    <a:cubicBezTo>
                      <a:pt x="22" y="1902"/>
                      <a:pt x="560" y="1679"/>
                      <a:pt x="1150" y="1679"/>
                    </a:cubicBezTo>
                    <a:cubicBezTo>
                      <a:pt x="1754" y="1679"/>
                      <a:pt x="2413" y="1912"/>
                      <a:pt x="2581" y="2376"/>
                    </a:cubicBezTo>
                    <a:cubicBezTo>
                      <a:pt x="2708" y="2698"/>
                      <a:pt x="2926" y="2906"/>
                      <a:pt x="3152" y="2906"/>
                    </a:cubicBezTo>
                    <a:cubicBezTo>
                      <a:pt x="3292" y="2906"/>
                      <a:pt x="3435" y="2826"/>
                      <a:pt x="3563" y="2645"/>
                    </a:cubicBezTo>
                    <a:cubicBezTo>
                      <a:pt x="3214" y="2296"/>
                      <a:pt x="3135" y="1220"/>
                      <a:pt x="3183" y="1"/>
                    </a:cubicBez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47"/>
              <p:cNvSpPr/>
              <p:nvPr/>
            </p:nvSpPr>
            <p:spPr>
              <a:xfrm>
                <a:off x="1938718" y="3636928"/>
                <a:ext cx="348652" cy="702228"/>
              </a:xfrm>
              <a:custGeom>
                <a:rect b="b" l="l" r="r" t="t"/>
                <a:pathLst>
                  <a:path extrusionOk="0" h="18115" w="8994">
                    <a:moveTo>
                      <a:pt x="8994" y="1"/>
                    </a:moveTo>
                    <a:cubicBezTo>
                      <a:pt x="8994" y="1"/>
                      <a:pt x="3658" y="254"/>
                      <a:pt x="2819" y="1141"/>
                    </a:cubicBezTo>
                    <a:cubicBezTo>
                      <a:pt x="1979" y="2028"/>
                      <a:pt x="1235" y="3548"/>
                      <a:pt x="1362" y="5004"/>
                    </a:cubicBezTo>
                    <a:cubicBezTo>
                      <a:pt x="1425" y="5622"/>
                      <a:pt x="0" y="11306"/>
                      <a:pt x="206" y="18115"/>
                    </a:cubicBezTo>
                    <a:lnTo>
                      <a:pt x="3484" y="18115"/>
                    </a:lnTo>
                    <a:cubicBezTo>
                      <a:pt x="3563" y="16310"/>
                      <a:pt x="4402" y="14204"/>
                      <a:pt x="4719" y="13760"/>
                    </a:cubicBezTo>
                    <a:cubicBezTo>
                      <a:pt x="5273" y="13000"/>
                      <a:pt x="7173" y="9834"/>
                      <a:pt x="5890" y="6334"/>
                    </a:cubicBezTo>
                    <a:cubicBezTo>
                      <a:pt x="5890" y="6334"/>
                      <a:pt x="5912" y="6121"/>
                      <a:pt x="6621" y="6121"/>
                    </a:cubicBezTo>
                    <a:cubicBezTo>
                      <a:pt x="6950" y="6121"/>
                      <a:pt x="7429" y="6167"/>
                      <a:pt x="8123" y="6303"/>
                    </a:cubicBezTo>
                    <a:lnTo>
                      <a:pt x="8994" y="1"/>
                    </a:ln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47"/>
              <p:cNvSpPr/>
              <p:nvPr/>
            </p:nvSpPr>
            <p:spPr>
              <a:xfrm>
                <a:off x="2060241" y="3636928"/>
                <a:ext cx="227124" cy="245576"/>
              </a:xfrm>
              <a:custGeom>
                <a:rect b="b" l="l" r="r" t="t"/>
                <a:pathLst>
                  <a:path extrusionOk="0" h="6335" w="5859">
                    <a:moveTo>
                      <a:pt x="5859" y="1"/>
                    </a:moveTo>
                    <a:cubicBezTo>
                      <a:pt x="5859" y="1"/>
                      <a:pt x="1457" y="159"/>
                      <a:pt x="0" y="919"/>
                    </a:cubicBezTo>
                    <a:cubicBezTo>
                      <a:pt x="330" y="820"/>
                      <a:pt x="629" y="775"/>
                      <a:pt x="896" y="775"/>
                    </a:cubicBezTo>
                    <a:cubicBezTo>
                      <a:pt x="3095" y="775"/>
                      <a:pt x="3259" y="3806"/>
                      <a:pt x="2454" y="4498"/>
                    </a:cubicBezTo>
                    <a:cubicBezTo>
                      <a:pt x="1995" y="4878"/>
                      <a:pt x="2549" y="5859"/>
                      <a:pt x="2755" y="6334"/>
                    </a:cubicBezTo>
                    <a:cubicBezTo>
                      <a:pt x="2755" y="6334"/>
                      <a:pt x="2777" y="6114"/>
                      <a:pt x="3484" y="6114"/>
                    </a:cubicBezTo>
                    <a:cubicBezTo>
                      <a:pt x="3814" y="6114"/>
                      <a:pt x="4293" y="6162"/>
                      <a:pt x="4988" y="6303"/>
                    </a:cubicBezTo>
                    <a:lnTo>
                      <a:pt x="5859" y="1"/>
                    </a:ln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47"/>
              <p:cNvSpPr/>
              <p:nvPr/>
            </p:nvSpPr>
            <p:spPr>
              <a:xfrm>
                <a:off x="1962015" y="3838884"/>
                <a:ext cx="38726" cy="196422"/>
              </a:xfrm>
              <a:custGeom>
                <a:rect b="b" l="l" r="r" t="t"/>
                <a:pathLst>
                  <a:path extrusionOk="0" h="5067" w="999">
                    <a:moveTo>
                      <a:pt x="761" y="0"/>
                    </a:moveTo>
                    <a:cubicBezTo>
                      <a:pt x="698" y="665"/>
                      <a:pt x="302" y="2518"/>
                      <a:pt x="1" y="5067"/>
                    </a:cubicBezTo>
                    <a:cubicBezTo>
                      <a:pt x="159" y="3737"/>
                      <a:pt x="998" y="2597"/>
                      <a:pt x="761" y="0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47"/>
              <p:cNvSpPr/>
              <p:nvPr/>
            </p:nvSpPr>
            <p:spPr>
              <a:xfrm>
                <a:off x="2049194" y="4079449"/>
                <a:ext cx="117884" cy="259687"/>
              </a:xfrm>
              <a:custGeom>
                <a:rect b="b" l="l" r="r" t="t"/>
                <a:pathLst>
                  <a:path extrusionOk="0" h="6699" w="3041">
                    <a:moveTo>
                      <a:pt x="3040" y="1"/>
                    </a:moveTo>
                    <a:cubicBezTo>
                      <a:pt x="2739" y="761"/>
                      <a:pt x="1314" y="1885"/>
                      <a:pt x="950" y="2851"/>
                    </a:cubicBezTo>
                    <a:cubicBezTo>
                      <a:pt x="586" y="3817"/>
                      <a:pt x="0" y="6699"/>
                      <a:pt x="0" y="6699"/>
                    </a:cubicBezTo>
                    <a:lnTo>
                      <a:pt x="634" y="6699"/>
                    </a:lnTo>
                    <a:cubicBezTo>
                      <a:pt x="729" y="4894"/>
                      <a:pt x="1552" y="2788"/>
                      <a:pt x="1884" y="2344"/>
                    </a:cubicBezTo>
                    <a:cubicBezTo>
                      <a:pt x="2375" y="1632"/>
                      <a:pt x="2771" y="840"/>
                      <a:pt x="3040" y="1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47"/>
              <p:cNvSpPr/>
              <p:nvPr/>
            </p:nvSpPr>
            <p:spPr>
              <a:xfrm>
                <a:off x="2516875" y="3719183"/>
                <a:ext cx="186498" cy="211928"/>
              </a:xfrm>
              <a:custGeom>
                <a:rect b="b" l="l" r="r" t="t"/>
                <a:pathLst>
                  <a:path extrusionOk="0" h="5467" w="4811">
                    <a:moveTo>
                      <a:pt x="2661" y="1"/>
                    </a:moveTo>
                    <a:lnTo>
                      <a:pt x="0" y="3737"/>
                    </a:lnTo>
                    <a:cubicBezTo>
                      <a:pt x="681" y="4767"/>
                      <a:pt x="1806" y="5400"/>
                      <a:pt x="3041" y="5463"/>
                    </a:cubicBezTo>
                    <a:cubicBezTo>
                      <a:pt x="3076" y="5465"/>
                      <a:pt x="3111" y="5467"/>
                      <a:pt x="3146" y="5467"/>
                    </a:cubicBezTo>
                    <a:cubicBezTo>
                      <a:pt x="4811" y="5467"/>
                      <a:pt x="4735" y="2882"/>
                      <a:pt x="4735" y="2882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071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47"/>
              <p:cNvSpPr/>
              <p:nvPr/>
            </p:nvSpPr>
            <p:spPr>
              <a:xfrm>
                <a:off x="2492919" y="3585489"/>
                <a:ext cx="456729" cy="344892"/>
              </a:xfrm>
              <a:custGeom>
                <a:rect b="b" l="l" r="r" t="t"/>
                <a:pathLst>
                  <a:path extrusionOk="0" h="8897" w="11782">
                    <a:moveTo>
                      <a:pt x="4090" y="0"/>
                    </a:moveTo>
                    <a:cubicBezTo>
                      <a:pt x="730" y="0"/>
                      <a:pt x="1" y="1122"/>
                      <a:pt x="1" y="1122"/>
                    </a:cubicBezTo>
                    <a:cubicBezTo>
                      <a:pt x="5353" y="3624"/>
                      <a:pt x="5495" y="8231"/>
                      <a:pt x="4007" y="8896"/>
                    </a:cubicBezTo>
                    <a:cubicBezTo>
                      <a:pt x="4007" y="8896"/>
                      <a:pt x="7332" y="8041"/>
                      <a:pt x="8852" y="8041"/>
                    </a:cubicBezTo>
                    <a:cubicBezTo>
                      <a:pt x="11449" y="8041"/>
                      <a:pt x="11021" y="4985"/>
                      <a:pt x="11781" y="2959"/>
                    </a:cubicBezTo>
                    <a:cubicBezTo>
                      <a:pt x="11781" y="2959"/>
                      <a:pt x="8662" y="172"/>
                      <a:pt x="4751" y="14"/>
                    </a:cubicBezTo>
                    <a:cubicBezTo>
                      <a:pt x="4520" y="4"/>
                      <a:pt x="4300" y="0"/>
                      <a:pt x="4090" y="0"/>
                    </a:cubicBezTo>
                    <a:close/>
                  </a:path>
                </a:pathLst>
              </a:custGeom>
              <a:solidFill>
                <a:srgbClr val="0A22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47"/>
              <p:cNvSpPr/>
              <p:nvPr/>
            </p:nvSpPr>
            <p:spPr>
              <a:xfrm>
                <a:off x="2446286" y="3144092"/>
                <a:ext cx="84740" cy="126490"/>
              </a:xfrm>
              <a:custGeom>
                <a:rect b="b" l="l" r="r" t="t"/>
                <a:pathLst>
                  <a:path extrusionOk="0" h="3263" w="2186">
                    <a:moveTo>
                      <a:pt x="2186" y="1"/>
                    </a:moveTo>
                    <a:lnTo>
                      <a:pt x="2186" y="1"/>
                    </a:lnTo>
                    <a:cubicBezTo>
                      <a:pt x="1505" y="666"/>
                      <a:pt x="666" y="2027"/>
                      <a:pt x="1" y="3262"/>
                    </a:cubicBezTo>
                    <a:lnTo>
                      <a:pt x="2091" y="1441"/>
                    </a:lnTo>
                    <a:lnTo>
                      <a:pt x="21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47"/>
              <p:cNvSpPr/>
              <p:nvPr/>
            </p:nvSpPr>
            <p:spPr>
              <a:xfrm>
                <a:off x="2440782" y="3199950"/>
                <a:ext cx="86562" cy="80437"/>
              </a:xfrm>
              <a:custGeom>
                <a:rect b="b" l="l" r="r" t="t"/>
                <a:pathLst>
                  <a:path extrusionOk="0" h="2075" w="2233">
                    <a:moveTo>
                      <a:pt x="2233" y="0"/>
                    </a:moveTo>
                    <a:lnTo>
                      <a:pt x="143" y="1821"/>
                    </a:lnTo>
                    <a:lnTo>
                      <a:pt x="0" y="2075"/>
                    </a:lnTo>
                    <a:lnTo>
                      <a:pt x="2122" y="1853"/>
                    </a:lnTo>
                    <a:lnTo>
                      <a:pt x="2233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47"/>
              <p:cNvSpPr/>
              <p:nvPr/>
            </p:nvSpPr>
            <p:spPr>
              <a:xfrm>
                <a:off x="2395351" y="3271739"/>
                <a:ext cx="127692" cy="135716"/>
              </a:xfrm>
              <a:custGeom>
                <a:rect b="b" l="l" r="r" t="t"/>
                <a:pathLst>
                  <a:path extrusionOk="0" h="3501" w="3294">
                    <a:moveTo>
                      <a:pt x="3294" y="1"/>
                    </a:moveTo>
                    <a:lnTo>
                      <a:pt x="1172" y="223"/>
                    </a:lnTo>
                    <a:cubicBezTo>
                      <a:pt x="491" y="1473"/>
                      <a:pt x="0" y="2550"/>
                      <a:pt x="0" y="2550"/>
                    </a:cubicBezTo>
                    <a:lnTo>
                      <a:pt x="3056" y="3500"/>
                    </a:lnTo>
                    <a:lnTo>
                      <a:pt x="3294" y="1"/>
                    </a:ln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47"/>
              <p:cNvSpPr/>
              <p:nvPr/>
            </p:nvSpPr>
            <p:spPr>
              <a:xfrm>
                <a:off x="2419888" y="3040362"/>
                <a:ext cx="639622" cy="659858"/>
              </a:xfrm>
              <a:custGeom>
                <a:rect b="b" l="l" r="r" t="t"/>
                <a:pathLst>
                  <a:path extrusionOk="0" h="17022" w="16500">
                    <a:moveTo>
                      <a:pt x="11148" y="1"/>
                    </a:moveTo>
                    <a:lnTo>
                      <a:pt x="6081" y="697"/>
                    </a:lnTo>
                    <a:cubicBezTo>
                      <a:pt x="6081" y="697"/>
                      <a:pt x="4165" y="1568"/>
                      <a:pt x="2867" y="2677"/>
                    </a:cubicBezTo>
                    <a:cubicBezTo>
                      <a:pt x="1568" y="3769"/>
                      <a:pt x="1" y="13459"/>
                      <a:pt x="1" y="13459"/>
                    </a:cubicBezTo>
                    <a:cubicBezTo>
                      <a:pt x="1" y="13459"/>
                      <a:pt x="119" y="13455"/>
                      <a:pt x="342" y="13455"/>
                    </a:cubicBezTo>
                    <a:cubicBezTo>
                      <a:pt x="1179" y="13455"/>
                      <a:pt x="3498" y="13514"/>
                      <a:pt x="6635" y="14077"/>
                    </a:cubicBezTo>
                    <a:cubicBezTo>
                      <a:pt x="10593" y="14789"/>
                      <a:pt x="13665" y="17022"/>
                      <a:pt x="13665" y="17022"/>
                    </a:cubicBezTo>
                    <a:cubicBezTo>
                      <a:pt x="16499" y="10483"/>
                      <a:pt x="15312" y="5416"/>
                      <a:pt x="14615" y="3009"/>
                    </a:cubicBezTo>
                    <a:cubicBezTo>
                      <a:pt x="14346" y="2075"/>
                      <a:pt x="12810" y="650"/>
                      <a:pt x="11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47"/>
              <p:cNvSpPr/>
              <p:nvPr/>
            </p:nvSpPr>
            <p:spPr>
              <a:xfrm>
                <a:off x="2595448" y="3192585"/>
                <a:ext cx="396527" cy="467118"/>
              </a:xfrm>
              <a:custGeom>
                <a:rect b="b" l="l" r="r" t="t"/>
                <a:pathLst>
                  <a:path extrusionOk="0" h="12050" w="10229">
                    <a:moveTo>
                      <a:pt x="5684" y="0"/>
                    </a:moveTo>
                    <a:cubicBezTo>
                      <a:pt x="5684" y="0"/>
                      <a:pt x="5130" y="2502"/>
                      <a:pt x="0" y="9817"/>
                    </a:cubicBezTo>
                    <a:cubicBezTo>
                      <a:pt x="0" y="9817"/>
                      <a:pt x="1346" y="10023"/>
                      <a:pt x="2090" y="10150"/>
                    </a:cubicBezTo>
                    <a:cubicBezTo>
                      <a:pt x="3959" y="10498"/>
                      <a:pt x="5748" y="11147"/>
                      <a:pt x="7426" y="12050"/>
                    </a:cubicBezTo>
                    <a:cubicBezTo>
                      <a:pt x="8186" y="10561"/>
                      <a:pt x="9770" y="6951"/>
                      <a:pt x="10229" y="1489"/>
                    </a:cubicBezTo>
                    <a:lnTo>
                      <a:pt x="5684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47"/>
              <p:cNvSpPr/>
              <p:nvPr/>
            </p:nvSpPr>
            <p:spPr>
              <a:xfrm>
                <a:off x="1888675" y="3219254"/>
                <a:ext cx="164247" cy="205997"/>
              </a:xfrm>
              <a:custGeom>
                <a:rect b="b" l="l" r="r" t="t"/>
                <a:pathLst>
                  <a:path extrusionOk="0" h="5314" w="4237">
                    <a:moveTo>
                      <a:pt x="109" y="0"/>
                    </a:moveTo>
                    <a:cubicBezTo>
                      <a:pt x="1" y="0"/>
                      <a:pt x="24" y="120"/>
                      <a:pt x="24" y="120"/>
                    </a:cubicBezTo>
                    <a:lnTo>
                      <a:pt x="2890" y="3714"/>
                    </a:lnTo>
                    <a:cubicBezTo>
                      <a:pt x="2685" y="4094"/>
                      <a:pt x="2938" y="4284"/>
                      <a:pt x="2938" y="4284"/>
                    </a:cubicBezTo>
                    <a:lnTo>
                      <a:pt x="4236" y="5313"/>
                    </a:lnTo>
                    <a:lnTo>
                      <a:pt x="4236" y="3904"/>
                    </a:lnTo>
                    <a:lnTo>
                      <a:pt x="4110" y="3017"/>
                    </a:lnTo>
                    <a:lnTo>
                      <a:pt x="3080" y="3651"/>
                    </a:lnTo>
                    <a:lnTo>
                      <a:pt x="167" y="9"/>
                    </a:lnTo>
                    <a:cubicBezTo>
                      <a:pt x="144" y="3"/>
                      <a:pt x="125" y="0"/>
                      <a:pt x="109" y="0"/>
                    </a:cubicBezTo>
                    <a:close/>
                  </a:path>
                </a:pathLst>
              </a:custGeom>
              <a:solidFill>
                <a:srgbClr val="1C88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47"/>
              <p:cNvSpPr/>
              <p:nvPr/>
            </p:nvSpPr>
            <p:spPr>
              <a:xfrm>
                <a:off x="2008066" y="3336203"/>
                <a:ext cx="80437" cy="85981"/>
              </a:xfrm>
              <a:custGeom>
                <a:rect b="b" l="l" r="r" t="t"/>
                <a:pathLst>
                  <a:path extrusionOk="0" h="2218" w="2075">
                    <a:moveTo>
                      <a:pt x="1030" y="0"/>
                    </a:moveTo>
                    <a:lnTo>
                      <a:pt x="0" y="634"/>
                    </a:lnTo>
                    <a:lnTo>
                      <a:pt x="2075" y="2217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47"/>
              <p:cNvSpPr/>
              <p:nvPr/>
            </p:nvSpPr>
            <p:spPr>
              <a:xfrm>
                <a:off x="2314336" y="3250264"/>
                <a:ext cx="380595" cy="360359"/>
              </a:xfrm>
              <a:custGeom>
                <a:rect b="b" l="l" r="r" t="t"/>
                <a:pathLst>
                  <a:path extrusionOk="0" h="9296" w="9818">
                    <a:moveTo>
                      <a:pt x="0" y="1"/>
                    </a:moveTo>
                    <a:lnTo>
                      <a:pt x="0" y="1172"/>
                    </a:lnTo>
                    <a:lnTo>
                      <a:pt x="9817" y="9295"/>
                    </a:lnTo>
                    <a:lnTo>
                      <a:pt x="9817" y="83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47"/>
              <p:cNvSpPr/>
              <p:nvPr/>
            </p:nvSpPr>
            <p:spPr>
              <a:xfrm>
                <a:off x="2047953" y="3250264"/>
                <a:ext cx="266432" cy="127110"/>
              </a:xfrm>
              <a:custGeom>
                <a:rect b="b" l="l" r="r" t="t"/>
                <a:pathLst>
                  <a:path extrusionOk="0" h="3279" w="6873">
                    <a:moveTo>
                      <a:pt x="6872" y="1"/>
                    </a:moveTo>
                    <a:lnTo>
                      <a:pt x="1" y="2217"/>
                    </a:lnTo>
                    <a:lnTo>
                      <a:pt x="127" y="3278"/>
                    </a:lnTo>
                    <a:lnTo>
                      <a:pt x="6872" y="1172"/>
                    </a:lnTo>
                    <a:lnTo>
                      <a:pt x="68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47"/>
              <p:cNvSpPr/>
              <p:nvPr/>
            </p:nvSpPr>
            <p:spPr>
              <a:xfrm>
                <a:off x="1896970" y="3193205"/>
                <a:ext cx="151028" cy="167581"/>
              </a:xfrm>
              <a:custGeom>
                <a:rect b="b" l="l" r="r" t="t"/>
                <a:pathLst>
                  <a:path extrusionOk="0" h="4323" w="3896">
                    <a:moveTo>
                      <a:pt x="951" y="0"/>
                    </a:moveTo>
                    <a:lnTo>
                      <a:pt x="0" y="760"/>
                    </a:lnTo>
                    <a:lnTo>
                      <a:pt x="2866" y="4323"/>
                    </a:lnTo>
                    <a:lnTo>
                      <a:pt x="3896" y="3689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47"/>
              <p:cNvSpPr/>
              <p:nvPr/>
            </p:nvSpPr>
            <p:spPr>
              <a:xfrm>
                <a:off x="2002523" y="3286469"/>
                <a:ext cx="704670" cy="350474"/>
              </a:xfrm>
              <a:custGeom>
                <a:rect b="b" l="l" r="r" t="t"/>
                <a:pathLst>
                  <a:path extrusionOk="0" h="9041" w="18178">
                    <a:moveTo>
                      <a:pt x="1" y="2550"/>
                    </a:moveTo>
                    <a:lnTo>
                      <a:pt x="1" y="2550"/>
                    </a:lnTo>
                    <a:cubicBezTo>
                      <a:pt x="13" y="2563"/>
                      <a:pt x="28" y="2575"/>
                      <a:pt x="44" y="2585"/>
                    </a:cubicBezTo>
                    <a:lnTo>
                      <a:pt x="44" y="2585"/>
                    </a:lnTo>
                    <a:lnTo>
                      <a:pt x="1" y="2550"/>
                    </a:lnTo>
                    <a:close/>
                    <a:moveTo>
                      <a:pt x="8091" y="1"/>
                    </a:moveTo>
                    <a:cubicBezTo>
                      <a:pt x="8060" y="1"/>
                      <a:pt x="8029" y="6"/>
                      <a:pt x="7997" y="17"/>
                    </a:cubicBezTo>
                    <a:cubicBezTo>
                      <a:pt x="7015" y="286"/>
                      <a:pt x="1980" y="1869"/>
                      <a:pt x="1204" y="2123"/>
                    </a:cubicBezTo>
                    <a:cubicBezTo>
                      <a:pt x="1141" y="2138"/>
                      <a:pt x="1093" y="2170"/>
                      <a:pt x="1062" y="2218"/>
                    </a:cubicBezTo>
                    <a:cubicBezTo>
                      <a:pt x="889" y="2459"/>
                      <a:pt x="499" y="2626"/>
                      <a:pt x="232" y="2626"/>
                    </a:cubicBezTo>
                    <a:cubicBezTo>
                      <a:pt x="157" y="2626"/>
                      <a:pt x="92" y="2613"/>
                      <a:pt x="44" y="2585"/>
                    </a:cubicBezTo>
                    <a:lnTo>
                      <a:pt x="44" y="2585"/>
                    </a:lnTo>
                    <a:lnTo>
                      <a:pt x="7981" y="8899"/>
                    </a:lnTo>
                    <a:cubicBezTo>
                      <a:pt x="7981" y="8899"/>
                      <a:pt x="8157" y="9040"/>
                      <a:pt x="8490" y="9040"/>
                    </a:cubicBezTo>
                    <a:cubicBezTo>
                      <a:pt x="8657" y="9040"/>
                      <a:pt x="8862" y="9005"/>
                      <a:pt x="9105" y="8899"/>
                    </a:cubicBezTo>
                    <a:lnTo>
                      <a:pt x="17782" y="8741"/>
                    </a:lnTo>
                    <a:cubicBezTo>
                      <a:pt x="18067" y="8725"/>
                      <a:pt x="18178" y="8377"/>
                      <a:pt x="17972" y="8203"/>
                    </a:cubicBezTo>
                    <a:lnTo>
                      <a:pt x="8266" y="64"/>
                    </a:lnTo>
                    <a:cubicBezTo>
                      <a:pt x="8213" y="22"/>
                      <a:pt x="8153" y="1"/>
                      <a:pt x="8091" y="1"/>
                    </a:cubicBezTo>
                    <a:close/>
                  </a:path>
                </a:pathLst>
              </a:custGeom>
              <a:solidFill>
                <a:srgbClr val="34A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47"/>
              <p:cNvSpPr/>
              <p:nvPr/>
            </p:nvSpPr>
            <p:spPr>
              <a:xfrm>
                <a:off x="1933795" y="3193205"/>
                <a:ext cx="139980" cy="143043"/>
              </a:xfrm>
              <a:custGeom>
                <a:rect b="b" l="l" r="r" t="t"/>
                <a:pathLst>
                  <a:path extrusionOk="0" h="3690" w="3611">
                    <a:moveTo>
                      <a:pt x="1" y="0"/>
                    </a:moveTo>
                    <a:lnTo>
                      <a:pt x="2946" y="3689"/>
                    </a:lnTo>
                    <a:lnTo>
                      <a:pt x="3611" y="34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47"/>
              <p:cNvSpPr/>
              <p:nvPr/>
            </p:nvSpPr>
            <p:spPr>
              <a:xfrm>
                <a:off x="2593587" y="2875269"/>
                <a:ext cx="258446" cy="250771"/>
              </a:xfrm>
              <a:custGeom>
                <a:rect b="b" l="l" r="r" t="t"/>
                <a:pathLst>
                  <a:path extrusionOk="0" h="6469" w="6667">
                    <a:moveTo>
                      <a:pt x="3326" y="0"/>
                    </a:moveTo>
                    <a:lnTo>
                      <a:pt x="1568" y="1061"/>
                    </a:lnTo>
                    <a:lnTo>
                      <a:pt x="1" y="4434"/>
                    </a:lnTo>
                    <a:cubicBezTo>
                      <a:pt x="1" y="4434"/>
                      <a:pt x="1315" y="6176"/>
                      <a:pt x="1790" y="6366"/>
                    </a:cubicBezTo>
                    <a:cubicBezTo>
                      <a:pt x="1973" y="6437"/>
                      <a:pt x="2173" y="6469"/>
                      <a:pt x="2384" y="6469"/>
                    </a:cubicBezTo>
                    <a:cubicBezTo>
                      <a:pt x="4142" y="6469"/>
                      <a:pt x="6667" y="4260"/>
                      <a:pt x="6667" y="4260"/>
                    </a:cubicBezTo>
                    <a:lnTo>
                      <a:pt x="3326" y="0"/>
                    </a:ln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47"/>
              <p:cNvSpPr/>
              <p:nvPr/>
            </p:nvSpPr>
            <p:spPr>
              <a:xfrm>
                <a:off x="2593587" y="2875269"/>
                <a:ext cx="166379" cy="250926"/>
              </a:xfrm>
              <a:custGeom>
                <a:rect b="b" l="l" r="r" t="t"/>
                <a:pathLst>
                  <a:path extrusionOk="0" h="6473" w="4292">
                    <a:moveTo>
                      <a:pt x="3326" y="0"/>
                    </a:moveTo>
                    <a:lnTo>
                      <a:pt x="1568" y="1061"/>
                    </a:lnTo>
                    <a:lnTo>
                      <a:pt x="1" y="4434"/>
                    </a:lnTo>
                    <a:cubicBezTo>
                      <a:pt x="1" y="4434"/>
                      <a:pt x="1331" y="6176"/>
                      <a:pt x="1790" y="6366"/>
                    </a:cubicBezTo>
                    <a:cubicBezTo>
                      <a:pt x="1980" y="6437"/>
                      <a:pt x="2188" y="6472"/>
                      <a:pt x="2400" y="6472"/>
                    </a:cubicBezTo>
                    <a:cubicBezTo>
                      <a:pt x="2471" y="6472"/>
                      <a:pt x="2542" y="6468"/>
                      <a:pt x="2613" y="6461"/>
                    </a:cubicBezTo>
                    <a:cubicBezTo>
                      <a:pt x="3579" y="5036"/>
                      <a:pt x="3437" y="1995"/>
                      <a:pt x="4292" y="1235"/>
                    </a:cubicBezTo>
                    <a:lnTo>
                      <a:pt x="3326" y="0"/>
                    </a:ln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47"/>
              <p:cNvSpPr/>
              <p:nvPr/>
            </p:nvSpPr>
            <p:spPr>
              <a:xfrm>
                <a:off x="2306971" y="2513181"/>
                <a:ext cx="563488" cy="454675"/>
              </a:xfrm>
              <a:custGeom>
                <a:rect b="b" l="l" r="r" t="t"/>
                <a:pathLst>
                  <a:path extrusionOk="0" h="11729" w="14536">
                    <a:moveTo>
                      <a:pt x="6741" y="0"/>
                    </a:moveTo>
                    <a:cubicBezTo>
                      <a:pt x="6160" y="0"/>
                      <a:pt x="5576" y="79"/>
                      <a:pt x="5004" y="237"/>
                    </a:cubicBezTo>
                    <a:cubicBezTo>
                      <a:pt x="3547" y="633"/>
                      <a:pt x="2312" y="1599"/>
                      <a:pt x="1552" y="2929"/>
                    </a:cubicBezTo>
                    <a:cubicBezTo>
                      <a:pt x="1045" y="3831"/>
                      <a:pt x="1077" y="5652"/>
                      <a:pt x="855" y="6650"/>
                    </a:cubicBezTo>
                    <a:cubicBezTo>
                      <a:pt x="697" y="7410"/>
                      <a:pt x="285" y="7378"/>
                      <a:pt x="127" y="8138"/>
                    </a:cubicBezTo>
                    <a:cubicBezTo>
                      <a:pt x="32" y="8486"/>
                      <a:pt x="0" y="8835"/>
                      <a:pt x="0" y="9199"/>
                    </a:cubicBezTo>
                    <a:cubicBezTo>
                      <a:pt x="48" y="9832"/>
                      <a:pt x="396" y="10418"/>
                      <a:pt x="919" y="10766"/>
                    </a:cubicBezTo>
                    <a:cubicBezTo>
                      <a:pt x="1425" y="11099"/>
                      <a:pt x="1900" y="11067"/>
                      <a:pt x="2470" y="11099"/>
                    </a:cubicBezTo>
                    <a:cubicBezTo>
                      <a:pt x="2898" y="11131"/>
                      <a:pt x="3294" y="11368"/>
                      <a:pt x="3705" y="11479"/>
                    </a:cubicBezTo>
                    <a:cubicBezTo>
                      <a:pt x="4315" y="11644"/>
                      <a:pt x="4939" y="11728"/>
                      <a:pt x="5564" y="11728"/>
                    </a:cubicBezTo>
                    <a:cubicBezTo>
                      <a:pt x="6076" y="11728"/>
                      <a:pt x="6588" y="11672"/>
                      <a:pt x="7094" y="11558"/>
                    </a:cubicBezTo>
                    <a:cubicBezTo>
                      <a:pt x="8519" y="11226"/>
                      <a:pt x="9611" y="10339"/>
                      <a:pt x="10530" y="9246"/>
                    </a:cubicBezTo>
                    <a:lnTo>
                      <a:pt x="10530" y="9246"/>
                    </a:lnTo>
                    <a:cubicBezTo>
                      <a:pt x="10482" y="9959"/>
                      <a:pt x="11021" y="10766"/>
                      <a:pt x="11606" y="11210"/>
                    </a:cubicBezTo>
                    <a:cubicBezTo>
                      <a:pt x="12016" y="11519"/>
                      <a:pt x="12517" y="11682"/>
                      <a:pt x="13026" y="11682"/>
                    </a:cubicBezTo>
                    <a:cubicBezTo>
                      <a:pt x="13245" y="11682"/>
                      <a:pt x="13466" y="11652"/>
                      <a:pt x="13681" y="11590"/>
                    </a:cubicBezTo>
                    <a:cubicBezTo>
                      <a:pt x="13997" y="11527"/>
                      <a:pt x="14266" y="11321"/>
                      <a:pt x="14425" y="11036"/>
                    </a:cubicBezTo>
                    <a:cubicBezTo>
                      <a:pt x="14536" y="10751"/>
                      <a:pt x="14377" y="10339"/>
                      <a:pt x="14045" y="10307"/>
                    </a:cubicBezTo>
                    <a:cubicBezTo>
                      <a:pt x="14024" y="10304"/>
                      <a:pt x="14004" y="10303"/>
                      <a:pt x="13983" y="10303"/>
                    </a:cubicBezTo>
                    <a:cubicBezTo>
                      <a:pt x="13798" y="10303"/>
                      <a:pt x="13611" y="10418"/>
                      <a:pt x="13411" y="10418"/>
                    </a:cubicBezTo>
                    <a:cubicBezTo>
                      <a:pt x="13000" y="10418"/>
                      <a:pt x="12746" y="9927"/>
                      <a:pt x="12826" y="9531"/>
                    </a:cubicBezTo>
                    <a:cubicBezTo>
                      <a:pt x="12889" y="9136"/>
                      <a:pt x="13174" y="8803"/>
                      <a:pt x="13364" y="8471"/>
                    </a:cubicBezTo>
                    <a:cubicBezTo>
                      <a:pt x="13570" y="8122"/>
                      <a:pt x="13696" y="7679"/>
                      <a:pt x="13491" y="7331"/>
                    </a:cubicBezTo>
                    <a:cubicBezTo>
                      <a:pt x="13206" y="6903"/>
                      <a:pt x="12493" y="6887"/>
                      <a:pt x="12192" y="6460"/>
                    </a:cubicBezTo>
                    <a:cubicBezTo>
                      <a:pt x="11907" y="6064"/>
                      <a:pt x="12097" y="5541"/>
                      <a:pt x="12192" y="5066"/>
                    </a:cubicBezTo>
                    <a:cubicBezTo>
                      <a:pt x="12351" y="4132"/>
                      <a:pt x="12145" y="3182"/>
                      <a:pt x="11606" y="2406"/>
                    </a:cubicBezTo>
                    <a:cubicBezTo>
                      <a:pt x="11068" y="1615"/>
                      <a:pt x="10324" y="997"/>
                      <a:pt x="9453" y="601"/>
                    </a:cubicBezTo>
                    <a:cubicBezTo>
                      <a:pt x="8595" y="202"/>
                      <a:pt x="7672" y="0"/>
                      <a:pt x="6741" y="0"/>
                    </a:cubicBezTo>
                    <a:close/>
                  </a:path>
                </a:pathLst>
              </a:custGeom>
              <a:solidFill>
                <a:srgbClr val="0A22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47"/>
              <p:cNvSpPr/>
              <p:nvPr/>
            </p:nvSpPr>
            <p:spPr>
              <a:xfrm>
                <a:off x="2383063" y="2769213"/>
                <a:ext cx="391643" cy="323998"/>
              </a:xfrm>
              <a:custGeom>
                <a:rect b="b" l="l" r="r" t="t"/>
                <a:pathLst>
                  <a:path extrusionOk="0" h="8358" w="10103">
                    <a:moveTo>
                      <a:pt x="9139" y="1"/>
                    </a:moveTo>
                    <a:cubicBezTo>
                      <a:pt x="8643" y="1"/>
                      <a:pt x="8223" y="749"/>
                      <a:pt x="8171" y="1549"/>
                    </a:cubicBezTo>
                    <a:cubicBezTo>
                      <a:pt x="8121" y="2315"/>
                      <a:pt x="7841" y="2879"/>
                      <a:pt x="7434" y="2879"/>
                    </a:cubicBezTo>
                    <a:cubicBezTo>
                      <a:pt x="7319" y="2879"/>
                      <a:pt x="7195" y="2834"/>
                      <a:pt x="7063" y="2736"/>
                    </a:cubicBezTo>
                    <a:cubicBezTo>
                      <a:pt x="6946" y="2645"/>
                      <a:pt x="6849" y="2608"/>
                      <a:pt x="6761" y="2608"/>
                    </a:cubicBezTo>
                    <a:cubicBezTo>
                      <a:pt x="6407" y="2608"/>
                      <a:pt x="6205" y="3202"/>
                      <a:pt x="5495" y="3227"/>
                    </a:cubicBezTo>
                    <a:cubicBezTo>
                      <a:pt x="5486" y="3228"/>
                      <a:pt x="5477" y="3228"/>
                      <a:pt x="5468" y="3228"/>
                    </a:cubicBezTo>
                    <a:cubicBezTo>
                      <a:pt x="4918" y="3228"/>
                      <a:pt x="3331" y="2762"/>
                      <a:pt x="2692" y="583"/>
                    </a:cubicBezTo>
                    <a:lnTo>
                      <a:pt x="2692" y="583"/>
                    </a:lnTo>
                    <a:cubicBezTo>
                      <a:pt x="2692" y="583"/>
                      <a:pt x="2803" y="2562"/>
                      <a:pt x="1853" y="3196"/>
                    </a:cubicBezTo>
                    <a:cubicBezTo>
                      <a:pt x="1416" y="3482"/>
                      <a:pt x="920" y="3549"/>
                      <a:pt x="552" y="3549"/>
                    </a:cubicBezTo>
                    <a:cubicBezTo>
                      <a:pt x="227" y="3549"/>
                      <a:pt x="1" y="3496"/>
                      <a:pt x="1" y="3496"/>
                    </a:cubicBezTo>
                    <a:lnTo>
                      <a:pt x="1" y="3496"/>
                    </a:lnTo>
                    <a:cubicBezTo>
                      <a:pt x="1" y="3497"/>
                      <a:pt x="3223" y="8358"/>
                      <a:pt x="5353" y="8358"/>
                    </a:cubicBezTo>
                    <a:cubicBezTo>
                      <a:pt x="5507" y="8358"/>
                      <a:pt x="5655" y="8333"/>
                      <a:pt x="5796" y="8278"/>
                    </a:cubicBezTo>
                    <a:cubicBezTo>
                      <a:pt x="7902" y="7455"/>
                      <a:pt x="8662" y="4367"/>
                      <a:pt x="8377" y="3085"/>
                    </a:cubicBezTo>
                    <a:lnTo>
                      <a:pt x="8377" y="3085"/>
                    </a:lnTo>
                    <a:cubicBezTo>
                      <a:pt x="8377" y="3085"/>
                      <a:pt x="8552" y="3293"/>
                      <a:pt x="8817" y="3293"/>
                    </a:cubicBezTo>
                    <a:cubicBezTo>
                      <a:pt x="8996" y="3293"/>
                      <a:pt x="9217" y="3198"/>
                      <a:pt x="9453" y="2879"/>
                    </a:cubicBezTo>
                    <a:cubicBezTo>
                      <a:pt x="10055" y="2087"/>
                      <a:pt x="10103" y="583"/>
                      <a:pt x="9485" y="124"/>
                    </a:cubicBezTo>
                    <a:cubicBezTo>
                      <a:pt x="9368" y="39"/>
                      <a:pt x="9252" y="1"/>
                      <a:pt x="9139" y="1"/>
                    </a:cubicBez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47"/>
              <p:cNvSpPr/>
              <p:nvPr/>
            </p:nvSpPr>
            <p:spPr>
              <a:xfrm>
                <a:off x="2794304" y="3117694"/>
                <a:ext cx="225302" cy="212045"/>
              </a:xfrm>
              <a:custGeom>
                <a:rect b="b" l="l" r="r" t="t"/>
                <a:pathLst>
                  <a:path extrusionOk="0" h="5470" w="5812">
                    <a:moveTo>
                      <a:pt x="3388" y="0"/>
                    </a:moveTo>
                    <a:cubicBezTo>
                      <a:pt x="703" y="0"/>
                      <a:pt x="64" y="2986"/>
                      <a:pt x="64" y="4038"/>
                    </a:cubicBezTo>
                    <a:cubicBezTo>
                      <a:pt x="64" y="4165"/>
                      <a:pt x="32" y="4292"/>
                      <a:pt x="0" y="4418"/>
                    </a:cubicBezTo>
                    <a:cubicBezTo>
                      <a:pt x="536" y="4679"/>
                      <a:pt x="2264" y="5469"/>
                      <a:pt x="3960" y="5469"/>
                    </a:cubicBezTo>
                    <a:cubicBezTo>
                      <a:pt x="4118" y="5469"/>
                      <a:pt x="4277" y="5462"/>
                      <a:pt x="4434" y="5447"/>
                    </a:cubicBezTo>
                    <a:cubicBezTo>
                      <a:pt x="5811" y="2439"/>
                      <a:pt x="5273" y="32"/>
                      <a:pt x="3452" y="1"/>
                    </a:cubicBezTo>
                    <a:cubicBezTo>
                      <a:pt x="3431" y="0"/>
                      <a:pt x="3410" y="0"/>
                      <a:pt x="3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47"/>
              <p:cNvSpPr/>
              <p:nvPr/>
            </p:nvSpPr>
            <p:spPr>
              <a:xfrm>
                <a:off x="2680146" y="3289570"/>
                <a:ext cx="286047" cy="319191"/>
              </a:xfrm>
              <a:custGeom>
                <a:rect b="b" l="l" r="r" t="t"/>
                <a:pathLst>
                  <a:path extrusionOk="0" h="8234" w="7379">
                    <a:moveTo>
                      <a:pt x="2945" y="0"/>
                    </a:moveTo>
                    <a:cubicBezTo>
                      <a:pt x="2581" y="1203"/>
                      <a:pt x="808" y="3484"/>
                      <a:pt x="428" y="4671"/>
                    </a:cubicBezTo>
                    <a:cubicBezTo>
                      <a:pt x="0" y="6001"/>
                      <a:pt x="2059" y="8234"/>
                      <a:pt x="2059" y="8234"/>
                    </a:cubicBezTo>
                    <a:cubicBezTo>
                      <a:pt x="3515" y="7711"/>
                      <a:pt x="4782" y="5637"/>
                      <a:pt x="6825" y="2122"/>
                    </a:cubicBezTo>
                    <a:cubicBezTo>
                      <a:pt x="7030" y="1773"/>
                      <a:pt x="7220" y="1409"/>
                      <a:pt x="7379" y="1029"/>
                    </a:cubicBezTo>
                    <a:lnTo>
                      <a:pt x="7379" y="1029"/>
                    </a:lnTo>
                    <a:cubicBezTo>
                      <a:pt x="7235" y="1042"/>
                      <a:pt x="7089" y="1048"/>
                      <a:pt x="6944" y="1048"/>
                    </a:cubicBezTo>
                    <a:cubicBezTo>
                      <a:pt x="5235" y="1048"/>
                      <a:pt x="3485" y="248"/>
                      <a:pt x="2945" y="0"/>
                    </a:cubicBez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47"/>
              <p:cNvSpPr/>
              <p:nvPr/>
            </p:nvSpPr>
            <p:spPr>
              <a:xfrm>
                <a:off x="2707746" y="3311665"/>
                <a:ext cx="77375" cy="166379"/>
              </a:xfrm>
              <a:custGeom>
                <a:rect b="b" l="l" r="r" t="t"/>
                <a:pathLst>
                  <a:path extrusionOk="0" h="4292" w="1996">
                    <a:moveTo>
                      <a:pt x="1996" y="0"/>
                    </a:moveTo>
                    <a:lnTo>
                      <a:pt x="1996" y="0"/>
                    </a:lnTo>
                    <a:cubicBezTo>
                      <a:pt x="1505" y="1013"/>
                      <a:pt x="523" y="2391"/>
                      <a:pt x="1" y="3420"/>
                    </a:cubicBezTo>
                    <a:lnTo>
                      <a:pt x="1552" y="4291"/>
                    </a:lnTo>
                    <a:cubicBezTo>
                      <a:pt x="1204" y="2787"/>
                      <a:pt x="1236" y="1869"/>
                      <a:pt x="1996" y="0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47"/>
              <p:cNvSpPr/>
              <p:nvPr/>
            </p:nvSpPr>
            <p:spPr>
              <a:xfrm>
                <a:off x="2316158" y="3264180"/>
                <a:ext cx="500146" cy="348846"/>
              </a:xfrm>
              <a:custGeom>
                <a:rect b="b" l="l" r="r" t="t"/>
                <a:pathLst>
                  <a:path extrusionOk="0" h="8999" w="12902">
                    <a:moveTo>
                      <a:pt x="2414" y="1"/>
                    </a:moveTo>
                    <a:cubicBezTo>
                      <a:pt x="2035" y="1"/>
                      <a:pt x="2013" y="347"/>
                      <a:pt x="2313" y="608"/>
                    </a:cubicBezTo>
                    <a:cubicBezTo>
                      <a:pt x="2518" y="734"/>
                      <a:pt x="2724" y="861"/>
                      <a:pt x="2914" y="1003"/>
                    </a:cubicBezTo>
                    <a:cubicBezTo>
                      <a:pt x="2842" y="1052"/>
                      <a:pt x="2760" y="1073"/>
                      <a:pt x="2676" y="1073"/>
                    </a:cubicBezTo>
                    <a:cubicBezTo>
                      <a:pt x="2650" y="1073"/>
                      <a:pt x="2624" y="1071"/>
                      <a:pt x="2598" y="1067"/>
                    </a:cubicBezTo>
                    <a:cubicBezTo>
                      <a:pt x="1892" y="911"/>
                      <a:pt x="961" y="530"/>
                      <a:pt x="527" y="530"/>
                    </a:cubicBezTo>
                    <a:cubicBezTo>
                      <a:pt x="386" y="530"/>
                      <a:pt x="298" y="570"/>
                      <a:pt x="286" y="671"/>
                    </a:cubicBezTo>
                    <a:cubicBezTo>
                      <a:pt x="238" y="1193"/>
                      <a:pt x="2043" y="1795"/>
                      <a:pt x="2043" y="1795"/>
                    </a:cubicBezTo>
                    <a:lnTo>
                      <a:pt x="381" y="1368"/>
                    </a:lnTo>
                    <a:cubicBezTo>
                      <a:pt x="360" y="1363"/>
                      <a:pt x="339" y="1361"/>
                      <a:pt x="318" y="1361"/>
                    </a:cubicBezTo>
                    <a:cubicBezTo>
                      <a:pt x="199" y="1361"/>
                      <a:pt x="94" y="1436"/>
                      <a:pt x="80" y="1558"/>
                    </a:cubicBezTo>
                    <a:cubicBezTo>
                      <a:pt x="1" y="2143"/>
                      <a:pt x="191" y="2729"/>
                      <a:pt x="618" y="3141"/>
                    </a:cubicBezTo>
                    <a:cubicBezTo>
                      <a:pt x="1087" y="3595"/>
                      <a:pt x="2765" y="4385"/>
                      <a:pt x="3694" y="4385"/>
                    </a:cubicBezTo>
                    <a:cubicBezTo>
                      <a:pt x="3833" y="4385"/>
                      <a:pt x="3955" y="4368"/>
                      <a:pt x="4054" y="4329"/>
                    </a:cubicBezTo>
                    <a:cubicBezTo>
                      <a:pt x="4054" y="4329"/>
                      <a:pt x="4070" y="4324"/>
                      <a:pt x="4103" y="4324"/>
                    </a:cubicBezTo>
                    <a:cubicBezTo>
                      <a:pt x="4270" y="4324"/>
                      <a:pt x="4886" y="4445"/>
                      <a:pt x="6271" y="5896"/>
                    </a:cubicBezTo>
                    <a:cubicBezTo>
                      <a:pt x="7542" y="7235"/>
                      <a:pt x="9155" y="8999"/>
                      <a:pt x="10713" y="8999"/>
                    </a:cubicBezTo>
                    <a:cubicBezTo>
                      <a:pt x="10960" y="8999"/>
                      <a:pt x="11206" y="8955"/>
                      <a:pt x="11449" y="8857"/>
                    </a:cubicBezTo>
                    <a:cubicBezTo>
                      <a:pt x="11449" y="8857"/>
                      <a:pt x="11449" y="8857"/>
                      <a:pt x="11450" y="8857"/>
                    </a:cubicBezTo>
                    <a:cubicBezTo>
                      <a:pt x="11494" y="8857"/>
                      <a:pt x="12901" y="8353"/>
                      <a:pt x="11654" y="5516"/>
                    </a:cubicBezTo>
                    <a:cubicBezTo>
                      <a:pt x="11037" y="4107"/>
                      <a:pt x="4862" y="2381"/>
                      <a:pt x="4862" y="2381"/>
                    </a:cubicBezTo>
                    <a:cubicBezTo>
                      <a:pt x="4862" y="2381"/>
                      <a:pt x="4577" y="1051"/>
                      <a:pt x="3753" y="798"/>
                    </a:cubicBezTo>
                    <a:cubicBezTo>
                      <a:pt x="3437" y="528"/>
                      <a:pt x="3009" y="133"/>
                      <a:pt x="2708" y="53"/>
                    </a:cubicBezTo>
                    <a:cubicBezTo>
                      <a:pt x="2593" y="17"/>
                      <a:pt x="2495" y="1"/>
                      <a:pt x="2414" y="1"/>
                    </a:cubicBez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47"/>
              <p:cNvSpPr/>
              <p:nvPr/>
            </p:nvSpPr>
            <p:spPr>
              <a:xfrm>
                <a:off x="2016671" y="4413472"/>
                <a:ext cx="459753" cy="195104"/>
              </a:xfrm>
              <a:custGeom>
                <a:rect b="b" l="l" r="r" t="t"/>
                <a:pathLst>
                  <a:path extrusionOk="0" h="5033" w="11860">
                    <a:moveTo>
                      <a:pt x="7234" y="0"/>
                    </a:moveTo>
                    <a:cubicBezTo>
                      <a:pt x="6947" y="0"/>
                      <a:pt x="6661" y="79"/>
                      <a:pt x="6381" y="235"/>
                    </a:cubicBezTo>
                    <a:cubicBezTo>
                      <a:pt x="6381" y="235"/>
                      <a:pt x="3293" y="2182"/>
                      <a:pt x="2977" y="2562"/>
                    </a:cubicBezTo>
                    <a:cubicBezTo>
                      <a:pt x="2660" y="2927"/>
                      <a:pt x="396" y="3797"/>
                      <a:pt x="396" y="3797"/>
                    </a:cubicBezTo>
                    <a:lnTo>
                      <a:pt x="95" y="4573"/>
                    </a:lnTo>
                    <a:cubicBezTo>
                      <a:pt x="0" y="4795"/>
                      <a:pt x="158" y="5032"/>
                      <a:pt x="396" y="5032"/>
                    </a:cubicBezTo>
                    <a:lnTo>
                      <a:pt x="11226" y="5032"/>
                    </a:lnTo>
                    <a:cubicBezTo>
                      <a:pt x="11543" y="5032"/>
                      <a:pt x="11796" y="4779"/>
                      <a:pt x="11828" y="4462"/>
                    </a:cubicBezTo>
                    <a:cubicBezTo>
                      <a:pt x="11859" y="3576"/>
                      <a:pt x="11812" y="1834"/>
                      <a:pt x="10941" y="837"/>
                    </a:cubicBezTo>
                    <a:cubicBezTo>
                      <a:pt x="10941" y="837"/>
                      <a:pt x="10184" y="1519"/>
                      <a:pt x="9610" y="1519"/>
                    </a:cubicBezTo>
                    <a:cubicBezTo>
                      <a:pt x="9438" y="1519"/>
                      <a:pt x="9281" y="1457"/>
                      <a:pt x="9168" y="1296"/>
                    </a:cubicBezTo>
                    <a:cubicBezTo>
                      <a:pt x="8580" y="430"/>
                      <a:pt x="7906" y="0"/>
                      <a:pt x="7234" y="0"/>
                    </a:cubicBezTo>
                    <a:close/>
                  </a:path>
                </a:pathLst>
              </a:custGeom>
              <a:solidFill>
                <a:srgbClr val="0A22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47"/>
              <p:cNvSpPr/>
              <p:nvPr/>
            </p:nvSpPr>
            <p:spPr>
              <a:xfrm>
                <a:off x="2264021" y="4339085"/>
                <a:ext cx="176807" cy="133313"/>
              </a:xfrm>
              <a:custGeom>
                <a:rect b="b" l="l" r="r" t="t"/>
                <a:pathLst>
                  <a:path extrusionOk="0" h="3439" w="4561">
                    <a:moveTo>
                      <a:pt x="222" y="1"/>
                    </a:moveTo>
                    <a:cubicBezTo>
                      <a:pt x="206" y="713"/>
                      <a:pt x="127" y="1441"/>
                      <a:pt x="0" y="2154"/>
                    </a:cubicBezTo>
                    <a:cubicBezTo>
                      <a:pt x="280" y="1998"/>
                      <a:pt x="566" y="1919"/>
                      <a:pt x="853" y="1919"/>
                    </a:cubicBezTo>
                    <a:cubicBezTo>
                      <a:pt x="1525" y="1919"/>
                      <a:pt x="2199" y="2349"/>
                      <a:pt x="2787" y="3215"/>
                    </a:cubicBezTo>
                    <a:cubicBezTo>
                      <a:pt x="2900" y="3376"/>
                      <a:pt x="3057" y="3438"/>
                      <a:pt x="3229" y="3438"/>
                    </a:cubicBezTo>
                    <a:cubicBezTo>
                      <a:pt x="3803" y="3438"/>
                      <a:pt x="4560" y="2756"/>
                      <a:pt x="4560" y="2756"/>
                    </a:cubicBezTo>
                    <a:cubicBezTo>
                      <a:pt x="4053" y="2154"/>
                      <a:pt x="3927" y="1061"/>
                      <a:pt x="39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47"/>
              <p:cNvSpPr/>
              <p:nvPr/>
            </p:nvSpPr>
            <p:spPr>
              <a:xfrm>
                <a:off x="2163352" y="3618632"/>
                <a:ext cx="537089" cy="719905"/>
              </a:xfrm>
              <a:custGeom>
                <a:rect b="b" l="l" r="r" t="t"/>
                <a:pathLst>
                  <a:path extrusionOk="0" h="18571" w="13855">
                    <a:moveTo>
                      <a:pt x="4593" y="0"/>
                    </a:moveTo>
                    <a:cubicBezTo>
                      <a:pt x="3432" y="0"/>
                      <a:pt x="2370" y="107"/>
                      <a:pt x="1995" y="457"/>
                    </a:cubicBezTo>
                    <a:cubicBezTo>
                      <a:pt x="1029" y="1360"/>
                      <a:pt x="0" y="3149"/>
                      <a:pt x="697" y="4606"/>
                    </a:cubicBezTo>
                    <a:cubicBezTo>
                      <a:pt x="1314" y="5872"/>
                      <a:pt x="3025" y="13330"/>
                      <a:pt x="2819" y="18571"/>
                    </a:cubicBezTo>
                    <a:lnTo>
                      <a:pt x="6524" y="18571"/>
                    </a:lnTo>
                    <a:cubicBezTo>
                      <a:pt x="6540" y="17621"/>
                      <a:pt x="6650" y="16655"/>
                      <a:pt x="6825" y="15721"/>
                    </a:cubicBezTo>
                    <a:cubicBezTo>
                      <a:pt x="6825" y="15721"/>
                      <a:pt x="8804" y="10021"/>
                      <a:pt x="6967" y="6981"/>
                    </a:cubicBezTo>
                    <a:cubicBezTo>
                      <a:pt x="6937" y="6786"/>
                      <a:pt x="7092" y="6714"/>
                      <a:pt x="7404" y="6714"/>
                    </a:cubicBezTo>
                    <a:cubicBezTo>
                      <a:pt x="8259" y="6714"/>
                      <a:pt x="10292" y="7250"/>
                      <a:pt x="12936" y="7250"/>
                    </a:cubicBezTo>
                    <a:cubicBezTo>
                      <a:pt x="13855" y="5476"/>
                      <a:pt x="11337" y="584"/>
                      <a:pt x="8503" y="267"/>
                    </a:cubicBezTo>
                    <a:cubicBezTo>
                      <a:pt x="8503" y="267"/>
                      <a:pt x="6426" y="0"/>
                      <a:pt x="4593" y="0"/>
                    </a:cubicBez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47"/>
              <p:cNvSpPr/>
              <p:nvPr/>
            </p:nvSpPr>
            <p:spPr>
              <a:xfrm>
                <a:off x="2380001" y="3625880"/>
                <a:ext cx="320431" cy="273797"/>
              </a:xfrm>
              <a:custGeom>
                <a:rect b="b" l="l" r="r" t="t"/>
                <a:pathLst>
                  <a:path extrusionOk="0" h="7063" w="8266">
                    <a:moveTo>
                      <a:pt x="2201" y="1"/>
                    </a:moveTo>
                    <a:lnTo>
                      <a:pt x="2201" y="1"/>
                    </a:lnTo>
                    <a:cubicBezTo>
                      <a:pt x="4529" y="397"/>
                      <a:pt x="6682" y="4862"/>
                      <a:pt x="6112" y="5891"/>
                    </a:cubicBezTo>
                    <a:cubicBezTo>
                      <a:pt x="5962" y="6168"/>
                      <a:pt x="5640" y="6275"/>
                      <a:pt x="5222" y="6275"/>
                    </a:cubicBezTo>
                    <a:cubicBezTo>
                      <a:pt x="3775" y="6275"/>
                      <a:pt x="1170" y="4993"/>
                      <a:pt x="488" y="4993"/>
                    </a:cubicBezTo>
                    <a:cubicBezTo>
                      <a:pt x="452" y="4993"/>
                      <a:pt x="421" y="4997"/>
                      <a:pt x="396" y="5004"/>
                    </a:cubicBezTo>
                    <a:cubicBezTo>
                      <a:pt x="1" y="5115"/>
                      <a:pt x="96" y="5875"/>
                      <a:pt x="1378" y="6794"/>
                    </a:cubicBezTo>
                    <a:cubicBezTo>
                      <a:pt x="1348" y="6599"/>
                      <a:pt x="1466" y="6527"/>
                      <a:pt x="1733" y="6527"/>
                    </a:cubicBezTo>
                    <a:cubicBezTo>
                      <a:pt x="2465" y="6527"/>
                      <a:pt x="4320" y="7063"/>
                      <a:pt x="7347" y="7063"/>
                    </a:cubicBezTo>
                    <a:cubicBezTo>
                      <a:pt x="8266" y="5289"/>
                      <a:pt x="5748" y="397"/>
                      <a:pt x="2914" y="80"/>
                    </a:cubicBezTo>
                    <a:cubicBezTo>
                      <a:pt x="2914" y="80"/>
                      <a:pt x="2645" y="48"/>
                      <a:pt x="2201" y="1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47"/>
              <p:cNvSpPr/>
              <p:nvPr/>
            </p:nvSpPr>
            <p:spPr>
              <a:xfrm>
                <a:off x="2373876" y="4189924"/>
                <a:ext cx="65086" cy="149206"/>
              </a:xfrm>
              <a:custGeom>
                <a:rect b="b" l="l" r="r" t="t"/>
                <a:pathLst>
                  <a:path extrusionOk="0" h="3849" w="1679">
                    <a:moveTo>
                      <a:pt x="1679" y="1"/>
                    </a:moveTo>
                    <a:lnTo>
                      <a:pt x="1679" y="1"/>
                    </a:lnTo>
                    <a:cubicBezTo>
                      <a:pt x="1188" y="1600"/>
                      <a:pt x="79" y="3057"/>
                      <a:pt x="0" y="3849"/>
                    </a:cubicBezTo>
                    <a:lnTo>
                      <a:pt x="1093" y="3849"/>
                    </a:lnTo>
                    <a:cubicBezTo>
                      <a:pt x="1109" y="2883"/>
                      <a:pt x="1219" y="1933"/>
                      <a:pt x="1394" y="983"/>
                    </a:cubicBezTo>
                    <a:cubicBezTo>
                      <a:pt x="1394" y="983"/>
                      <a:pt x="1520" y="603"/>
                      <a:pt x="1679" y="1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47"/>
              <p:cNvSpPr/>
              <p:nvPr/>
            </p:nvSpPr>
            <p:spPr>
              <a:xfrm>
                <a:off x="2190331" y="3797756"/>
                <a:ext cx="63264" cy="271936"/>
              </a:xfrm>
              <a:custGeom>
                <a:rect b="b" l="l" r="r" t="t"/>
                <a:pathLst>
                  <a:path extrusionOk="0" h="7015" w="1632">
                    <a:moveTo>
                      <a:pt x="1" y="0"/>
                    </a:moveTo>
                    <a:lnTo>
                      <a:pt x="1" y="0"/>
                    </a:lnTo>
                    <a:cubicBezTo>
                      <a:pt x="363" y="740"/>
                      <a:pt x="1116" y="3639"/>
                      <a:pt x="1623" y="6955"/>
                    </a:cubicBezTo>
                    <a:lnTo>
                      <a:pt x="1623" y="6955"/>
                    </a:lnTo>
                    <a:cubicBezTo>
                      <a:pt x="939" y="2447"/>
                      <a:pt x="1372" y="1577"/>
                      <a:pt x="1" y="0"/>
                    </a:cubicBezTo>
                    <a:close/>
                    <a:moveTo>
                      <a:pt x="1623" y="6955"/>
                    </a:moveTo>
                    <a:cubicBezTo>
                      <a:pt x="1626" y="6975"/>
                      <a:pt x="1629" y="6995"/>
                      <a:pt x="1632" y="7015"/>
                    </a:cubicBezTo>
                    <a:cubicBezTo>
                      <a:pt x="1629" y="6995"/>
                      <a:pt x="1626" y="6975"/>
                      <a:pt x="1623" y="6955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47"/>
              <p:cNvSpPr/>
              <p:nvPr/>
            </p:nvSpPr>
            <p:spPr>
              <a:xfrm>
                <a:off x="2264021" y="4339085"/>
                <a:ext cx="176807" cy="133041"/>
              </a:xfrm>
              <a:custGeom>
                <a:rect b="b" l="l" r="r" t="t"/>
                <a:pathLst>
                  <a:path extrusionOk="0" h="3432" w="4561">
                    <a:moveTo>
                      <a:pt x="2834" y="1"/>
                    </a:moveTo>
                    <a:cubicBezTo>
                      <a:pt x="2563" y="1423"/>
                      <a:pt x="2397" y="2001"/>
                      <a:pt x="1983" y="2001"/>
                    </a:cubicBezTo>
                    <a:cubicBezTo>
                      <a:pt x="1890" y="2001"/>
                      <a:pt x="1784" y="1972"/>
                      <a:pt x="1663" y="1916"/>
                    </a:cubicBezTo>
                    <a:cubicBezTo>
                      <a:pt x="1388" y="1803"/>
                      <a:pt x="1108" y="1684"/>
                      <a:pt x="779" y="1684"/>
                    </a:cubicBezTo>
                    <a:cubicBezTo>
                      <a:pt x="557" y="1684"/>
                      <a:pt x="312" y="1738"/>
                      <a:pt x="32" y="1885"/>
                    </a:cubicBezTo>
                    <a:cubicBezTo>
                      <a:pt x="32" y="1980"/>
                      <a:pt x="16" y="2075"/>
                      <a:pt x="0" y="2154"/>
                    </a:cubicBezTo>
                    <a:cubicBezTo>
                      <a:pt x="280" y="1998"/>
                      <a:pt x="566" y="1919"/>
                      <a:pt x="853" y="1919"/>
                    </a:cubicBezTo>
                    <a:cubicBezTo>
                      <a:pt x="1525" y="1919"/>
                      <a:pt x="2199" y="2349"/>
                      <a:pt x="2787" y="3215"/>
                    </a:cubicBezTo>
                    <a:cubicBezTo>
                      <a:pt x="2900" y="3371"/>
                      <a:pt x="3054" y="3432"/>
                      <a:pt x="3226" y="3432"/>
                    </a:cubicBezTo>
                    <a:cubicBezTo>
                      <a:pt x="3800" y="3432"/>
                      <a:pt x="4560" y="2756"/>
                      <a:pt x="4560" y="2756"/>
                    </a:cubicBezTo>
                    <a:cubicBezTo>
                      <a:pt x="4053" y="2154"/>
                      <a:pt x="3927" y="1061"/>
                      <a:pt x="3927" y="1"/>
                    </a:cubicBez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47"/>
              <p:cNvSpPr/>
              <p:nvPr/>
            </p:nvSpPr>
            <p:spPr>
              <a:xfrm rot="526347">
                <a:off x="3272749" y="3491194"/>
                <a:ext cx="96386" cy="82465"/>
              </a:xfrm>
              <a:custGeom>
                <a:rect b="b" l="l" r="r" t="t"/>
                <a:pathLst>
                  <a:path extrusionOk="0" h="2399" w="2804">
                    <a:moveTo>
                      <a:pt x="1616" y="0"/>
                    </a:moveTo>
                    <a:cubicBezTo>
                      <a:pt x="539" y="0"/>
                      <a:pt x="1" y="1283"/>
                      <a:pt x="761" y="2043"/>
                    </a:cubicBezTo>
                    <a:cubicBezTo>
                      <a:pt x="1007" y="2289"/>
                      <a:pt x="1308" y="2399"/>
                      <a:pt x="1603" y="2399"/>
                    </a:cubicBezTo>
                    <a:cubicBezTo>
                      <a:pt x="2217" y="2399"/>
                      <a:pt x="2803" y="1920"/>
                      <a:pt x="2803" y="1203"/>
                    </a:cubicBezTo>
                    <a:cubicBezTo>
                      <a:pt x="2803" y="538"/>
                      <a:pt x="2265" y="0"/>
                      <a:pt x="1616" y="0"/>
                    </a:cubicBezTo>
                    <a:close/>
                  </a:path>
                </a:pathLst>
              </a:custGeom>
              <a:solidFill>
                <a:srgbClr val="1C88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47"/>
              <p:cNvSpPr/>
              <p:nvPr/>
            </p:nvSpPr>
            <p:spPr>
              <a:xfrm rot="526347">
                <a:off x="3064357" y="2611881"/>
                <a:ext cx="228351" cy="240038"/>
              </a:xfrm>
              <a:custGeom>
                <a:rect b="b" l="l" r="r" t="t"/>
                <a:pathLst>
                  <a:path extrusionOk="0" h="6983" w="6643">
                    <a:moveTo>
                      <a:pt x="6196" y="1"/>
                    </a:moveTo>
                    <a:cubicBezTo>
                      <a:pt x="6147" y="1"/>
                      <a:pt x="6098" y="9"/>
                      <a:pt x="6049" y="28"/>
                    </a:cubicBezTo>
                    <a:lnTo>
                      <a:pt x="349" y="2467"/>
                    </a:lnTo>
                    <a:cubicBezTo>
                      <a:pt x="48" y="2593"/>
                      <a:pt x="0" y="2973"/>
                      <a:pt x="254" y="3163"/>
                    </a:cubicBezTo>
                    <a:lnTo>
                      <a:pt x="5210" y="6900"/>
                    </a:lnTo>
                    <a:cubicBezTo>
                      <a:pt x="5285" y="6956"/>
                      <a:pt x="5370" y="6982"/>
                      <a:pt x="5453" y="6982"/>
                    </a:cubicBezTo>
                    <a:cubicBezTo>
                      <a:pt x="5650" y="6982"/>
                      <a:pt x="5837" y="6838"/>
                      <a:pt x="5859" y="6615"/>
                    </a:cubicBezTo>
                    <a:lnTo>
                      <a:pt x="6603" y="456"/>
                    </a:lnTo>
                    <a:cubicBezTo>
                      <a:pt x="6642" y="206"/>
                      <a:pt x="6432" y="1"/>
                      <a:pt x="6196" y="1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47"/>
              <p:cNvSpPr/>
              <p:nvPr/>
            </p:nvSpPr>
            <p:spPr>
              <a:xfrm>
                <a:off x="1619891" y="3538401"/>
                <a:ext cx="278008" cy="278738"/>
              </a:xfrm>
              <a:custGeom>
                <a:rect b="b" l="l" r="r" t="t"/>
                <a:pathLst>
                  <a:path extrusionOk="0" h="6113" w="6097">
                    <a:moveTo>
                      <a:pt x="3040" y="1"/>
                    </a:moveTo>
                    <a:cubicBezTo>
                      <a:pt x="1362" y="1"/>
                      <a:pt x="0" y="1378"/>
                      <a:pt x="0" y="3057"/>
                    </a:cubicBezTo>
                    <a:cubicBezTo>
                      <a:pt x="0" y="4751"/>
                      <a:pt x="1362" y="6113"/>
                      <a:pt x="3040" y="6113"/>
                    </a:cubicBezTo>
                    <a:cubicBezTo>
                      <a:pt x="4735" y="6113"/>
                      <a:pt x="6096" y="4751"/>
                      <a:pt x="6096" y="3057"/>
                    </a:cubicBezTo>
                    <a:cubicBezTo>
                      <a:pt x="6096" y="1378"/>
                      <a:pt x="4735" y="1"/>
                      <a:pt x="3040" y="1"/>
                    </a:cubicBezTo>
                    <a:close/>
                  </a:path>
                </a:pathLst>
              </a:custGeom>
              <a:solidFill>
                <a:srgbClr val="404A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47"/>
              <p:cNvSpPr/>
              <p:nvPr/>
            </p:nvSpPr>
            <p:spPr>
              <a:xfrm>
                <a:off x="1565108" y="3072950"/>
                <a:ext cx="200036" cy="199991"/>
              </a:xfrm>
              <a:custGeom>
                <a:rect b="b" l="l" r="r" t="t"/>
                <a:pathLst>
                  <a:path extrusionOk="0" h="4386" w="4387">
                    <a:moveTo>
                      <a:pt x="1140" y="0"/>
                    </a:moveTo>
                    <a:lnTo>
                      <a:pt x="0" y="3262"/>
                    </a:lnTo>
                    <a:lnTo>
                      <a:pt x="3262" y="4386"/>
                    </a:lnTo>
                    <a:lnTo>
                      <a:pt x="4386" y="1140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FDB7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16" name="Google Shape;3016;p47"/>
          <p:cNvSpPr txBox="1"/>
          <p:nvPr>
            <p:ph type="title"/>
          </p:nvPr>
        </p:nvSpPr>
        <p:spPr>
          <a:xfrm>
            <a:off x="807500" y="509125"/>
            <a:ext cx="3121800" cy="677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ISLEM EKRANI</a:t>
            </a:r>
            <a:endParaRPr sz="2900"/>
          </a:p>
        </p:txBody>
      </p:sp>
      <p:sp>
        <p:nvSpPr>
          <p:cNvPr id="3017" name="Google Shape;3017;p47"/>
          <p:cNvSpPr txBox="1"/>
          <p:nvPr>
            <p:ph idx="2" type="subTitle"/>
          </p:nvPr>
        </p:nvSpPr>
        <p:spPr>
          <a:xfrm>
            <a:off x="4487475" y="1689800"/>
            <a:ext cx="4491600" cy="2715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Bu Ekranda, </a:t>
            </a:r>
            <a:r>
              <a:rPr b="1" lang="en"/>
              <a:t>Kitap Ismi, Kitap Yazarı, Kitap Türü, Kitap Yayımcısı</a:t>
            </a:r>
            <a:r>
              <a:rPr lang="en"/>
              <a:t> gibi bilgiler eklenmekte.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Eklenen bilgiler Tabloda görüntülenmekte,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Alt kısımda bulunan bulunan </a:t>
            </a:r>
            <a:r>
              <a:rPr b="1" lang="en"/>
              <a:t>Düzenle</a:t>
            </a:r>
            <a:r>
              <a:rPr lang="en"/>
              <a:t> ve </a:t>
            </a:r>
            <a:r>
              <a:rPr b="1" lang="en"/>
              <a:t>Sil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butonları ile yapılan hatalar giderilir.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48"/>
          <p:cNvSpPr txBox="1"/>
          <p:nvPr>
            <p:ph type="title"/>
          </p:nvPr>
        </p:nvSpPr>
        <p:spPr>
          <a:xfrm>
            <a:off x="2567025" y="542700"/>
            <a:ext cx="4009800" cy="133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E2A47"/>
                </a:solidFill>
                <a:latin typeface="Lobster"/>
                <a:ea typeface="Lobster"/>
                <a:cs typeface="Lobster"/>
                <a:sym typeface="Lobster"/>
              </a:rPr>
              <a:t>TEŞEKKÜRLER</a:t>
            </a:r>
            <a:endParaRPr sz="5000">
              <a:solidFill>
                <a:srgbClr val="0E2A47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023" name="Google Shape;3023;p48"/>
          <p:cNvSpPr txBox="1"/>
          <p:nvPr>
            <p:ph idx="1" type="subTitle"/>
          </p:nvPr>
        </p:nvSpPr>
        <p:spPr>
          <a:xfrm>
            <a:off x="1681875" y="1977325"/>
            <a:ext cx="5780100" cy="777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“Nesneye Dayalı Programlama     Kişisel Kütüphane Projesi”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Tanıtım Sunumu.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3024" name="Google Shape;3024;p48"/>
          <p:cNvGrpSpPr/>
          <p:nvPr/>
        </p:nvGrpSpPr>
        <p:grpSpPr>
          <a:xfrm>
            <a:off x="3095475" y="2736117"/>
            <a:ext cx="2952900" cy="1814859"/>
            <a:chOff x="3096750" y="2736117"/>
            <a:chExt cx="2952900" cy="1814859"/>
          </a:xfrm>
        </p:grpSpPr>
        <p:sp>
          <p:nvSpPr>
            <p:cNvPr id="3025" name="Google Shape;3025;p48"/>
            <p:cNvSpPr/>
            <p:nvPr/>
          </p:nvSpPr>
          <p:spPr>
            <a:xfrm>
              <a:off x="3096750" y="4152875"/>
              <a:ext cx="2952900" cy="398100"/>
            </a:xfrm>
            <a:prstGeom prst="ellipse">
              <a:avLst/>
            </a:prstGeom>
            <a:solidFill>
              <a:srgbClr val="404AA9">
                <a:alpha val="44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8"/>
            <p:cNvSpPr/>
            <p:nvPr/>
          </p:nvSpPr>
          <p:spPr>
            <a:xfrm>
              <a:off x="3229640" y="4250390"/>
              <a:ext cx="2676045" cy="64111"/>
            </a:xfrm>
            <a:custGeom>
              <a:rect b="b" l="l" r="r" t="t"/>
              <a:pathLst>
                <a:path extrusionOk="0" h="2107" w="87941">
                  <a:moveTo>
                    <a:pt x="43970" y="1"/>
                  </a:moveTo>
                  <a:lnTo>
                    <a:pt x="0" y="2107"/>
                  </a:lnTo>
                  <a:lnTo>
                    <a:pt x="87940" y="2107"/>
                  </a:lnTo>
                  <a:lnTo>
                    <a:pt x="43970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48"/>
            <p:cNvSpPr/>
            <p:nvPr/>
          </p:nvSpPr>
          <p:spPr>
            <a:xfrm>
              <a:off x="3214699" y="4045636"/>
              <a:ext cx="2705440" cy="269375"/>
            </a:xfrm>
            <a:custGeom>
              <a:rect b="b" l="l" r="r" t="t"/>
              <a:pathLst>
                <a:path extrusionOk="0" h="8853" w="88907">
                  <a:moveTo>
                    <a:pt x="18067" y="1"/>
                  </a:moveTo>
                  <a:cubicBezTo>
                    <a:pt x="17940" y="1"/>
                    <a:pt x="17798" y="16"/>
                    <a:pt x="17671" y="80"/>
                  </a:cubicBezTo>
                  <a:lnTo>
                    <a:pt x="270" y="7933"/>
                  </a:lnTo>
                  <a:cubicBezTo>
                    <a:pt x="111" y="8012"/>
                    <a:pt x="1" y="8171"/>
                    <a:pt x="1" y="8361"/>
                  </a:cubicBezTo>
                  <a:cubicBezTo>
                    <a:pt x="1" y="8630"/>
                    <a:pt x="222" y="8836"/>
                    <a:pt x="491" y="8836"/>
                  </a:cubicBezTo>
                  <a:lnTo>
                    <a:pt x="39917" y="7268"/>
                  </a:lnTo>
                  <a:cubicBezTo>
                    <a:pt x="40279" y="8786"/>
                    <a:pt x="41194" y="8852"/>
                    <a:pt x="43701" y="8852"/>
                  </a:cubicBezTo>
                  <a:cubicBezTo>
                    <a:pt x="43940" y="8852"/>
                    <a:pt x="44193" y="8852"/>
                    <a:pt x="44461" y="8852"/>
                  </a:cubicBezTo>
                  <a:cubicBezTo>
                    <a:pt x="44729" y="8852"/>
                    <a:pt x="44980" y="8852"/>
                    <a:pt x="45218" y="8852"/>
                  </a:cubicBezTo>
                  <a:cubicBezTo>
                    <a:pt x="47713" y="8852"/>
                    <a:pt x="48628" y="8786"/>
                    <a:pt x="48990" y="7268"/>
                  </a:cubicBezTo>
                  <a:lnTo>
                    <a:pt x="88431" y="8836"/>
                  </a:lnTo>
                  <a:cubicBezTo>
                    <a:pt x="88685" y="8836"/>
                    <a:pt x="88906" y="8630"/>
                    <a:pt x="88906" y="8361"/>
                  </a:cubicBezTo>
                  <a:cubicBezTo>
                    <a:pt x="88906" y="8171"/>
                    <a:pt x="88796" y="8012"/>
                    <a:pt x="88637" y="7933"/>
                  </a:cubicBezTo>
                  <a:lnTo>
                    <a:pt x="71236" y="80"/>
                  </a:lnTo>
                  <a:cubicBezTo>
                    <a:pt x="71109" y="16"/>
                    <a:pt x="70967" y="1"/>
                    <a:pt x="70840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48"/>
            <p:cNvSpPr/>
            <p:nvPr/>
          </p:nvSpPr>
          <p:spPr>
            <a:xfrm>
              <a:off x="3226506" y="4045636"/>
              <a:ext cx="2681096" cy="253461"/>
            </a:xfrm>
            <a:custGeom>
              <a:rect b="b" l="l" r="r" t="t"/>
              <a:pathLst>
                <a:path extrusionOk="0" h="8330" w="88107">
                  <a:moveTo>
                    <a:pt x="17679" y="1"/>
                  </a:moveTo>
                  <a:lnTo>
                    <a:pt x="103" y="8123"/>
                  </a:lnTo>
                  <a:cubicBezTo>
                    <a:pt x="1" y="8152"/>
                    <a:pt x="34" y="8317"/>
                    <a:pt x="127" y="8317"/>
                  </a:cubicBezTo>
                  <a:cubicBezTo>
                    <a:pt x="134" y="8317"/>
                    <a:pt x="142" y="8316"/>
                    <a:pt x="151" y="8313"/>
                  </a:cubicBezTo>
                  <a:lnTo>
                    <a:pt x="39545" y="6746"/>
                  </a:lnTo>
                  <a:cubicBezTo>
                    <a:pt x="39906" y="8264"/>
                    <a:pt x="40809" y="8330"/>
                    <a:pt x="43313" y="8330"/>
                  </a:cubicBezTo>
                  <a:cubicBezTo>
                    <a:pt x="43552" y="8330"/>
                    <a:pt x="43805" y="8329"/>
                    <a:pt x="44073" y="8329"/>
                  </a:cubicBezTo>
                  <a:cubicBezTo>
                    <a:pt x="44342" y="8329"/>
                    <a:pt x="44595" y="8330"/>
                    <a:pt x="44834" y="8330"/>
                  </a:cubicBezTo>
                  <a:cubicBezTo>
                    <a:pt x="47340" y="8330"/>
                    <a:pt x="48256" y="8264"/>
                    <a:pt x="48618" y="6746"/>
                  </a:cubicBezTo>
                  <a:lnTo>
                    <a:pt x="87980" y="8313"/>
                  </a:lnTo>
                  <a:cubicBezTo>
                    <a:pt x="88075" y="8313"/>
                    <a:pt x="88107" y="8171"/>
                    <a:pt x="88012" y="8139"/>
                  </a:cubicBezTo>
                  <a:lnTo>
                    <a:pt x="70452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8"/>
            <p:cNvSpPr/>
            <p:nvPr/>
          </p:nvSpPr>
          <p:spPr>
            <a:xfrm>
              <a:off x="4682728" y="3978176"/>
              <a:ext cx="1127979" cy="277073"/>
            </a:xfrm>
            <a:custGeom>
              <a:rect b="b" l="l" r="r" t="t"/>
              <a:pathLst>
                <a:path extrusionOk="0" h="9106" w="37068">
                  <a:moveTo>
                    <a:pt x="21487" y="1"/>
                  </a:moveTo>
                  <a:cubicBezTo>
                    <a:pt x="1901" y="824"/>
                    <a:pt x="1" y="9105"/>
                    <a:pt x="1" y="9105"/>
                  </a:cubicBezTo>
                  <a:cubicBezTo>
                    <a:pt x="1" y="9105"/>
                    <a:pt x="4543" y="3862"/>
                    <a:pt x="15965" y="3862"/>
                  </a:cubicBezTo>
                  <a:cubicBezTo>
                    <a:pt x="21374" y="3862"/>
                    <a:pt x="28325" y="5038"/>
                    <a:pt x="37067" y="8503"/>
                  </a:cubicBezTo>
                  <a:cubicBezTo>
                    <a:pt x="37067" y="8503"/>
                    <a:pt x="27535" y="2360"/>
                    <a:pt x="21487" y="1"/>
                  </a:cubicBez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8"/>
            <p:cNvSpPr/>
            <p:nvPr/>
          </p:nvSpPr>
          <p:spPr>
            <a:xfrm>
              <a:off x="4637937" y="3700182"/>
              <a:ext cx="983893" cy="418713"/>
            </a:xfrm>
            <a:custGeom>
              <a:rect b="b" l="l" r="r" t="t"/>
              <a:pathLst>
                <a:path extrusionOk="0" h="13761" w="32333">
                  <a:moveTo>
                    <a:pt x="26965" y="1"/>
                  </a:moveTo>
                  <a:cubicBezTo>
                    <a:pt x="3373" y="5970"/>
                    <a:pt x="0" y="13760"/>
                    <a:pt x="0" y="13760"/>
                  </a:cubicBezTo>
                  <a:lnTo>
                    <a:pt x="0" y="13760"/>
                  </a:lnTo>
                  <a:cubicBezTo>
                    <a:pt x="7664" y="2772"/>
                    <a:pt x="32332" y="951"/>
                    <a:pt x="32332" y="951"/>
                  </a:cubicBezTo>
                  <a:lnTo>
                    <a:pt x="26965" y="1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8"/>
            <p:cNvSpPr/>
            <p:nvPr/>
          </p:nvSpPr>
          <p:spPr>
            <a:xfrm>
              <a:off x="4637937" y="3639477"/>
              <a:ext cx="960280" cy="474121"/>
            </a:xfrm>
            <a:custGeom>
              <a:rect b="b" l="l" r="r" t="t"/>
              <a:pathLst>
                <a:path extrusionOk="0" h="15582" w="31557">
                  <a:moveTo>
                    <a:pt x="22246" y="1"/>
                  </a:moveTo>
                  <a:cubicBezTo>
                    <a:pt x="1678" y="9026"/>
                    <a:pt x="0" y="15581"/>
                    <a:pt x="0" y="15581"/>
                  </a:cubicBezTo>
                  <a:cubicBezTo>
                    <a:pt x="0" y="15581"/>
                    <a:pt x="3721" y="6793"/>
                    <a:pt x="31557" y="729"/>
                  </a:cubicBezTo>
                  <a:lnTo>
                    <a:pt x="22246" y="1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8"/>
            <p:cNvSpPr/>
            <p:nvPr/>
          </p:nvSpPr>
          <p:spPr>
            <a:xfrm>
              <a:off x="4588795" y="3539763"/>
              <a:ext cx="951607" cy="681728"/>
            </a:xfrm>
            <a:custGeom>
              <a:rect b="b" l="l" r="r" t="t"/>
              <a:pathLst>
                <a:path extrusionOk="0" h="22405" w="31272">
                  <a:moveTo>
                    <a:pt x="31272" y="0"/>
                  </a:moveTo>
                  <a:lnTo>
                    <a:pt x="31272" y="0"/>
                  </a:lnTo>
                  <a:cubicBezTo>
                    <a:pt x="30870" y="154"/>
                    <a:pt x="30474" y="307"/>
                    <a:pt x="30083" y="460"/>
                  </a:cubicBezTo>
                  <a:lnTo>
                    <a:pt x="30083" y="460"/>
                  </a:lnTo>
                  <a:cubicBezTo>
                    <a:pt x="30215" y="413"/>
                    <a:pt x="30347" y="365"/>
                    <a:pt x="30480" y="317"/>
                  </a:cubicBezTo>
                  <a:lnTo>
                    <a:pt x="31272" y="0"/>
                  </a:lnTo>
                  <a:close/>
                  <a:moveTo>
                    <a:pt x="30083" y="460"/>
                  </a:moveTo>
                  <a:lnTo>
                    <a:pt x="30083" y="460"/>
                  </a:lnTo>
                  <a:cubicBezTo>
                    <a:pt x="18923" y="4496"/>
                    <a:pt x="11618" y="7802"/>
                    <a:pt x="7220" y="11432"/>
                  </a:cubicBezTo>
                  <a:cubicBezTo>
                    <a:pt x="269" y="17196"/>
                    <a:pt x="0" y="22405"/>
                    <a:pt x="0" y="22405"/>
                  </a:cubicBezTo>
                  <a:cubicBezTo>
                    <a:pt x="936" y="17774"/>
                    <a:pt x="4804" y="10333"/>
                    <a:pt x="30083" y="460"/>
                  </a:cubicBez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8"/>
            <p:cNvSpPr/>
            <p:nvPr/>
          </p:nvSpPr>
          <p:spPr>
            <a:xfrm>
              <a:off x="4677433" y="3542654"/>
              <a:ext cx="833082" cy="468310"/>
            </a:xfrm>
            <a:custGeom>
              <a:rect b="b" l="l" r="r" t="t"/>
              <a:pathLst>
                <a:path extrusionOk="0" h="15391" w="27377">
                  <a:moveTo>
                    <a:pt x="21740" y="0"/>
                  </a:moveTo>
                  <a:cubicBezTo>
                    <a:pt x="2471" y="9120"/>
                    <a:pt x="0" y="15391"/>
                    <a:pt x="0" y="15391"/>
                  </a:cubicBezTo>
                  <a:cubicBezTo>
                    <a:pt x="1204" y="13823"/>
                    <a:pt x="2581" y="12414"/>
                    <a:pt x="4117" y="11163"/>
                  </a:cubicBezTo>
                  <a:cubicBezTo>
                    <a:pt x="8566" y="7474"/>
                    <a:pt x="15992" y="4149"/>
                    <a:pt x="27377" y="48"/>
                  </a:cubicBezTo>
                  <a:lnTo>
                    <a:pt x="21740" y="0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48"/>
            <p:cNvSpPr/>
            <p:nvPr/>
          </p:nvSpPr>
          <p:spPr>
            <a:xfrm>
              <a:off x="4671652" y="3471816"/>
              <a:ext cx="805634" cy="534337"/>
            </a:xfrm>
            <a:custGeom>
              <a:rect b="b" l="l" r="r" t="t"/>
              <a:pathLst>
                <a:path extrusionOk="0" h="17561" w="26475">
                  <a:moveTo>
                    <a:pt x="26459" y="1"/>
                  </a:moveTo>
                  <a:lnTo>
                    <a:pt x="21043" y="840"/>
                  </a:lnTo>
                  <a:cubicBezTo>
                    <a:pt x="13902" y="5004"/>
                    <a:pt x="9232" y="8171"/>
                    <a:pt x="6096" y="10783"/>
                  </a:cubicBezTo>
                  <a:cubicBezTo>
                    <a:pt x="713" y="15264"/>
                    <a:pt x="0" y="17560"/>
                    <a:pt x="0" y="17560"/>
                  </a:cubicBezTo>
                  <a:cubicBezTo>
                    <a:pt x="0" y="17560"/>
                    <a:pt x="3104" y="10118"/>
                    <a:pt x="26474" y="32"/>
                  </a:cubicBezTo>
                  <a:lnTo>
                    <a:pt x="26459" y="1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8"/>
            <p:cNvSpPr/>
            <p:nvPr/>
          </p:nvSpPr>
          <p:spPr>
            <a:xfrm>
              <a:off x="4752105" y="3415463"/>
              <a:ext cx="687109" cy="471200"/>
            </a:xfrm>
            <a:custGeom>
              <a:rect b="b" l="l" r="r" t="t"/>
              <a:pathLst>
                <a:path extrusionOk="0" h="15486" w="22580">
                  <a:moveTo>
                    <a:pt x="22580" y="0"/>
                  </a:moveTo>
                  <a:lnTo>
                    <a:pt x="20268" y="618"/>
                  </a:lnTo>
                  <a:cubicBezTo>
                    <a:pt x="9802" y="6334"/>
                    <a:pt x="3627" y="11543"/>
                    <a:pt x="1" y="15485"/>
                  </a:cubicBezTo>
                  <a:cubicBezTo>
                    <a:pt x="1030" y="14409"/>
                    <a:pt x="2122" y="13395"/>
                    <a:pt x="3278" y="12461"/>
                  </a:cubicBezTo>
                  <a:cubicBezTo>
                    <a:pt x="7031" y="9374"/>
                    <a:pt x="12905" y="5447"/>
                    <a:pt x="22580" y="0"/>
                  </a:cubicBez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8"/>
            <p:cNvSpPr/>
            <p:nvPr/>
          </p:nvSpPr>
          <p:spPr>
            <a:xfrm>
              <a:off x="4600814" y="4035047"/>
              <a:ext cx="38098" cy="81454"/>
            </a:xfrm>
            <a:custGeom>
              <a:rect b="b" l="l" r="r" t="t"/>
              <a:pathLst>
                <a:path extrusionOk="0" h="2677" w="1252">
                  <a:moveTo>
                    <a:pt x="1252" y="0"/>
                  </a:moveTo>
                  <a:lnTo>
                    <a:pt x="1252" y="0"/>
                  </a:lnTo>
                  <a:cubicBezTo>
                    <a:pt x="238" y="1710"/>
                    <a:pt x="1" y="2676"/>
                    <a:pt x="1" y="2676"/>
                  </a:cubicBezTo>
                  <a:cubicBezTo>
                    <a:pt x="1" y="2676"/>
                    <a:pt x="302" y="1647"/>
                    <a:pt x="1252" y="0"/>
                  </a:cubicBez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8"/>
            <p:cNvSpPr/>
            <p:nvPr/>
          </p:nvSpPr>
          <p:spPr>
            <a:xfrm>
              <a:off x="4595520" y="3398605"/>
              <a:ext cx="824440" cy="712095"/>
            </a:xfrm>
            <a:custGeom>
              <a:rect b="b" l="l" r="r" t="t"/>
              <a:pathLst>
                <a:path extrusionOk="0" h="23403" w="27093">
                  <a:moveTo>
                    <a:pt x="27092" y="0"/>
                  </a:moveTo>
                  <a:lnTo>
                    <a:pt x="15423" y="2644"/>
                  </a:lnTo>
                  <a:cubicBezTo>
                    <a:pt x="15423" y="2644"/>
                    <a:pt x="9944" y="5748"/>
                    <a:pt x="5432" y="9342"/>
                  </a:cubicBezTo>
                  <a:cubicBezTo>
                    <a:pt x="222" y="19745"/>
                    <a:pt x="1" y="23402"/>
                    <a:pt x="1" y="23402"/>
                  </a:cubicBezTo>
                  <a:cubicBezTo>
                    <a:pt x="1" y="23402"/>
                    <a:pt x="2597" y="12904"/>
                    <a:pt x="27092" y="0"/>
                  </a:cubicBez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8"/>
            <p:cNvSpPr/>
            <p:nvPr/>
          </p:nvSpPr>
          <p:spPr>
            <a:xfrm>
              <a:off x="4566126" y="3124962"/>
              <a:ext cx="503525" cy="1097976"/>
            </a:xfrm>
            <a:custGeom>
              <a:rect b="b" l="l" r="r" t="t"/>
              <a:pathLst>
                <a:path extrusionOk="0" h="36085" w="16547">
                  <a:moveTo>
                    <a:pt x="16547" y="0"/>
                  </a:moveTo>
                  <a:cubicBezTo>
                    <a:pt x="16543" y="7"/>
                    <a:pt x="16539" y="13"/>
                    <a:pt x="16535" y="19"/>
                  </a:cubicBezTo>
                  <a:lnTo>
                    <a:pt x="16535" y="19"/>
                  </a:lnTo>
                  <a:lnTo>
                    <a:pt x="16547" y="0"/>
                  </a:lnTo>
                  <a:close/>
                  <a:moveTo>
                    <a:pt x="16534" y="20"/>
                  </a:moveTo>
                  <a:lnTo>
                    <a:pt x="15866" y="1108"/>
                  </a:lnTo>
                  <a:cubicBezTo>
                    <a:pt x="8504" y="12777"/>
                    <a:pt x="3880" y="19950"/>
                    <a:pt x="1980" y="25872"/>
                  </a:cubicBezTo>
                  <a:cubicBezTo>
                    <a:pt x="1" y="32094"/>
                    <a:pt x="223" y="36084"/>
                    <a:pt x="223" y="36084"/>
                  </a:cubicBezTo>
                  <a:cubicBezTo>
                    <a:pt x="761" y="31225"/>
                    <a:pt x="1062" y="25210"/>
                    <a:pt x="16534" y="20"/>
                  </a:cubicBez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48"/>
            <p:cNvSpPr/>
            <p:nvPr/>
          </p:nvSpPr>
          <p:spPr>
            <a:xfrm>
              <a:off x="4562778" y="4156457"/>
              <a:ext cx="9646" cy="71322"/>
            </a:xfrm>
            <a:custGeom>
              <a:rect b="b" l="l" r="r" t="t"/>
              <a:pathLst>
                <a:path extrusionOk="0" h="2344" w="317">
                  <a:moveTo>
                    <a:pt x="158" y="0"/>
                  </a:moveTo>
                  <a:cubicBezTo>
                    <a:pt x="63" y="0"/>
                    <a:pt x="0" y="523"/>
                    <a:pt x="0" y="1172"/>
                  </a:cubicBezTo>
                  <a:cubicBezTo>
                    <a:pt x="0" y="1821"/>
                    <a:pt x="63" y="2344"/>
                    <a:pt x="158" y="2344"/>
                  </a:cubicBezTo>
                  <a:cubicBezTo>
                    <a:pt x="238" y="2344"/>
                    <a:pt x="317" y="1821"/>
                    <a:pt x="317" y="1172"/>
                  </a:cubicBezTo>
                  <a:cubicBezTo>
                    <a:pt x="317" y="523"/>
                    <a:pt x="238" y="0"/>
                    <a:pt x="158" y="0"/>
                  </a:cubicBez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48"/>
            <p:cNvSpPr/>
            <p:nvPr/>
          </p:nvSpPr>
          <p:spPr>
            <a:xfrm>
              <a:off x="3323573" y="3124445"/>
              <a:ext cx="2487196" cy="1157736"/>
            </a:xfrm>
            <a:custGeom>
              <a:rect b="b" l="l" r="r" t="t"/>
              <a:pathLst>
                <a:path extrusionOk="0" h="38049" w="81735">
                  <a:moveTo>
                    <a:pt x="43162" y="30038"/>
                  </a:moveTo>
                  <a:cubicBezTo>
                    <a:pt x="42258" y="31610"/>
                    <a:pt x="41976" y="32586"/>
                    <a:pt x="41976" y="32586"/>
                  </a:cubicBezTo>
                  <a:cubicBezTo>
                    <a:pt x="41976" y="32586"/>
                    <a:pt x="42205" y="31667"/>
                    <a:pt x="43162" y="30038"/>
                  </a:cubicBezTo>
                  <a:close/>
                  <a:moveTo>
                    <a:pt x="38647" y="30172"/>
                  </a:moveTo>
                  <a:cubicBezTo>
                    <a:pt x="39543" y="31727"/>
                    <a:pt x="39759" y="32602"/>
                    <a:pt x="39759" y="32602"/>
                  </a:cubicBezTo>
                  <a:cubicBezTo>
                    <a:pt x="39759" y="32602"/>
                    <a:pt x="39494" y="31675"/>
                    <a:pt x="38647" y="30172"/>
                  </a:cubicBezTo>
                  <a:close/>
                  <a:moveTo>
                    <a:pt x="40875" y="35646"/>
                  </a:moveTo>
                  <a:lnTo>
                    <a:pt x="40875" y="35646"/>
                  </a:lnTo>
                  <a:cubicBezTo>
                    <a:pt x="40878" y="35831"/>
                    <a:pt x="40883" y="35927"/>
                    <a:pt x="40883" y="35927"/>
                  </a:cubicBezTo>
                  <a:lnTo>
                    <a:pt x="40868" y="35927"/>
                  </a:lnTo>
                  <a:cubicBezTo>
                    <a:pt x="40868" y="35927"/>
                    <a:pt x="40873" y="35831"/>
                    <a:pt x="40875" y="35646"/>
                  </a:cubicBezTo>
                  <a:close/>
                  <a:moveTo>
                    <a:pt x="9901" y="14036"/>
                  </a:moveTo>
                  <a:cubicBezTo>
                    <a:pt x="21176" y="18105"/>
                    <a:pt x="28527" y="21429"/>
                    <a:pt x="32951" y="25081"/>
                  </a:cubicBezTo>
                  <a:cubicBezTo>
                    <a:pt x="39918" y="30845"/>
                    <a:pt x="40171" y="36054"/>
                    <a:pt x="40171" y="36054"/>
                  </a:cubicBezTo>
                  <a:cubicBezTo>
                    <a:pt x="39233" y="31412"/>
                    <a:pt x="35333" y="23930"/>
                    <a:pt x="9901" y="14036"/>
                  </a:cubicBezTo>
                  <a:close/>
                  <a:moveTo>
                    <a:pt x="71859" y="14033"/>
                  </a:moveTo>
                  <a:cubicBezTo>
                    <a:pt x="46404" y="23944"/>
                    <a:pt x="42502" y="31411"/>
                    <a:pt x="41580" y="36054"/>
                  </a:cubicBezTo>
                  <a:cubicBezTo>
                    <a:pt x="41580" y="36054"/>
                    <a:pt x="41833" y="30845"/>
                    <a:pt x="48800" y="25081"/>
                  </a:cubicBezTo>
                  <a:cubicBezTo>
                    <a:pt x="53210" y="21412"/>
                    <a:pt x="60595" y="18103"/>
                    <a:pt x="71859" y="14033"/>
                  </a:cubicBezTo>
                  <a:close/>
                  <a:moveTo>
                    <a:pt x="56522" y="1410"/>
                  </a:moveTo>
                  <a:cubicBezTo>
                    <a:pt x="41901" y="25450"/>
                    <a:pt x="41602" y="31317"/>
                    <a:pt x="41073" y="36101"/>
                  </a:cubicBezTo>
                  <a:cubicBezTo>
                    <a:pt x="41073" y="36101"/>
                    <a:pt x="40836" y="32111"/>
                    <a:pt x="42831" y="25889"/>
                  </a:cubicBezTo>
                  <a:cubicBezTo>
                    <a:pt x="44700" y="20015"/>
                    <a:pt x="49263" y="12911"/>
                    <a:pt x="56522" y="1410"/>
                  </a:cubicBezTo>
                  <a:close/>
                  <a:moveTo>
                    <a:pt x="25237" y="1438"/>
                  </a:moveTo>
                  <a:cubicBezTo>
                    <a:pt x="32491" y="12916"/>
                    <a:pt x="37052" y="20017"/>
                    <a:pt x="38920" y="25889"/>
                  </a:cubicBezTo>
                  <a:cubicBezTo>
                    <a:pt x="40915" y="32111"/>
                    <a:pt x="40678" y="36117"/>
                    <a:pt x="40678" y="36117"/>
                  </a:cubicBezTo>
                  <a:cubicBezTo>
                    <a:pt x="40149" y="31333"/>
                    <a:pt x="39850" y="25453"/>
                    <a:pt x="25237" y="1438"/>
                  </a:cubicBezTo>
                  <a:close/>
                  <a:moveTo>
                    <a:pt x="57382" y="1"/>
                  </a:moveTo>
                  <a:cubicBezTo>
                    <a:pt x="57150" y="378"/>
                    <a:pt x="56922" y="752"/>
                    <a:pt x="56697" y="1121"/>
                  </a:cubicBezTo>
                  <a:lnTo>
                    <a:pt x="56697" y="1121"/>
                  </a:lnTo>
                  <a:lnTo>
                    <a:pt x="56527" y="951"/>
                  </a:lnTo>
                  <a:cubicBezTo>
                    <a:pt x="49164" y="12620"/>
                    <a:pt x="44541" y="19777"/>
                    <a:pt x="42641" y="25714"/>
                  </a:cubicBezTo>
                  <a:cubicBezTo>
                    <a:pt x="41095" y="30535"/>
                    <a:pt x="40890" y="34016"/>
                    <a:pt x="40875" y="35339"/>
                  </a:cubicBezTo>
                  <a:lnTo>
                    <a:pt x="40875" y="35339"/>
                  </a:lnTo>
                  <a:cubicBezTo>
                    <a:pt x="40861" y="34016"/>
                    <a:pt x="40656" y="30535"/>
                    <a:pt x="39110" y="25714"/>
                  </a:cubicBezTo>
                  <a:cubicBezTo>
                    <a:pt x="37210" y="19793"/>
                    <a:pt x="32587" y="12620"/>
                    <a:pt x="25224" y="951"/>
                  </a:cubicBezTo>
                  <a:lnTo>
                    <a:pt x="25054" y="1136"/>
                  </a:lnTo>
                  <a:lnTo>
                    <a:pt x="25054" y="1136"/>
                  </a:lnTo>
                  <a:cubicBezTo>
                    <a:pt x="24829" y="767"/>
                    <a:pt x="24601" y="394"/>
                    <a:pt x="24369" y="17"/>
                  </a:cubicBezTo>
                  <a:lnTo>
                    <a:pt x="24179" y="191"/>
                  </a:lnTo>
                  <a:cubicBezTo>
                    <a:pt x="39474" y="24780"/>
                    <a:pt x="39949" y="32428"/>
                    <a:pt x="39949" y="32428"/>
                  </a:cubicBezTo>
                  <a:cubicBezTo>
                    <a:pt x="39949" y="32428"/>
                    <a:pt x="37353" y="21914"/>
                    <a:pt x="12842" y="9010"/>
                  </a:cubicBezTo>
                  <a:lnTo>
                    <a:pt x="12668" y="9200"/>
                  </a:lnTo>
                  <a:cubicBezTo>
                    <a:pt x="24194" y="15265"/>
                    <a:pt x="30872" y="20804"/>
                    <a:pt x="34712" y="24969"/>
                  </a:cubicBezTo>
                  <a:lnTo>
                    <a:pt x="34712" y="24969"/>
                  </a:lnTo>
                  <a:cubicBezTo>
                    <a:pt x="33810" y="24025"/>
                    <a:pt x="32756" y="23035"/>
                    <a:pt x="31526" y="22025"/>
                  </a:cubicBezTo>
                  <a:cubicBezTo>
                    <a:pt x="27757" y="18938"/>
                    <a:pt x="21883" y="15027"/>
                    <a:pt x="12224" y="9564"/>
                  </a:cubicBezTo>
                  <a:lnTo>
                    <a:pt x="12034" y="9754"/>
                  </a:lnTo>
                  <a:cubicBezTo>
                    <a:pt x="21709" y="15201"/>
                    <a:pt x="27615" y="19096"/>
                    <a:pt x="31336" y="22199"/>
                  </a:cubicBezTo>
                  <a:cubicBezTo>
                    <a:pt x="35357" y="25540"/>
                    <a:pt x="36767" y="27662"/>
                    <a:pt x="37226" y="28533"/>
                  </a:cubicBezTo>
                  <a:lnTo>
                    <a:pt x="37178" y="28501"/>
                  </a:lnTo>
                  <a:cubicBezTo>
                    <a:pt x="36086" y="26728"/>
                    <a:pt x="30892" y="20046"/>
                    <a:pt x="10958" y="11448"/>
                  </a:cubicBezTo>
                  <a:lnTo>
                    <a:pt x="10784" y="11591"/>
                  </a:lnTo>
                  <a:cubicBezTo>
                    <a:pt x="34392" y="21867"/>
                    <a:pt x="37258" y="29119"/>
                    <a:pt x="37258" y="29119"/>
                  </a:cubicBezTo>
                  <a:cubicBezTo>
                    <a:pt x="36054" y="27567"/>
                    <a:pt x="34661" y="26158"/>
                    <a:pt x="33141" y="24907"/>
                  </a:cubicBezTo>
                  <a:cubicBezTo>
                    <a:pt x="28691" y="21218"/>
                    <a:pt x="21266" y="17893"/>
                    <a:pt x="9881" y="13792"/>
                  </a:cubicBezTo>
                  <a:lnTo>
                    <a:pt x="9711" y="13962"/>
                  </a:lnTo>
                  <a:lnTo>
                    <a:pt x="9711" y="13962"/>
                  </a:lnTo>
                  <a:cubicBezTo>
                    <a:pt x="9443" y="13858"/>
                    <a:pt x="9172" y="13754"/>
                    <a:pt x="8899" y="13649"/>
                  </a:cubicBezTo>
                  <a:lnTo>
                    <a:pt x="8725" y="13839"/>
                  </a:lnTo>
                  <a:cubicBezTo>
                    <a:pt x="36482" y="24416"/>
                    <a:pt x="38556" y="32507"/>
                    <a:pt x="38556" y="32507"/>
                  </a:cubicBezTo>
                  <a:cubicBezTo>
                    <a:pt x="38556" y="32507"/>
                    <a:pt x="34835" y="23719"/>
                    <a:pt x="6999" y="17655"/>
                  </a:cubicBezTo>
                  <a:lnTo>
                    <a:pt x="6936" y="17814"/>
                  </a:lnTo>
                  <a:cubicBezTo>
                    <a:pt x="34756" y="23894"/>
                    <a:pt x="38556" y="32681"/>
                    <a:pt x="38556" y="32681"/>
                  </a:cubicBezTo>
                  <a:cubicBezTo>
                    <a:pt x="30892" y="21693"/>
                    <a:pt x="6224" y="19872"/>
                    <a:pt x="6224" y="19872"/>
                  </a:cubicBezTo>
                  <a:cubicBezTo>
                    <a:pt x="2408" y="24400"/>
                    <a:pt x="1632" y="28565"/>
                    <a:pt x="1632" y="28565"/>
                  </a:cubicBezTo>
                  <a:cubicBezTo>
                    <a:pt x="5625" y="28161"/>
                    <a:pt x="9171" y="27984"/>
                    <a:pt x="12321" y="27984"/>
                  </a:cubicBezTo>
                  <a:cubicBezTo>
                    <a:pt x="34984" y="27984"/>
                    <a:pt x="37083" y="37162"/>
                    <a:pt x="37083" y="37162"/>
                  </a:cubicBezTo>
                  <a:cubicBezTo>
                    <a:pt x="37083" y="37162"/>
                    <a:pt x="32541" y="31919"/>
                    <a:pt x="21114" y="31919"/>
                  </a:cubicBezTo>
                  <a:cubicBezTo>
                    <a:pt x="15703" y="31919"/>
                    <a:pt x="8748" y="33095"/>
                    <a:pt x="1" y="36560"/>
                  </a:cubicBezTo>
                  <a:lnTo>
                    <a:pt x="365" y="37463"/>
                  </a:lnTo>
                  <a:cubicBezTo>
                    <a:pt x="9116" y="33989"/>
                    <a:pt x="16074" y="32811"/>
                    <a:pt x="21488" y="32811"/>
                  </a:cubicBezTo>
                  <a:cubicBezTo>
                    <a:pt x="32902" y="32811"/>
                    <a:pt x="37448" y="38049"/>
                    <a:pt x="37448" y="38049"/>
                  </a:cubicBezTo>
                  <a:cubicBezTo>
                    <a:pt x="37448" y="38049"/>
                    <a:pt x="39823" y="37004"/>
                    <a:pt x="40868" y="37004"/>
                  </a:cubicBezTo>
                  <a:lnTo>
                    <a:pt x="40883" y="37004"/>
                  </a:lnTo>
                  <a:cubicBezTo>
                    <a:pt x="41928" y="37004"/>
                    <a:pt x="44303" y="38049"/>
                    <a:pt x="44303" y="38049"/>
                  </a:cubicBezTo>
                  <a:cubicBezTo>
                    <a:pt x="44303" y="38049"/>
                    <a:pt x="48842" y="32811"/>
                    <a:pt x="60251" y="32811"/>
                  </a:cubicBezTo>
                  <a:cubicBezTo>
                    <a:pt x="65663" y="32811"/>
                    <a:pt x="72619" y="33989"/>
                    <a:pt x="81370" y="37463"/>
                  </a:cubicBezTo>
                  <a:lnTo>
                    <a:pt x="81734" y="36560"/>
                  </a:lnTo>
                  <a:cubicBezTo>
                    <a:pt x="72992" y="33095"/>
                    <a:pt x="66039" y="31919"/>
                    <a:pt x="60628" y="31919"/>
                  </a:cubicBezTo>
                  <a:cubicBezTo>
                    <a:pt x="49202" y="31919"/>
                    <a:pt x="44652" y="37162"/>
                    <a:pt x="44652" y="37162"/>
                  </a:cubicBezTo>
                  <a:cubicBezTo>
                    <a:pt x="44652" y="37162"/>
                    <a:pt x="46751" y="27984"/>
                    <a:pt x="69414" y="27984"/>
                  </a:cubicBezTo>
                  <a:cubicBezTo>
                    <a:pt x="72564" y="27984"/>
                    <a:pt x="76110" y="28161"/>
                    <a:pt x="80103" y="28565"/>
                  </a:cubicBezTo>
                  <a:cubicBezTo>
                    <a:pt x="80103" y="28565"/>
                    <a:pt x="79328" y="24400"/>
                    <a:pt x="75527" y="19872"/>
                  </a:cubicBezTo>
                  <a:cubicBezTo>
                    <a:pt x="75527" y="19872"/>
                    <a:pt x="50859" y="21693"/>
                    <a:pt x="43195" y="32681"/>
                  </a:cubicBezTo>
                  <a:lnTo>
                    <a:pt x="43195" y="32681"/>
                  </a:lnTo>
                  <a:cubicBezTo>
                    <a:pt x="43195" y="32681"/>
                    <a:pt x="46995" y="23894"/>
                    <a:pt x="74815" y="17814"/>
                  </a:cubicBezTo>
                  <a:lnTo>
                    <a:pt x="74736" y="17655"/>
                  </a:lnTo>
                  <a:cubicBezTo>
                    <a:pt x="46916" y="23719"/>
                    <a:pt x="43195" y="32507"/>
                    <a:pt x="43195" y="32507"/>
                  </a:cubicBezTo>
                  <a:cubicBezTo>
                    <a:pt x="43195" y="32507"/>
                    <a:pt x="45269" y="24416"/>
                    <a:pt x="73026" y="13839"/>
                  </a:cubicBezTo>
                  <a:lnTo>
                    <a:pt x="72852" y="13649"/>
                  </a:lnTo>
                  <a:cubicBezTo>
                    <a:pt x="72579" y="13754"/>
                    <a:pt x="72308" y="13858"/>
                    <a:pt x="72040" y="13962"/>
                  </a:cubicBezTo>
                  <a:lnTo>
                    <a:pt x="72040" y="13962"/>
                  </a:lnTo>
                  <a:lnTo>
                    <a:pt x="71870" y="13792"/>
                  </a:lnTo>
                  <a:cubicBezTo>
                    <a:pt x="60485" y="17893"/>
                    <a:pt x="53059" y="21218"/>
                    <a:pt x="48610" y="24907"/>
                  </a:cubicBezTo>
                  <a:cubicBezTo>
                    <a:pt x="47090" y="26142"/>
                    <a:pt x="45713" y="27567"/>
                    <a:pt x="44493" y="29119"/>
                  </a:cubicBezTo>
                  <a:cubicBezTo>
                    <a:pt x="44493" y="29119"/>
                    <a:pt x="47359" y="21851"/>
                    <a:pt x="70983" y="11591"/>
                  </a:cubicBezTo>
                  <a:lnTo>
                    <a:pt x="70793" y="11448"/>
                  </a:lnTo>
                  <a:cubicBezTo>
                    <a:pt x="47407" y="21534"/>
                    <a:pt x="44319" y="28976"/>
                    <a:pt x="44319" y="28976"/>
                  </a:cubicBezTo>
                  <a:cubicBezTo>
                    <a:pt x="44319" y="28976"/>
                    <a:pt x="45016" y="26680"/>
                    <a:pt x="50399" y="22199"/>
                  </a:cubicBezTo>
                  <a:cubicBezTo>
                    <a:pt x="54136" y="19080"/>
                    <a:pt x="60042" y="15201"/>
                    <a:pt x="69717" y="9738"/>
                  </a:cubicBezTo>
                  <a:lnTo>
                    <a:pt x="69527" y="9564"/>
                  </a:lnTo>
                  <a:cubicBezTo>
                    <a:pt x="59868" y="15011"/>
                    <a:pt x="53978" y="18938"/>
                    <a:pt x="50225" y="22009"/>
                  </a:cubicBezTo>
                  <a:cubicBezTo>
                    <a:pt x="48994" y="23020"/>
                    <a:pt x="47939" y="24011"/>
                    <a:pt x="47036" y="24956"/>
                  </a:cubicBezTo>
                  <a:lnTo>
                    <a:pt x="47036" y="24956"/>
                  </a:lnTo>
                  <a:cubicBezTo>
                    <a:pt x="50880" y="20793"/>
                    <a:pt x="57560" y="15255"/>
                    <a:pt x="69083" y="9184"/>
                  </a:cubicBezTo>
                  <a:lnTo>
                    <a:pt x="68909" y="9010"/>
                  </a:lnTo>
                  <a:cubicBezTo>
                    <a:pt x="44398" y="21899"/>
                    <a:pt x="41802" y="32412"/>
                    <a:pt x="41802" y="32412"/>
                  </a:cubicBezTo>
                  <a:cubicBezTo>
                    <a:pt x="41802" y="32412"/>
                    <a:pt x="42277" y="24764"/>
                    <a:pt x="57572" y="191"/>
                  </a:cubicBezTo>
                  <a:lnTo>
                    <a:pt x="57382" y="1"/>
                  </a:lnTo>
                  <a:close/>
                </a:path>
              </a:pathLst>
            </a:custGeom>
            <a:solidFill>
              <a:srgbClr val="FEF6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48"/>
            <p:cNvSpPr/>
            <p:nvPr/>
          </p:nvSpPr>
          <p:spPr>
            <a:xfrm>
              <a:off x="3324060" y="3978176"/>
              <a:ext cx="1127979" cy="277073"/>
            </a:xfrm>
            <a:custGeom>
              <a:rect b="b" l="l" r="r" t="t"/>
              <a:pathLst>
                <a:path extrusionOk="0" h="9106" w="37068">
                  <a:moveTo>
                    <a:pt x="15581" y="1"/>
                  </a:moveTo>
                  <a:cubicBezTo>
                    <a:pt x="9533" y="2360"/>
                    <a:pt x="1" y="8503"/>
                    <a:pt x="1" y="8503"/>
                  </a:cubicBezTo>
                  <a:cubicBezTo>
                    <a:pt x="8743" y="5038"/>
                    <a:pt x="15694" y="3862"/>
                    <a:pt x="21103" y="3862"/>
                  </a:cubicBezTo>
                  <a:cubicBezTo>
                    <a:pt x="32525" y="3862"/>
                    <a:pt x="37067" y="9105"/>
                    <a:pt x="37067" y="9105"/>
                  </a:cubicBezTo>
                  <a:cubicBezTo>
                    <a:pt x="37067" y="9105"/>
                    <a:pt x="35167" y="824"/>
                    <a:pt x="15581" y="1"/>
                  </a:cubicBez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48"/>
            <p:cNvSpPr/>
            <p:nvPr/>
          </p:nvSpPr>
          <p:spPr>
            <a:xfrm>
              <a:off x="3512930" y="3700182"/>
              <a:ext cx="983893" cy="418713"/>
            </a:xfrm>
            <a:custGeom>
              <a:rect b="b" l="l" r="r" t="t"/>
              <a:pathLst>
                <a:path extrusionOk="0" h="13761" w="32333">
                  <a:moveTo>
                    <a:pt x="5368" y="1"/>
                  </a:moveTo>
                  <a:lnTo>
                    <a:pt x="1" y="951"/>
                  </a:lnTo>
                  <a:cubicBezTo>
                    <a:pt x="1" y="951"/>
                    <a:pt x="24669" y="2772"/>
                    <a:pt x="32333" y="13760"/>
                  </a:cubicBezTo>
                  <a:cubicBezTo>
                    <a:pt x="32333" y="13760"/>
                    <a:pt x="28960" y="5970"/>
                    <a:pt x="5368" y="1"/>
                  </a:cubicBez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48"/>
            <p:cNvSpPr/>
            <p:nvPr/>
          </p:nvSpPr>
          <p:spPr>
            <a:xfrm>
              <a:off x="3536543" y="3639477"/>
              <a:ext cx="960280" cy="474121"/>
            </a:xfrm>
            <a:custGeom>
              <a:rect b="b" l="l" r="r" t="t"/>
              <a:pathLst>
                <a:path extrusionOk="0" h="15582" w="31557">
                  <a:moveTo>
                    <a:pt x="9311" y="1"/>
                  </a:moveTo>
                  <a:lnTo>
                    <a:pt x="0" y="729"/>
                  </a:lnTo>
                  <a:cubicBezTo>
                    <a:pt x="27836" y="6793"/>
                    <a:pt x="31557" y="15581"/>
                    <a:pt x="31557" y="15581"/>
                  </a:cubicBezTo>
                  <a:cubicBezTo>
                    <a:pt x="31557" y="15581"/>
                    <a:pt x="29878" y="9026"/>
                    <a:pt x="9311" y="1"/>
                  </a:cubicBez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8"/>
            <p:cNvSpPr/>
            <p:nvPr/>
          </p:nvSpPr>
          <p:spPr>
            <a:xfrm>
              <a:off x="3594357" y="3539763"/>
              <a:ext cx="951607" cy="681728"/>
            </a:xfrm>
            <a:custGeom>
              <a:rect b="b" l="l" r="r" t="t"/>
              <a:pathLst>
                <a:path extrusionOk="0" h="22405" w="31272">
                  <a:moveTo>
                    <a:pt x="0" y="0"/>
                  </a:moveTo>
                  <a:lnTo>
                    <a:pt x="792" y="317"/>
                  </a:lnTo>
                  <a:cubicBezTo>
                    <a:pt x="925" y="365"/>
                    <a:pt x="1057" y="413"/>
                    <a:pt x="1189" y="460"/>
                  </a:cubicBezTo>
                  <a:lnTo>
                    <a:pt x="1189" y="460"/>
                  </a:lnTo>
                  <a:cubicBezTo>
                    <a:pt x="798" y="307"/>
                    <a:pt x="402" y="154"/>
                    <a:pt x="0" y="0"/>
                  </a:cubicBezTo>
                  <a:close/>
                  <a:moveTo>
                    <a:pt x="1189" y="460"/>
                  </a:moveTo>
                  <a:cubicBezTo>
                    <a:pt x="26468" y="10333"/>
                    <a:pt x="30336" y="17774"/>
                    <a:pt x="31272" y="22405"/>
                  </a:cubicBezTo>
                  <a:cubicBezTo>
                    <a:pt x="31272" y="22405"/>
                    <a:pt x="31003" y="17196"/>
                    <a:pt x="24052" y="11432"/>
                  </a:cubicBezTo>
                  <a:cubicBezTo>
                    <a:pt x="19654" y="7802"/>
                    <a:pt x="12349" y="4496"/>
                    <a:pt x="1189" y="460"/>
                  </a:cubicBez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8"/>
            <p:cNvSpPr/>
            <p:nvPr/>
          </p:nvSpPr>
          <p:spPr>
            <a:xfrm>
              <a:off x="3624238" y="3542654"/>
              <a:ext cx="833082" cy="468310"/>
            </a:xfrm>
            <a:custGeom>
              <a:rect b="b" l="l" r="r" t="t"/>
              <a:pathLst>
                <a:path extrusionOk="0" h="15391" w="27377">
                  <a:moveTo>
                    <a:pt x="5637" y="0"/>
                  </a:moveTo>
                  <a:lnTo>
                    <a:pt x="0" y="48"/>
                  </a:lnTo>
                  <a:cubicBezTo>
                    <a:pt x="11385" y="4149"/>
                    <a:pt x="18810" y="7474"/>
                    <a:pt x="23260" y="11163"/>
                  </a:cubicBezTo>
                  <a:cubicBezTo>
                    <a:pt x="24780" y="12414"/>
                    <a:pt x="26173" y="13823"/>
                    <a:pt x="27377" y="15391"/>
                  </a:cubicBezTo>
                  <a:cubicBezTo>
                    <a:pt x="27377" y="15391"/>
                    <a:pt x="24906" y="9120"/>
                    <a:pt x="5637" y="0"/>
                  </a:cubicBez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8"/>
            <p:cNvSpPr/>
            <p:nvPr/>
          </p:nvSpPr>
          <p:spPr>
            <a:xfrm>
              <a:off x="3657466" y="3471329"/>
              <a:ext cx="799366" cy="521314"/>
            </a:xfrm>
            <a:custGeom>
              <a:rect b="b" l="l" r="r" t="t"/>
              <a:pathLst>
                <a:path extrusionOk="0" h="17133" w="26269">
                  <a:moveTo>
                    <a:pt x="16" y="1"/>
                  </a:moveTo>
                  <a:lnTo>
                    <a:pt x="1" y="48"/>
                  </a:lnTo>
                  <a:cubicBezTo>
                    <a:pt x="19650" y="8535"/>
                    <a:pt x="24970" y="15138"/>
                    <a:pt x="26158" y="17038"/>
                  </a:cubicBezTo>
                  <a:lnTo>
                    <a:pt x="26269" y="17133"/>
                  </a:lnTo>
                  <a:cubicBezTo>
                    <a:pt x="25809" y="16262"/>
                    <a:pt x="24384" y="14140"/>
                    <a:pt x="20379" y="10799"/>
                  </a:cubicBezTo>
                  <a:cubicBezTo>
                    <a:pt x="17243" y="8187"/>
                    <a:pt x="12573" y="5020"/>
                    <a:pt x="5447" y="840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8"/>
            <p:cNvSpPr/>
            <p:nvPr/>
          </p:nvSpPr>
          <p:spPr>
            <a:xfrm>
              <a:off x="3695532" y="3415463"/>
              <a:ext cx="687109" cy="471200"/>
            </a:xfrm>
            <a:custGeom>
              <a:rect b="b" l="l" r="r" t="t"/>
              <a:pathLst>
                <a:path extrusionOk="0" h="15486" w="22580">
                  <a:moveTo>
                    <a:pt x="0" y="0"/>
                  </a:moveTo>
                  <a:cubicBezTo>
                    <a:pt x="9675" y="5447"/>
                    <a:pt x="15549" y="9374"/>
                    <a:pt x="19302" y="12461"/>
                  </a:cubicBezTo>
                  <a:cubicBezTo>
                    <a:pt x="20458" y="13395"/>
                    <a:pt x="21550" y="14409"/>
                    <a:pt x="22579" y="15485"/>
                  </a:cubicBezTo>
                  <a:cubicBezTo>
                    <a:pt x="18953" y="11543"/>
                    <a:pt x="12778" y="6334"/>
                    <a:pt x="2312" y="6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8"/>
            <p:cNvSpPr/>
            <p:nvPr/>
          </p:nvSpPr>
          <p:spPr>
            <a:xfrm>
              <a:off x="3714794" y="3398605"/>
              <a:ext cx="824440" cy="712095"/>
            </a:xfrm>
            <a:custGeom>
              <a:rect b="b" l="l" r="r" t="t"/>
              <a:pathLst>
                <a:path extrusionOk="0" h="23403" w="27093">
                  <a:moveTo>
                    <a:pt x="1" y="0"/>
                  </a:moveTo>
                  <a:lnTo>
                    <a:pt x="1" y="0"/>
                  </a:lnTo>
                  <a:cubicBezTo>
                    <a:pt x="24496" y="12904"/>
                    <a:pt x="27092" y="23402"/>
                    <a:pt x="27092" y="23402"/>
                  </a:cubicBezTo>
                  <a:cubicBezTo>
                    <a:pt x="27092" y="23402"/>
                    <a:pt x="26871" y="19745"/>
                    <a:pt x="21661" y="9342"/>
                  </a:cubicBezTo>
                  <a:cubicBezTo>
                    <a:pt x="17149" y="5748"/>
                    <a:pt x="11670" y="2644"/>
                    <a:pt x="11670" y="264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8"/>
            <p:cNvSpPr/>
            <p:nvPr/>
          </p:nvSpPr>
          <p:spPr>
            <a:xfrm>
              <a:off x="4065088" y="3124962"/>
              <a:ext cx="503982" cy="1097976"/>
            </a:xfrm>
            <a:custGeom>
              <a:rect b="b" l="l" r="r" t="t"/>
              <a:pathLst>
                <a:path extrusionOk="0" h="36085" w="16562">
                  <a:moveTo>
                    <a:pt x="0" y="0"/>
                  </a:moveTo>
                  <a:lnTo>
                    <a:pt x="12" y="19"/>
                  </a:lnTo>
                  <a:lnTo>
                    <a:pt x="12" y="19"/>
                  </a:lnTo>
                  <a:cubicBezTo>
                    <a:pt x="8" y="13"/>
                    <a:pt x="4" y="7"/>
                    <a:pt x="0" y="0"/>
                  </a:cubicBezTo>
                  <a:close/>
                  <a:moveTo>
                    <a:pt x="13" y="20"/>
                  </a:moveTo>
                  <a:lnTo>
                    <a:pt x="13" y="20"/>
                  </a:lnTo>
                  <a:cubicBezTo>
                    <a:pt x="15485" y="25210"/>
                    <a:pt x="15786" y="31225"/>
                    <a:pt x="16324" y="36084"/>
                  </a:cubicBezTo>
                  <a:cubicBezTo>
                    <a:pt x="16324" y="36084"/>
                    <a:pt x="16562" y="32094"/>
                    <a:pt x="14567" y="25872"/>
                  </a:cubicBezTo>
                  <a:cubicBezTo>
                    <a:pt x="12667" y="19950"/>
                    <a:pt x="8043" y="12777"/>
                    <a:pt x="681" y="1108"/>
                  </a:cubicBezTo>
                  <a:lnTo>
                    <a:pt x="13" y="20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8"/>
            <p:cNvSpPr/>
            <p:nvPr/>
          </p:nvSpPr>
          <p:spPr>
            <a:xfrm>
              <a:off x="4091074" y="3153352"/>
              <a:ext cx="952124" cy="1036817"/>
            </a:xfrm>
            <a:custGeom>
              <a:rect b="b" l="l" r="r" t="t"/>
              <a:pathLst>
                <a:path extrusionOk="0" h="34075" w="31289">
                  <a:moveTo>
                    <a:pt x="1" y="1"/>
                  </a:moveTo>
                  <a:lnTo>
                    <a:pt x="1" y="1"/>
                  </a:lnTo>
                  <a:cubicBezTo>
                    <a:pt x="7379" y="11670"/>
                    <a:pt x="11987" y="18827"/>
                    <a:pt x="13887" y="24764"/>
                  </a:cubicBezTo>
                  <a:cubicBezTo>
                    <a:pt x="15312" y="29230"/>
                    <a:pt x="15597" y="32539"/>
                    <a:pt x="15645" y="34075"/>
                  </a:cubicBezTo>
                  <a:lnTo>
                    <a:pt x="15660" y="34075"/>
                  </a:lnTo>
                  <a:lnTo>
                    <a:pt x="15660" y="33805"/>
                  </a:lnTo>
                  <a:lnTo>
                    <a:pt x="15945" y="30987"/>
                  </a:lnTo>
                  <a:cubicBezTo>
                    <a:pt x="16262" y="28865"/>
                    <a:pt x="16753" y="26791"/>
                    <a:pt x="17418" y="24764"/>
                  </a:cubicBezTo>
                  <a:cubicBezTo>
                    <a:pt x="19302" y="18843"/>
                    <a:pt x="23926" y="11670"/>
                    <a:pt x="31288" y="1"/>
                  </a:cubicBezTo>
                  <a:lnTo>
                    <a:pt x="31288" y="1"/>
                  </a:lnTo>
                  <a:lnTo>
                    <a:pt x="24480" y="5289"/>
                  </a:lnTo>
                  <a:cubicBezTo>
                    <a:pt x="24480" y="5289"/>
                    <a:pt x="17355" y="15977"/>
                    <a:pt x="15645" y="22374"/>
                  </a:cubicBezTo>
                  <a:cubicBezTo>
                    <a:pt x="13950" y="15993"/>
                    <a:pt x="6809" y="5289"/>
                    <a:pt x="6809" y="528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8"/>
            <p:cNvSpPr/>
            <p:nvPr/>
          </p:nvSpPr>
          <p:spPr>
            <a:xfrm>
              <a:off x="4567099" y="3153352"/>
              <a:ext cx="476077" cy="1035843"/>
            </a:xfrm>
            <a:custGeom>
              <a:rect b="b" l="l" r="r" t="t"/>
              <a:pathLst>
                <a:path extrusionOk="0" h="34043" w="15645">
                  <a:moveTo>
                    <a:pt x="15644" y="1"/>
                  </a:moveTo>
                  <a:lnTo>
                    <a:pt x="8836" y="5289"/>
                  </a:lnTo>
                  <a:cubicBezTo>
                    <a:pt x="8836" y="5289"/>
                    <a:pt x="1711" y="15977"/>
                    <a:pt x="1" y="22374"/>
                  </a:cubicBezTo>
                  <a:lnTo>
                    <a:pt x="1" y="34043"/>
                  </a:lnTo>
                  <a:lnTo>
                    <a:pt x="16" y="34043"/>
                  </a:lnTo>
                  <a:lnTo>
                    <a:pt x="16" y="33790"/>
                  </a:lnTo>
                  <a:lnTo>
                    <a:pt x="301" y="30971"/>
                  </a:lnTo>
                  <a:cubicBezTo>
                    <a:pt x="618" y="28865"/>
                    <a:pt x="1109" y="26791"/>
                    <a:pt x="1774" y="24764"/>
                  </a:cubicBezTo>
                  <a:cubicBezTo>
                    <a:pt x="3658" y="18843"/>
                    <a:pt x="8282" y="11670"/>
                    <a:pt x="15644" y="1"/>
                  </a:cubicBez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8"/>
            <p:cNvSpPr/>
            <p:nvPr/>
          </p:nvSpPr>
          <p:spPr>
            <a:xfrm>
              <a:off x="4091561" y="3153352"/>
              <a:ext cx="475590" cy="1036817"/>
            </a:xfrm>
            <a:custGeom>
              <a:rect b="b" l="l" r="r" t="t"/>
              <a:pathLst>
                <a:path extrusionOk="0" h="34075" w="15629">
                  <a:moveTo>
                    <a:pt x="1" y="1"/>
                  </a:moveTo>
                  <a:lnTo>
                    <a:pt x="1" y="1"/>
                  </a:lnTo>
                  <a:cubicBezTo>
                    <a:pt x="7363" y="11670"/>
                    <a:pt x="11971" y="18827"/>
                    <a:pt x="13871" y="24764"/>
                  </a:cubicBezTo>
                  <a:cubicBezTo>
                    <a:pt x="15296" y="29230"/>
                    <a:pt x="15581" y="32539"/>
                    <a:pt x="15629" y="34075"/>
                  </a:cubicBezTo>
                  <a:lnTo>
                    <a:pt x="15629" y="22358"/>
                  </a:lnTo>
                  <a:cubicBezTo>
                    <a:pt x="13934" y="15977"/>
                    <a:pt x="6809" y="5289"/>
                    <a:pt x="6809" y="528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8"/>
            <p:cNvSpPr/>
            <p:nvPr/>
          </p:nvSpPr>
          <p:spPr>
            <a:xfrm>
              <a:off x="4657198" y="3959859"/>
              <a:ext cx="1100501" cy="317055"/>
            </a:xfrm>
            <a:custGeom>
              <a:rect b="b" l="l" r="r" t="t"/>
              <a:pathLst>
                <a:path extrusionOk="0" h="10420" w="36165">
                  <a:moveTo>
                    <a:pt x="26294" y="1"/>
                  </a:moveTo>
                  <a:cubicBezTo>
                    <a:pt x="19460" y="1"/>
                    <a:pt x="12553" y="711"/>
                    <a:pt x="6508" y="3611"/>
                  </a:cubicBezTo>
                  <a:cubicBezTo>
                    <a:pt x="3547" y="5100"/>
                    <a:pt x="1410" y="7427"/>
                    <a:pt x="0" y="10404"/>
                  </a:cubicBezTo>
                  <a:lnTo>
                    <a:pt x="64" y="10420"/>
                  </a:lnTo>
                  <a:cubicBezTo>
                    <a:pt x="460" y="9707"/>
                    <a:pt x="855" y="8963"/>
                    <a:pt x="1315" y="8282"/>
                  </a:cubicBezTo>
                  <a:cubicBezTo>
                    <a:pt x="5835" y="1582"/>
                    <a:pt x="16731" y="222"/>
                    <a:pt x="26223" y="222"/>
                  </a:cubicBezTo>
                  <a:cubicBezTo>
                    <a:pt x="29898" y="222"/>
                    <a:pt x="33362" y="426"/>
                    <a:pt x="36165" y="603"/>
                  </a:cubicBezTo>
                  <a:cubicBezTo>
                    <a:pt x="36149" y="524"/>
                    <a:pt x="36117" y="429"/>
                    <a:pt x="36085" y="334"/>
                  </a:cubicBezTo>
                  <a:cubicBezTo>
                    <a:pt x="32910" y="168"/>
                    <a:pt x="29610" y="1"/>
                    <a:pt x="26294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8"/>
            <p:cNvSpPr/>
            <p:nvPr/>
          </p:nvSpPr>
          <p:spPr>
            <a:xfrm>
              <a:off x="4652391" y="3943671"/>
              <a:ext cx="1099527" cy="331325"/>
            </a:xfrm>
            <a:custGeom>
              <a:rect b="b" l="l" r="r" t="t"/>
              <a:pathLst>
                <a:path extrusionOk="0" h="10889" w="36133">
                  <a:moveTo>
                    <a:pt x="27934" y="1"/>
                  </a:moveTo>
                  <a:cubicBezTo>
                    <a:pt x="20542" y="1"/>
                    <a:pt x="12971" y="704"/>
                    <a:pt x="6460" y="3890"/>
                  </a:cubicBezTo>
                  <a:cubicBezTo>
                    <a:pt x="3452" y="5442"/>
                    <a:pt x="1346" y="7769"/>
                    <a:pt x="0" y="10873"/>
                  </a:cubicBezTo>
                  <a:lnTo>
                    <a:pt x="63" y="10888"/>
                  </a:lnTo>
                  <a:cubicBezTo>
                    <a:pt x="412" y="10144"/>
                    <a:pt x="808" y="9432"/>
                    <a:pt x="1235" y="8719"/>
                  </a:cubicBezTo>
                  <a:cubicBezTo>
                    <a:pt x="5896" y="1565"/>
                    <a:pt x="17832" y="228"/>
                    <a:pt x="27710" y="228"/>
                  </a:cubicBezTo>
                  <a:cubicBezTo>
                    <a:pt x="30818" y="228"/>
                    <a:pt x="33722" y="361"/>
                    <a:pt x="36133" y="486"/>
                  </a:cubicBezTo>
                  <a:cubicBezTo>
                    <a:pt x="36101" y="391"/>
                    <a:pt x="36069" y="296"/>
                    <a:pt x="36038" y="201"/>
                  </a:cubicBezTo>
                  <a:cubicBezTo>
                    <a:pt x="33403" y="98"/>
                    <a:pt x="30681" y="1"/>
                    <a:pt x="27934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8"/>
            <p:cNvSpPr/>
            <p:nvPr/>
          </p:nvSpPr>
          <p:spPr>
            <a:xfrm>
              <a:off x="4647066" y="3926844"/>
              <a:ext cx="1097641" cy="346204"/>
            </a:xfrm>
            <a:custGeom>
              <a:rect b="b" l="l" r="r" t="t"/>
              <a:pathLst>
                <a:path extrusionOk="0" h="11378" w="36071">
                  <a:moveTo>
                    <a:pt x="29732" y="0"/>
                  </a:moveTo>
                  <a:cubicBezTo>
                    <a:pt x="21757" y="0"/>
                    <a:pt x="13468" y="685"/>
                    <a:pt x="6445" y="4190"/>
                  </a:cubicBezTo>
                  <a:cubicBezTo>
                    <a:pt x="3484" y="5710"/>
                    <a:pt x="1204" y="8259"/>
                    <a:pt x="1" y="11346"/>
                  </a:cubicBezTo>
                  <a:lnTo>
                    <a:pt x="64" y="11378"/>
                  </a:lnTo>
                  <a:cubicBezTo>
                    <a:pt x="381" y="10618"/>
                    <a:pt x="761" y="9890"/>
                    <a:pt x="1173" y="9193"/>
                  </a:cubicBezTo>
                  <a:cubicBezTo>
                    <a:pt x="5990" y="1493"/>
                    <a:pt x="19266" y="231"/>
                    <a:pt x="29493" y="231"/>
                  </a:cubicBezTo>
                  <a:cubicBezTo>
                    <a:pt x="31906" y="231"/>
                    <a:pt x="34148" y="301"/>
                    <a:pt x="36070" y="374"/>
                  </a:cubicBezTo>
                  <a:cubicBezTo>
                    <a:pt x="36038" y="279"/>
                    <a:pt x="36007" y="199"/>
                    <a:pt x="35975" y="104"/>
                  </a:cubicBezTo>
                  <a:cubicBezTo>
                    <a:pt x="33936" y="48"/>
                    <a:pt x="31845" y="0"/>
                    <a:pt x="29732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8"/>
            <p:cNvSpPr/>
            <p:nvPr/>
          </p:nvSpPr>
          <p:spPr>
            <a:xfrm>
              <a:off x="4641771" y="3908708"/>
              <a:ext cx="1095206" cy="362422"/>
            </a:xfrm>
            <a:custGeom>
              <a:rect b="b" l="l" r="r" t="t"/>
              <a:pathLst>
                <a:path extrusionOk="0" h="11911" w="35991">
                  <a:moveTo>
                    <a:pt x="32035" y="0"/>
                  </a:moveTo>
                  <a:cubicBezTo>
                    <a:pt x="23244" y="0"/>
                    <a:pt x="13376" y="673"/>
                    <a:pt x="5907" y="4849"/>
                  </a:cubicBezTo>
                  <a:cubicBezTo>
                    <a:pt x="3152" y="6401"/>
                    <a:pt x="1062" y="8902"/>
                    <a:pt x="1" y="11879"/>
                  </a:cubicBezTo>
                  <a:lnTo>
                    <a:pt x="64" y="11911"/>
                  </a:lnTo>
                  <a:cubicBezTo>
                    <a:pt x="365" y="11151"/>
                    <a:pt x="713" y="10406"/>
                    <a:pt x="1109" y="9710"/>
                  </a:cubicBezTo>
                  <a:cubicBezTo>
                    <a:pt x="6109" y="1403"/>
                    <a:pt x="20941" y="241"/>
                    <a:pt x="31394" y="241"/>
                  </a:cubicBezTo>
                  <a:cubicBezTo>
                    <a:pt x="33056" y="241"/>
                    <a:pt x="34607" y="270"/>
                    <a:pt x="35991" y="305"/>
                  </a:cubicBezTo>
                  <a:cubicBezTo>
                    <a:pt x="35959" y="210"/>
                    <a:pt x="35912" y="115"/>
                    <a:pt x="35880" y="35"/>
                  </a:cubicBezTo>
                  <a:cubicBezTo>
                    <a:pt x="34630" y="15"/>
                    <a:pt x="33344" y="0"/>
                    <a:pt x="3203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48"/>
            <p:cNvSpPr/>
            <p:nvPr/>
          </p:nvSpPr>
          <p:spPr>
            <a:xfrm>
              <a:off x="4636963" y="3889051"/>
              <a:ext cx="1091342" cy="379674"/>
            </a:xfrm>
            <a:custGeom>
              <a:rect b="b" l="l" r="r" t="t"/>
              <a:pathLst>
                <a:path extrusionOk="0" h="12478" w="35864">
                  <a:moveTo>
                    <a:pt x="35737" y="1"/>
                  </a:moveTo>
                  <a:cubicBezTo>
                    <a:pt x="26079" y="1"/>
                    <a:pt x="14425" y="365"/>
                    <a:pt x="5875" y="5242"/>
                  </a:cubicBezTo>
                  <a:cubicBezTo>
                    <a:pt x="3088" y="6825"/>
                    <a:pt x="982" y="9406"/>
                    <a:pt x="0" y="12462"/>
                  </a:cubicBezTo>
                  <a:lnTo>
                    <a:pt x="48" y="12478"/>
                  </a:lnTo>
                  <a:cubicBezTo>
                    <a:pt x="317" y="11717"/>
                    <a:pt x="650" y="10973"/>
                    <a:pt x="1045" y="10261"/>
                  </a:cubicBezTo>
                  <a:cubicBezTo>
                    <a:pt x="6276" y="1214"/>
                    <a:pt x="23189" y="257"/>
                    <a:pt x="33640" y="257"/>
                  </a:cubicBezTo>
                  <a:cubicBezTo>
                    <a:pt x="34420" y="257"/>
                    <a:pt x="35163" y="262"/>
                    <a:pt x="35864" y="270"/>
                  </a:cubicBezTo>
                  <a:lnTo>
                    <a:pt x="35737" y="1"/>
                  </a:ln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8"/>
            <p:cNvSpPr/>
            <p:nvPr/>
          </p:nvSpPr>
          <p:spPr>
            <a:xfrm>
              <a:off x="4631669" y="3868817"/>
              <a:ext cx="1085560" cy="397992"/>
            </a:xfrm>
            <a:custGeom>
              <a:rect b="b" l="l" r="r" t="t"/>
              <a:pathLst>
                <a:path extrusionOk="0" h="13080" w="35674">
                  <a:moveTo>
                    <a:pt x="35594" y="1"/>
                  </a:moveTo>
                  <a:cubicBezTo>
                    <a:pt x="25888" y="127"/>
                    <a:pt x="14393" y="697"/>
                    <a:pt x="5859" y="5653"/>
                  </a:cubicBezTo>
                  <a:cubicBezTo>
                    <a:pt x="3009" y="7363"/>
                    <a:pt x="919" y="9865"/>
                    <a:pt x="0" y="13063"/>
                  </a:cubicBezTo>
                  <a:lnTo>
                    <a:pt x="48" y="13079"/>
                  </a:lnTo>
                  <a:cubicBezTo>
                    <a:pt x="301" y="12319"/>
                    <a:pt x="602" y="11559"/>
                    <a:pt x="982" y="10847"/>
                  </a:cubicBezTo>
                  <a:cubicBezTo>
                    <a:pt x="6413" y="1030"/>
                    <a:pt x="25603" y="286"/>
                    <a:pt x="35674" y="270"/>
                  </a:cubicBezTo>
                  <a:lnTo>
                    <a:pt x="35674" y="175"/>
                  </a:lnTo>
                  <a:lnTo>
                    <a:pt x="35594" y="1"/>
                  </a:ln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8"/>
            <p:cNvSpPr/>
            <p:nvPr/>
          </p:nvSpPr>
          <p:spPr>
            <a:xfrm>
              <a:off x="4626374" y="3848582"/>
              <a:ext cx="1079778" cy="416765"/>
            </a:xfrm>
            <a:custGeom>
              <a:rect b="b" l="l" r="r" t="t"/>
              <a:pathLst>
                <a:path extrusionOk="0" h="13697" w="35484">
                  <a:moveTo>
                    <a:pt x="35404" y="1"/>
                  </a:moveTo>
                  <a:cubicBezTo>
                    <a:pt x="25682" y="270"/>
                    <a:pt x="14377" y="1046"/>
                    <a:pt x="5843" y="6081"/>
                  </a:cubicBezTo>
                  <a:cubicBezTo>
                    <a:pt x="2993" y="7822"/>
                    <a:pt x="839" y="10403"/>
                    <a:pt x="0" y="13681"/>
                  </a:cubicBezTo>
                  <a:lnTo>
                    <a:pt x="48" y="13697"/>
                  </a:lnTo>
                  <a:cubicBezTo>
                    <a:pt x="269" y="12905"/>
                    <a:pt x="554" y="12145"/>
                    <a:pt x="918" y="11417"/>
                  </a:cubicBezTo>
                  <a:cubicBezTo>
                    <a:pt x="6175" y="1536"/>
                    <a:pt x="25413" y="412"/>
                    <a:pt x="35483" y="254"/>
                  </a:cubicBezTo>
                  <a:lnTo>
                    <a:pt x="35483" y="143"/>
                  </a:lnTo>
                  <a:lnTo>
                    <a:pt x="35404" y="1"/>
                  </a:ln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8"/>
            <p:cNvSpPr/>
            <p:nvPr/>
          </p:nvSpPr>
          <p:spPr>
            <a:xfrm>
              <a:off x="4621049" y="3827860"/>
              <a:ext cx="1074027" cy="435083"/>
            </a:xfrm>
            <a:custGeom>
              <a:rect b="b" l="l" r="r" t="t"/>
              <a:pathLst>
                <a:path extrusionOk="0" h="14299" w="35295">
                  <a:moveTo>
                    <a:pt x="35199" y="1"/>
                  </a:moveTo>
                  <a:cubicBezTo>
                    <a:pt x="25002" y="349"/>
                    <a:pt x="2614" y="2122"/>
                    <a:pt x="1" y="14283"/>
                  </a:cubicBezTo>
                  <a:lnTo>
                    <a:pt x="48" y="14298"/>
                  </a:lnTo>
                  <a:cubicBezTo>
                    <a:pt x="238" y="13523"/>
                    <a:pt x="508" y="12747"/>
                    <a:pt x="856" y="12018"/>
                  </a:cubicBezTo>
                  <a:cubicBezTo>
                    <a:pt x="5939" y="2043"/>
                    <a:pt x="25240" y="555"/>
                    <a:pt x="35294" y="270"/>
                  </a:cubicBezTo>
                  <a:lnTo>
                    <a:pt x="35294" y="143"/>
                  </a:lnTo>
                  <a:lnTo>
                    <a:pt x="35199" y="1"/>
                  </a:ln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8"/>
            <p:cNvSpPr/>
            <p:nvPr/>
          </p:nvSpPr>
          <p:spPr>
            <a:xfrm>
              <a:off x="4615755" y="3807138"/>
              <a:ext cx="1067758" cy="454343"/>
            </a:xfrm>
            <a:custGeom>
              <a:rect b="b" l="l" r="r" t="t"/>
              <a:pathLst>
                <a:path extrusionOk="0" h="14932" w="35089">
                  <a:moveTo>
                    <a:pt x="34962" y="1"/>
                  </a:moveTo>
                  <a:cubicBezTo>
                    <a:pt x="24796" y="492"/>
                    <a:pt x="2328" y="2693"/>
                    <a:pt x="1" y="14916"/>
                  </a:cubicBezTo>
                  <a:lnTo>
                    <a:pt x="48" y="14932"/>
                  </a:lnTo>
                  <a:cubicBezTo>
                    <a:pt x="207" y="14124"/>
                    <a:pt x="460" y="13349"/>
                    <a:pt x="792" y="12604"/>
                  </a:cubicBezTo>
                  <a:cubicBezTo>
                    <a:pt x="5701" y="2566"/>
                    <a:pt x="25050" y="698"/>
                    <a:pt x="35088" y="270"/>
                  </a:cubicBezTo>
                  <a:lnTo>
                    <a:pt x="35088" y="223"/>
                  </a:lnTo>
                  <a:cubicBezTo>
                    <a:pt x="35057" y="143"/>
                    <a:pt x="35009" y="80"/>
                    <a:pt x="34962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8"/>
            <p:cNvSpPr/>
            <p:nvPr/>
          </p:nvSpPr>
          <p:spPr>
            <a:xfrm>
              <a:off x="4610460" y="3786903"/>
              <a:ext cx="1061003" cy="472661"/>
            </a:xfrm>
            <a:custGeom>
              <a:rect b="b" l="l" r="r" t="t"/>
              <a:pathLst>
                <a:path extrusionOk="0" h="15534" w="34867">
                  <a:moveTo>
                    <a:pt x="34692" y="1"/>
                  </a:moveTo>
                  <a:cubicBezTo>
                    <a:pt x="24606" y="634"/>
                    <a:pt x="2043" y="3294"/>
                    <a:pt x="1" y="15518"/>
                  </a:cubicBezTo>
                  <a:lnTo>
                    <a:pt x="48" y="15534"/>
                  </a:lnTo>
                  <a:cubicBezTo>
                    <a:pt x="191" y="14726"/>
                    <a:pt x="428" y="13950"/>
                    <a:pt x="745" y="13190"/>
                  </a:cubicBezTo>
                  <a:cubicBezTo>
                    <a:pt x="5447" y="3104"/>
                    <a:pt x="24859" y="808"/>
                    <a:pt x="34866" y="270"/>
                  </a:cubicBezTo>
                  <a:cubicBezTo>
                    <a:pt x="34819" y="175"/>
                    <a:pt x="34755" y="96"/>
                    <a:pt x="34692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48"/>
            <p:cNvSpPr/>
            <p:nvPr/>
          </p:nvSpPr>
          <p:spPr>
            <a:xfrm>
              <a:off x="4605166" y="3766668"/>
              <a:ext cx="1051843" cy="491465"/>
            </a:xfrm>
            <a:custGeom>
              <a:rect b="b" l="l" r="r" t="t"/>
              <a:pathLst>
                <a:path extrusionOk="0" h="16152" w="34566">
                  <a:moveTo>
                    <a:pt x="34391" y="1"/>
                  </a:moveTo>
                  <a:cubicBezTo>
                    <a:pt x="24353" y="761"/>
                    <a:pt x="1726" y="3896"/>
                    <a:pt x="0" y="16135"/>
                  </a:cubicBezTo>
                  <a:lnTo>
                    <a:pt x="32" y="16151"/>
                  </a:lnTo>
                  <a:cubicBezTo>
                    <a:pt x="159" y="15328"/>
                    <a:pt x="365" y="14536"/>
                    <a:pt x="665" y="13776"/>
                  </a:cubicBezTo>
                  <a:cubicBezTo>
                    <a:pt x="5178" y="3611"/>
                    <a:pt x="24590" y="951"/>
                    <a:pt x="34565" y="254"/>
                  </a:cubicBezTo>
                  <a:cubicBezTo>
                    <a:pt x="34518" y="175"/>
                    <a:pt x="34454" y="96"/>
                    <a:pt x="34391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8"/>
            <p:cNvSpPr/>
            <p:nvPr/>
          </p:nvSpPr>
          <p:spPr>
            <a:xfrm>
              <a:off x="4599871" y="3746920"/>
              <a:ext cx="1042197" cy="509265"/>
            </a:xfrm>
            <a:custGeom>
              <a:rect b="b" l="l" r="r" t="t"/>
              <a:pathLst>
                <a:path extrusionOk="0" h="16737" w="34249">
                  <a:moveTo>
                    <a:pt x="34058" y="1"/>
                  </a:moveTo>
                  <a:cubicBezTo>
                    <a:pt x="24147" y="856"/>
                    <a:pt x="1394" y="4545"/>
                    <a:pt x="0" y="16737"/>
                  </a:cubicBezTo>
                  <a:lnTo>
                    <a:pt x="32" y="16737"/>
                  </a:lnTo>
                  <a:cubicBezTo>
                    <a:pt x="127" y="15913"/>
                    <a:pt x="317" y="15106"/>
                    <a:pt x="602" y="14330"/>
                  </a:cubicBezTo>
                  <a:cubicBezTo>
                    <a:pt x="4940" y="4117"/>
                    <a:pt x="24305" y="1077"/>
                    <a:pt x="34248" y="254"/>
                  </a:cubicBezTo>
                  <a:cubicBezTo>
                    <a:pt x="34185" y="159"/>
                    <a:pt x="34122" y="80"/>
                    <a:pt x="34058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8"/>
            <p:cNvSpPr/>
            <p:nvPr/>
          </p:nvSpPr>
          <p:spPr>
            <a:xfrm>
              <a:off x="3377553" y="3959859"/>
              <a:ext cx="1100501" cy="317055"/>
            </a:xfrm>
            <a:custGeom>
              <a:rect b="b" l="l" r="r" t="t"/>
              <a:pathLst>
                <a:path extrusionOk="0" h="10420" w="36165">
                  <a:moveTo>
                    <a:pt x="9870" y="1"/>
                  </a:moveTo>
                  <a:cubicBezTo>
                    <a:pt x="6554" y="1"/>
                    <a:pt x="3255" y="168"/>
                    <a:pt x="79" y="334"/>
                  </a:cubicBezTo>
                  <a:cubicBezTo>
                    <a:pt x="48" y="429"/>
                    <a:pt x="16" y="524"/>
                    <a:pt x="0" y="603"/>
                  </a:cubicBezTo>
                  <a:cubicBezTo>
                    <a:pt x="2802" y="426"/>
                    <a:pt x="6267" y="222"/>
                    <a:pt x="9942" y="222"/>
                  </a:cubicBezTo>
                  <a:cubicBezTo>
                    <a:pt x="19434" y="222"/>
                    <a:pt x="30330" y="1582"/>
                    <a:pt x="34850" y="8282"/>
                  </a:cubicBezTo>
                  <a:cubicBezTo>
                    <a:pt x="35325" y="8963"/>
                    <a:pt x="35705" y="9707"/>
                    <a:pt x="36101" y="10420"/>
                  </a:cubicBezTo>
                  <a:lnTo>
                    <a:pt x="36164" y="10404"/>
                  </a:lnTo>
                  <a:cubicBezTo>
                    <a:pt x="34755" y="7427"/>
                    <a:pt x="32618" y="5100"/>
                    <a:pt x="29657" y="3611"/>
                  </a:cubicBezTo>
                  <a:cubicBezTo>
                    <a:pt x="23612" y="711"/>
                    <a:pt x="16705" y="1"/>
                    <a:pt x="9870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8"/>
            <p:cNvSpPr/>
            <p:nvPr/>
          </p:nvSpPr>
          <p:spPr>
            <a:xfrm>
              <a:off x="3383335" y="3943671"/>
              <a:ext cx="1099527" cy="331325"/>
            </a:xfrm>
            <a:custGeom>
              <a:rect b="b" l="l" r="r" t="t"/>
              <a:pathLst>
                <a:path extrusionOk="0" h="10889" w="36133">
                  <a:moveTo>
                    <a:pt x="8199" y="1"/>
                  </a:moveTo>
                  <a:cubicBezTo>
                    <a:pt x="5452" y="1"/>
                    <a:pt x="2729" y="98"/>
                    <a:pt x="95" y="201"/>
                  </a:cubicBezTo>
                  <a:cubicBezTo>
                    <a:pt x="64" y="296"/>
                    <a:pt x="32" y="391"/>
                    <a:pt x="0" y="486"/>
                  </a:cubicBezTo>
                  <a:cubicBezTo>
                    <a:pt x="2410" y="361"/>
                    <a:pt x="5315" y="228"/>
                    <a:pt x="8423" y="228"/>
                  </a:cubicBezTo>
                  <a:cubicBezTo>
                    <a:pt x="18301" y="228"/>
                    <a:pt x="30237" y="1565"/>
                    <a:pt x="34898" y="8719"/>
                  </a:cubicBezTo>
                  <a:cubicBezTo>
                    <a:pt x="35325" y="9432"/>
                    <a:pt x="35721" y="10144"/>
                    <a:pt x="36085" y="10888"/>
                  </a:cubicBezTo>
                  <a:lnTo>
                    <a:pt x="36133" y="10873"/>
                  </a:lnTo>
                  <a:cubicBezTo>
                    <a:pt x="34787" y="7769"/>
                    <a:pt x="32681" y="5442"/>
                    <a:pt x="29673" y="3890"/>
                  </a:cubicBezTo>
                  <a:cubicBezTo>
                    <a:pt x="23162" y="704"/>
                    <a:pt x="15591" y="1"/>
                    <a:pt x="8199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8"/>
            <p:cNvSpPr/>
            <p:nvPr/>
          </p:nvSpPr>
          <p:spPr>
            <a:xfrm>
              <a:off x="3390060" y="3926844"/>
              <a:ext cx="1098584" cy="346204"/>
            </a:xfrm>
            <a:custGeom>
              <a:rect b="b" l="l" r="r" t="t"/>
              <a:pathLst>
                <a:path extrusionOk="0" h="11378" w="36102">
                  <a:moveTo>
                    <a:pt x="6355" y="0"/>
                  </a:moveTo>
                  <a:cubicBezTo>
                    <a:pt x="4242" y="0"/>
                    <a:pt x="2151" y="48"/>
                    <a:pt x="112" y="104"/>
                  </a:cubicBezTo>
                  <a:cubicBezTo>
                    <a:pt x="80" y="199"/>
                    <a:pt x="33" y="279"/>
                    <a:pt x="1" y="374"/>
                  </a:cubicBezTo>
                  <a:cubicBezTo>
                    <a:pt x="1926" y="301"/>
                    <a:pt x="4170" y="231"/>
                    <a:pt x="6584" y="231"/>
                  </a:cubicBezTo>
                  <a:cubicBezTo>
                    <a:pt x="16816" y="231"/>
                    <a:pt x="30084" y="1493"/>
                    <a:pt x="34914" y="9193"/>
                  </a:cubicBezTo>
                  <a:cubicBezTo>
                    <a:pt x="35326" y="9890"/>
                    <a:pt x="35706" y="10618"/>
                    <a:pt x="36038" y="11378"/>
                  </a:cubicBezTo>
                  <a:lnTo>
                    <a:pt x="36102" y="11346"/>
                  </a:lnTo>
                  <a:cubicBezTo>
                    <a:pt x="34898" y="8259"/>
                    <a:pt x="32602" y="5710"/>
                    <a:pt x="29642" y="4190"/>
                  </a:cubicBezTo>
                  <a:cubicBezTo>
                    <a:pt x="22619" y="685"/>
                    <a:pt x="14330" y="0"/>
                    <a:pt x="635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8"/>
            <p:cNvSpPr/>
            <p:nvPr/>
          </p:nvSpPr>
          <p:spPr>
            <a:xfrm>
              <a:off x="3398275" y="3908708"/>
              <a:ext cx="1095206" cy="362422"/>
            </a:xfrm>
            <a:custGeom>
              <a:rect b="b" l="l" r="r" t="t"/>
              <a:pathLst>
                <a:path extrusionOk="0" h="11911" w="35991">
                  <a:moveTo>
                    <a:pt x="3956" y="0"/>
                  </a:moveTo>
                  <a:cubicBezTo>
                    <a:pt x="2647" y="0"/>
                    <a:pt x="1361" y="15"/>
                    <a:pt x="111" y="35"/>
                  </a:cubicBezTo>
                  <a:cubicBezTo>
                    <a:pt x="79" y="115"/>
                    <a:pt x="32" y="210"/>
                    <a:pt x="0" y="305"/>
                  </a:cubicBezTo>
                  <a:cubicBezTo>
                    <a:pt x="1386" y="270"/>
                    <a:pt x="2939" y="241"/>
                    <a:pt x="4602" y="241"/>
                  </a:cubicBezTo>
                  <a:cubicBezTo>
                    <a:pt x="15066" y="241"/>
                    <a:pt x="29895" y="1403"/>
                    <a:pt x="34882" y="9710"/>
                  </a:cubicBezTo>
                  <a:cubicBezTo>
                    <a:pt x="35278" y="10406"/>
                    <a:pt x="35626" y="11151"/>
                    <a:pt x="35927" y="11911"/>
                  </a:cubicBezTo>
                  <a:lnTo>
                    <a:pt x="35990" y="11879"/>
                  </a:lnTo>
                  <a:cubicBezTo>
                    <a:pt x="34929" y="8902"/>
                    <a:pt x="32839" y="6401"/>
                    <a:pt x="30100" y="4849"/>
                  </a:cubicBezTo>
                  <a:cubicBezTo>
                    <a:pt x="22617" y="673"/>
                    <a:pt x="12747" y="0"/>
                    <a:pt x="3956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8"/>
            <p:cNvSpPr/>
            <p:nvPr/>
          </p:nvSpPr>
          <p:spPr>
            <a:xfrm>
              <a:off x="3406947" y="3889051"/>
              <a:ext cx="1091828" cy="379674"/>
            </a:xfrm>
            <a:custGeom>
              <a:rect b="b" l="l" r="r" t="t"/>
              <a:pathLst>
                <a:path extrusionOk="0" h="12478" w="35880">
                  <a:moveTo>
                    <a:pt x="111" y="1"/>
                  </a:moveTo>
                  <a:lnTo>
                    <a:pt x="0" y="270"/>
                  </a:lnTo>
                  <a:cubicBezTo>
                    <a:pt x="700" y="262"/>
                    <a:pt x="1444" y="257"/>
                    <a:pt x="2224" y="257"/>
                  </a:cubicBezTo>
                  <a:cubicBezTo>
                    <a:pt x="12677" y="257"/>
                    <a:pt x="29604" y="1214"/>
                    <a:pt x="34834" y="10261"/>
                  </a:cubicBezTo>
                  <a:cubicBezTo>
                    <a:pt x="35214" y="10973"/>
                    <a:pt x="35547" y="11717"/>
                    <a:pt x="35816" y="12478"/>
                  </a:cubicBezTo>
                  <a:lnTo>
                    <a:pt x="35879" y="12462"/>
                  </a:lnTo>
                  <a:cubicBezTo>
                    <a:pt x="34882" y="9406"/>
                    <a:pt x="32776" y="6825"/>
                    <a:pt x="29989" y="5242"/>
                  </a:cubicBezTo>
                  <a:cubicBezTo>
                    <a:pt x="21423" y="365"/>
                    <a:pt x="9785" y="1"/>
                    <a:pt x="111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48"/>
            <p:cNvSpPr/>
            <p:nvPr/>
          </p:nvSpPr>
          <p:spPr>
            <a:xfrm>
              <a:off x="3418023" y="3868817"/>
              <a:ext cx="1085560" cy="397992"/>
            </a:xfrm>
            <a:custGeom>
              <a:rect b="b" l="l" r="r" t="t"/>
              <a:pathLst>
                <a:path extrusionOk="0" h="13080" w="35674">
                  <a:moveTo>
                    <a:pt x="95" y="1"/>
                  </a:moveTo>
                  <a:lnTo>
                    <a:pt x="0" y="175"/>
                  </a:lnTo>
                  <a:lnTo>
                    <a:pt x="0" y="270"/>
                  </a:lnTo>
                  <a:cubicBezTo>
                    <a:pt x="10071" y="286"/>
                    <a:pt x="29261" y="1030"/>
                    <a:pt x="34692" y="10847"/>
                  </a:cubicBezTo>
                  <a:cubicBezTo>
                    <a:pt x="35072" y="11559"/>
                    <a:pt x="35389" y="12319"/>
                    <a:pt x="35626" y="13079"/>
                  </a:cubicBezTo>
                  <a:lnTo>
                    <a:pt x="35674" y="13063"/>
                  </a:lnTo>
                  <a:cubicBezTo>
                    <a:pt x="34755" y="9865"/>
                    <a:pt x="32665" y="7363"/>
                    <a:pt x="29815" y="5653"/>
                  </a:cubicBezTo>
                  <a:cubicBezTo>
                    <a:pt x="21265" y="697"/>
                    <a:pt x="9786" y="127"/>
                    <a:pt x="9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48"/>
            <p:cNvSpPr/>
            <p:nvPr/>
          </p:nvSpPr>
          <p:spPr>
            <a:xfrm>
              <a:off x="3429099" y="3848582"/>
              <a:ext cx="1079778" cy="416765"/>
            </a:xfrm>
            <a:custGeom>
              <a:rect b="b" l="l" r="r" t="t"/>
              <a:pathLst>
                <a:path extrusionOk="0" h="13697" w="35484">
                  <a:moveTo>
                    <a:pt x="80" y="1"/>
                  </a:moveTo>
                  <a:cubicBezTo>
                    <a:pt x="48" y="48"/>
                    <a:pt x="32" y="96"/>
                    <a:pt x="0" y="143"/>
                  </a:cubicBezTo>
                  <a:lnTo>
                    <a:pt x="0" y="254"/>
                  </a:lnTo>
                  <a:cubicBezTo>
                    <a:pt x="10071" y="412"/>
                    <a:pt x="29309" y="1536"/>
                    <a:pt x="34565" y="11417"/>
                  </a:cubicBezTo>
                  <a:cubicBezTo>
                    <a:pt x="34930" y="12145"/>
                    <a:pt x="35215" y="12905"/>
                    <a:pt x="35436" y="13697"/>
                  </a:cubicBezTo>
                  <a:lnTo>
                    <a:pt x="35484" y="13681"/>
                  </a:lnTo>
                  <a:cubicBezTo>
                    <a:pt x="34645" y="10403"/>
                    <a:pt x="32491" y="7822"/>
                    <a:pt x="29641" y="6081"/>
                  </a:cubicBezTo>
                  <a:cubicBezTo>
                    <a:pt x="21107" y="1046"/>
                    <a:pt x="9802" y="270"/>
                    <a:pt x="80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8"/>
            <p:cNvSpPr/>
            <p:nvPr/>
          </p:nvSpPr>
          <p:spPr>
            <a:xfrm>
              <a:off x="3440662" y="3827860"/>
              <a:ext cx="1073510" cy="435083"/>
            </a:xfrm>
            <a:custGeom>
              <a:rect b="b" l="l" r="r" t="t"/>
              <a:pathLst>
                <a:path extrusionOk="0" h="14299" w="35278">
                  <a:moveTo>
                    <a:pt x="80" y="1"/>
                  </a:moveTo>
                  <a:lnTo>
                    <a:pt x="0" y="143"/>
                  </a:lnTo>
                  <a:lnTo>
                    <a:pt x="0" y="270"/>
                  </a:lnTo>
                  <a:cubicBezTo>
                    <a:pt x="10055" y="555"/>
                    <a:pt x="29340" y="2043"/>
                    <a:pt x="34439" y="12018"/>
                  </a:cubicBezTo>
                  <a:cubicBezTo>
                    <a:pt x="34771" y="12747"/>
                    <a:pt x="35040" y="13523"/>
                    <a:pt x="35230" y="14298"/>
                  </a:cubicBezTo>
                  <a:lnTo>
                    <a:pt x="35278" y="14283"/>
                  </a:lnTo>
                  <a:cubicBezTo>
                    <a:pt x="32681" y="2122"/>
                    <a:pt x="10277" y="349"/>
                    <a:pt x="80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8"/>
            <p:cNvSpPr/>
            <p:nvPr/>
          </p:nvSpPr>
          <p:spPr>
            <a:xfrm>
              <a:off x="3451738" y="3807138"/>
              <a:ext cx="1067758" cy="454343"/>
            </a:xfrm>
            <a:custGeom>
              <a:rect b="b" l="l" r="r" t="t"/>
              <a:pathLst>
                <a:path extrusionOk="0" h="14932" w="35089">
                  <a:moveTo>
                    <a:pt x="127" y="1"/>
                  </a:moveTo>
                  <a:cubicBezTo>
                    <a:pt x="80" y="80"/>
                    <a:pt x="48" y="143"/>
                    <a:pt x="1" y="223"/>
                  </a:cubicBezTo>
                  <a:lnTo>
                    <a:pt x="1" y="270"/>
                  </a:lnTo>
                  <a:cubicBezTo>
                    <a:pt x="10039" y="698"/>
                    <a:pt x="29388" y="2566"/>
                    <a:pt x="34296" y="12604"/>
                  </a:cubicBezTo>
                  <a:cubicBezTo>
                    <a:pt x="34629" y="13349"/>
                    <a:pt x="34882" y="14124"/>
                    <a:pt x="35041" y="14932"/>
                  </a:cubicBezTo>
                  <a:lnTo>
                    <a:pt x="35088" y="14916"/>
                  </a:lnTo>
                  <a:cubicBezTo>
                    <a:pt x="32761" y="2693"/>
                    <a:pt x="10293" y="492"/>
                    <a:pt x="127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8"/>
            <p:cNvSpPr/>
            <p:nvPr/>
          </p:nvSpPr>
          <p:spPr>
            <a:xfrm>
              <a:off x="3463788" y="3786903"/>
              <a:ext cx="1061003" cy="472661"/>
            </a:xfrm>
            <a:custGeom>
              <a:rect b="b" l="l" r="r" t="t"/>
              <a:pathLst>
                <a:path extrusionOk="0" h="15534" w="34867">
                  <a:moveTo>
                    <a:pt x="191" y="1"/>
                  </a:moveTo>
                  <a:cubicBezTo>
                    <a:pt x="127" y="96"/>
                    <a:pt x="64" y="175"/>
                    <a:pt x="1" y="270"/>
                  </a:cubicBezTo>
                  <a:cubicBezTo>
                    <a:pt x="10023" y="808"/>
                    <a:pt x="29435" y="3104"/>
                    <a:pt x="34138" y="13190"/>
                  </a:cubicBezTo>
                  <a:cubicBezTo>
                    <a:pt x="34455" y="13950"/>
                    <a:pt x="34676" y="14726"/>
                    <a:pt x="34819" y="15534"/>
                  </a:cubicBezTo>
                  <a:lnTo>
                    <a:pt x="34866" y="15518"/>
                  </a:lnTo>
                  <a:cubicBezTo>
                    <a:pt x="32824" y="3294"/>
                    <a:pt x="10277" y="634"/>
                    <a:pt x="191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8"/>
            <p:cNvSpPr/>
            <p:nvPr/>
          </p:nvSpPr>
          <p:spPr>
            <a:xfrm>
              <a:off x="3478242" y="3766668"/>
              <a:ext cx="1051843" cy="491465"/>
            </a:xfrm>
            <a:custGeom>
              <a:rect b="b" l="l" r="r" t="t"/>
              <a:pathLst>
                <a:path extrusionOk="0" h="16152" w="34566">
                  <a:moveTo>
                    <a:pt x="175" y="1"/>
                  </a:moveTo>
                  <a:lnTo>
                    <a:pt x="1" y="254"/>
                  </a:lnTo>
                  <a:cubicBezTo>
                    <a:pt x="9976" y="951"/>
                    <a:pt x="29388" y="3611"/>
                    <a:pt x="33900" y="13776"/>
                  </a:cubicBezTo>
                  <a:cubicBezTo>
                    <a:pt x="34201" y="14536"/>
                    <a:pt x="34407" y="15328"/>
                    <a:pt x="34534" y="16151"/>
                  </a:cubicBezTo>
                  <a:lnTo>
                    <a:pt x="34565" y="16135"/>
                  </a:lnTo>
                  <a:cubicBezTo>
                    <a:pt x="32840" y="3896"/>
                    <a:pt x="10213" y="761"/>
                    <a:pt x="17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8"/>
            <p:cNvSpPr/>
            <p:nvPr/>
          </p:nvSpPr>
          <p:spPr>
            <a:xfrm>
              <a:off x="3493182" y="3746920"/>
              <a:ext cx="1042197" cy="509265"/>
            </a:xfrm>
            <a:custGeom>
              <a:rect b="b" l="l" r="r" t="t"/>
              <a:pathLst>
                <a:path extrusionOk="0" h="16737" w="34249">
                  <a:moveTo>
                    <a:pt x="190" y="1"/>
                  </a:moveTo>
                  <a:lnTo>
                    <a:pt x="0" y="254"/>
                  </a:lnTo>
                  <a:cubicBezTo>
                    <a:pt x="9944" y="1077"/>
                    <a:pt x="29308" y="4117"/>
                    <a:pt x="33647" y="14330"/>
                  </a:cubicBezTo>
                  <a:cubicBezTo>
                    <a:pt x="33932" y="15106"/>
                    <a:pt x="34122" y="15913"/>
                    <a:pt x="34217" y="16737"/>
                  </a:cubicBezTo>
                  <a:lnTo>
                    <a:pt x="34249" y="16737"/>
                  </a:lnTo>
                  <a:cubicBezTo>
                    <a:pt x="32855" y="4545"/>
                    <a:pt x="10102" y="856"/>
                    <a:pt x="190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8"/>
            <p:cNvSpPr/>
            <p:nvPr/>
          </p:nvSpPr>
          <p:spPr>
            <a:xfrm>
              <a:off x="3328898" y="4109141"/>
              <a:ext cx="1141429" cy="172128"/>
            </a:xfrm>
            <a:custGeom>
              <a:rect b="b" l="l" r="r" t="t"/>
              <a:pathLst>
                <a:path extrusionOk="0" h="5657" w="37510">
                  <a:moveTo>
                    <a:pt x="21174" y="0"/>
                  </a:moveTo>
                  <a:cubicBezTo>
                    <a:pt x="20486" y="0"/>
                    <a:pt x="19798" y="18"/>
                    <a:pt x="19111" y="51"/>
                  </a:cubicBezTo>
                  <a:cubicBezTo>
                    <a:pt x="15834" y="257"/>
                    <a:pt x="12572" y="764"/>
                    <a:pt x="9374" y="1571"/>
                  </a:cubicBezTo>
                  <a:cubicBezTo>
                    <a:pt x="6191" y="2379"/>
                    <a:pt x="3056" y="3392"/>
                    <a:pt x="0" y="4595"/>
                  </a:cubicBezTo>
                  <a:lnTo>
                    <a:pt x="63" y="4769"/>
                  </a:lnTo>
                  <a:cubicBezTo>
                    <a:pt x="3119" y="3566"/>
                    <a:pt x="6254" y="2553"/>
                    <a:pt x="9421" y="1729"/>
                  </a:cubicBezTo>
                  <a:cubicBezTo>
                    <a:pt x="12604" y="922"/>
                    <a:pt x="15850" y="415"/>
                    <a:pt x="19127" y="209"/>
                  </a:cubicBezTo>
                  <a:cubicBezTo>
                    <a:pt x="19852" y="171"/>
                    <a:pt x="20578" y="150"/>
                    <a:pt x="21304" y="150"/>
                  </a:cubicBezTo>
                  <a:cubicBezTo>
                    <a:pt x="23861" y="150"/>
                    <a:pt x="26414" y="407"/>
                    <a:pt x="28881" y="1049"/>
                  </a:cubicBezTo>
                  <a:cubicBezTo>
                    <a:pt x="30480" y="1460"/>
                    <a:pt x="32016" y="2046"/>
                    <a:pt x="33472" y="2790"/>
                  </a:cubicBezTo>
                  <a:cubicBezTo>
                    <a:pt x="34201" y="3154"/>
                    <a:pt x="34897" y="3582"/>
                    <a:pt x="35578" y="4057"/>
                  </a:cubicBezTo>
                  <a:cubicBezTo>
                    <a:pt x="36243" y="4532"/>
                    <a:pt x="36861" y="5054"/>
                    <a:pt x="37431" y="5656"/>
                  </a:cubicBezTo>
                  <a:lnTo>
                    <a:pt x="37510" y="5561"/>
                  </a:lnTo>
                  <a:cubicBezTo>
                    <a:pt x="36940" y="4975"/>
                    <a:pt x="36322" y="4437"/>
                    <a:pt x="35642" y="3962"/>
                  </a:cubicBezTo>
                  <a:cubicBezTo>
                    <a:pt x="34977" y="3471"/>
                    <a:pt x="34264" y="3044"/>
                    <a:pt x="33536" y="2664"/>
                  </a:cubicBezTo>
                  <a:cubicBezTo>
                    <a:pt x="32063" y="1919"/>
                    <a:pt x="30512" y="1334"/>
                    <a:pt x="28912" y="922"/>
                  </a:cubicBezTo>
                  <a:cubicBezTo>
                    <a:pt x="26393" y="258"/>
                    <a:pt x="23785" y="0"/>
                    <a:pt x="21174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8"/>
            <p:cNvSpPr/>
            <p:nvPr/>
          </p:nvSpPr>
          <p:spPr>
            <a:xfrm>
              <a:off x="4664897" y="4109141"/>
              <a:ext cx="1141460" cy="172128"/>
            </a:xfrm>
            <a:custGeom>
              <a:rect b="b" l="l" r="r" t="t"/>
              <a:pathLst>
                <a:path extrusionOk="0" h="5657" w="37511">
                  <a:moveTo>
                    <a:pt x="16337" y="0"/>
                  </a:moveTo>
                  <a:cubicBezTo>
                    <a:pt x="13726" y="0"/>
                    <a:pt x="11117" y="258"/>
                    <a:pt x="8598" y="922"/>
                  </a:cubicBezTo>
                  <a:cubicBezTo>
                    <a:pt x="6999" y="1334"/>
                    <a:pt x="5448" y="1919"/>
                    <a:pt x="3975" y="2664"/>
                  </a:cubicBezTo>
                  <a:cubicBezTo>
                    <a:pt x="3247" y="3044"/>
                    <a:pt x="2534" y="3471"/>
                    <a:pt x="1869" y="3962"/>
                  </a:cubicBezTo>
                  <a:cubicBezTo>
                    <a:pt x="1188" y="4437"/>
                    <a:pt x="571" y="4975"/>
                    <a:pt x="1" y="5561"/>
                  </a:cubicBezTo>
                  <a:lnTo>
                    <a:pt x="80" y="5656"/>
                  </a:lnTo>
                  <a:cubicBezTo>
                    <a:pt x="650" y="5054"/>
                    <a:pt x="1268" y="4532"/>
                    <a:pt x="1948" y="4057"/>
                  </a:cubicBezTo>
                  <a:cubicBezTo>
                    <a:pt x="2613" y="3582"/>
                    <a:pt x="3310" y="3154"/>
                    <a:pt x="4038" y="2790"/>
                  </a:cubicBezTo>
                  <a:cubicBezTo>
                    <a:pt x="5495" y="2046"/>
                    <a:pt x="7047" y="1460"/>
                    <a:pt x="8630" y="1049"/>
                  </a:cubicBezTo>
                  <a:cubicBezTo>
                    <a:pt x="11097" y="407"/>
                    <a:pt x="13660" y="150"/>
                    <a:pt x="16214" y="150"/>
                  </a:cubicBezTo>
                  <a:cubicBezTo>
                    <a:pt x="16938" y="150"/>
                    <a:pt x="17663" y="171"/>
                    <a:pt x="18384" y="209"/>
                  </a:cubicBezTo>
                  <a:cubicBezTo>
                    <a:pt x="21661" y="415"/>
                    <a:pt x="24907" y="922"/>
                    <a:pt x="28090" y="1729"/>
                  </a:cubicBezTo>
                  <a:cubicBezTo>
                    <a:pt x="31256" y="2553"/>
                    <a:pt x="34392" y="3566"/>
                    <a:pt x="37447" y="4769"/>
                  </a:cubicBezTo>
                  <a:lnTo>
                    <a:pt x="37511" y="4595"/>
                  </a:lnTo>
                  <a:cubicBezTo>
                    <a:pt x="34455" y="3392"/>
                    <a:pt x="31320" y="2394"/>
                    <a:pt x="28137" y="1571"/>
                  </a:cubicBezTo>
                  <a:cubicBezTo>
                    <a:pt x="24939" y="764"/>
                    <a:pt x="21677" y="257"/>
                    <a:pt x="18400" y="51"/>
                  </a:cubicBezTo>
                  <a:cubicBezTo>
                    <a:pt x="17713" y="18"/>
                    <a:pt x="17025" y="0"/>
                    <a:pt x="16337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48"/>
            <p:cNvSpPr/>
            <p:nvPr/>
          </p:nvSpPr>
          <p:spPr>
            <a:xfrm>
              <a:off x="4593603" y="4076947"/>
              <a:ext cx="76166" cy="177818"/>
            </a:xfrm>
            <a:custGeom>
              <a:rect b="b" l="l" r="r" t="t"/>
              <a:pathLst>
                <a:path extrusionOk="0" h="5844" w="2503">
                  <a:moveTo>
                    <a:pt x="2439" y="1"/>
                  </a:moveTo>
                  <a:cubicBezTo>
                    <a:pt x="2075" y="412"/>
                    <a:pt x="1758" y="840"/>
                    <a:pt x="1473" y="1299"/>
                  </a:cubicBezTo>
                  <a:cubicBezTo>
                    <a:pt x="1204" y="1758"/>
                    <a:pt x="966" y="2233"/>
                    <a:pt x="776" y="2724"/>
                  </a:cubicBezTo>
                  <a:cubicBezTo>
                    <a:pt x="570" y="3231"/>
                    <a:pt x="412" y="3737"/>
                    <a:pt x="285" y="4260"/>
                  </a:cubicBezTo>
                  <a:cubicBezTo>
                    <a:pt x="159" y="4782"/>
                    <a:pt x="64" y="5305"/>
                    <a:pt x="0" y="5843"/>
                  </a:cubicBezTo>
                  <a:lnTo>
                    <a:pt x="48" y="5843"/>
                  </a:lnTo>
                  <a:cubicBezTo>
                    <a:pt x="111" y="5305"/>
                    <a:pt x="206" y="4782"/>
                    <a:pt x="333" y="4276"/>
                  </a:cubicBezTo>
                  <a:cubicBezTo>
                    <a:pt x="460" y="3753"/>
                    <a:pt x="634" y="3247"/>
                    <a:pt x="824" y="2756"/>
                  </a:cubicBezTo>
                  <a:cubicBezTo>
                    <a:pt x="1030" y="2265"/>
                    <a:pt x="1267" y="1790"/>
                    <a:pt x="1552" y="1331"/>
                  </a:cubicBezTo>
                  <a:cubicBezTo>
                    <a:pt x="1821" y="887"/>
                    <a:pt x="2138" y="460"/>
                    <a:pt x="2502" y="64"/>
                  </a:cubicBezTo>
                  <a:lnTo>
                    <a:pt x="2439" y="1"/>
                  </a:ln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48"/>
            <p:cNvSpPr/>
            <p:nvPr/>
          </p:nvSpPr>
          <p:spPr>
            <a:xfrm>
              <a:off x="4465437" y="4076947"/>
              <a:ext cx="76166" cy="177331"/>
            </a:xfrm>
            <a:custGeom>
              <a:rect b="b" l="l" r="r" t="t"/>
              <a:pathLst>
                <a:path extrusionOk="0" h="5828" w="2503">
                  <a:moveTo>
                    <a:pt x="80" y="1"/>
                  </a:moveTo>
                  <a:lnTo>
                    <a:pt x="1" y="64"/>
                  </a:lnTo>
                  <a:cubicBezTo>
                    <a:pt x="349" y="460"/>
                    <a:pt x="666" y="887"/>
                    <a:pt x="951" y="1347"/>
                  </a:cubicBezTo>
                  <a:cubicBezTo>
                    <a:pt x="1236" y="1790"/>
                    <a:pt x="1473" y="2265"/>
                    <a:pt x="1679" y="2756"/>
                  </a:cubicBezTo>
                  <a:cubicBezTo>
                    <a:pt x="1885" y="3247"/>
                    <a:pt x="2043" y="3753"/>
                    <a:pt x="2170" y="4260"/>
                  </a:cubicBezTo>
                  <a:cubicBezTo>
                    <a:pt x="2297" y="4782"/>
                    <a:pt x="2392" y="5305"/>
                    <a:pt x="2471" y="5827"/>
                  </a:cubicBezTo>
                  <a:lnTo>
                    <a:pt x="2502" y="5827"/>
                  </a:lnTo>
                  <a:cubicBezTo>
                    <a:pt x="2439" y="5305"/>
                    <a:pt x="2344" y="4767"/>
                    <a:pt x="2233" y="4244"/>
                  </a:cubicBezTo>
                  <a:cubicBezTo>
                    <a:pt x="2107" y="3737"/>
                    <a:pt x="1948" y="3215"/>
                    <a:pt x="1742" y="2724"/>
                  </a:cubicBezTo>
                  <a:cubicBezTo>
                    <a:pt x="1537" y="2233"/>
                    <a:pt x="1299" y="1758"/>
                    <a:pt x="1030" y="1299"/>
                  </a:cubicBezTo>
                  <a:cubicBezTo>
                    <a:pt x="745" y="840"/>
                    <a:pt x="428" y="412"/>
                    <a:pt x="80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48"/>
            <p:cNvSpPr/>
            <p:nvPr/>
          </p:nvSpPr>
          <p:spPr>
            <a:xfrm>
              <a:off x="4490967" y="3696835"/>
              <a:ext cx="28482" cy="24281"/>
            </a:xfrm>
            <a:custGeom>
              <a:rect b="b" l="l" r="r" t="t"/>
              <a:pathLst>
                <a:path extrusionOk="0" h="798" w="936">
                  <a:moveTo>
                    <a:pt x="539" y="0"/>
                  </a:moveTo>
                  <a:cubicBezTo>
                    <a:pt x="175" y="0"/>
                    <a:pt x="1" y="428"/>
                    <a:pt x="254" y="681"/>
                  </a:cubicBezTo>
                  <a:cubicBezTo>
                    <a:pt x="335" y="762"/>
                    <a:pt x="433" y="797"/>
                    <a:pt x="530" y="797"/>
                  </a:cubicBezTo>
                  <a:cubicBezTo>
                    <a:pt x="736" y="797"/>
                    <a:pt x="935" y="633"/>
                    <a:pt x="935" y="396"/>
                  </a:cubicBezTo>
                  <a:cubicBezTo>
                    <a:pt x="935" y="174"/>
                    <a:pt x="745" y="0"/>
                    <a:pt x="53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8"/>
            <p:cNvSpPr/>
            <p:nvPr/>
          </p:nvSpPr>
          <p:spPr>
            <a:xfrm>
              <a:off x="4248633" y="3697778"/>
              <a:ext cx="24618" cy="21025"/>
            </a:xfrm>
            <a:custGeom>
              <a:rect b="b" l="l" r="r" t="t"/>
              <a:pathLst>
                <a:path extrusionOk="0" h="691" w="809">
                  <a:moveTo>
                    <a:pt x="460" y="1"/>
                  </a:moveTo>
                  <a:cubicBezTo>
                    <a:pt x="143" y="1"/>
                    <a:pt x="1" y="365"/>
                    <a:pt x="206" y="587"/>
                  </a:cubicBezTo>
                  <a:cubicBezTo>
                    <a:pt x="278" y="659"/>
                    <a:pt x="367" y="690"/>
                    <a:pt x="454" y="690"/>
                  </a:cubicBezTo>
                  <a:cubicBezTo>
                    <a:pt x="635" y="690"/>
                    <a:pt x="808" y="552"/>
                    <a:pt x="808" y="349"/>
                  </a:cubicBezTo>
                  <a:cubicBezTo>
                    <a:pt x="808" y="143"/>
                    <a:pt x="650" y="1"/>
                    <a:pt x="460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8"/>
            <p:cNvSpPr/>
            <p:nvPr/>
          </p:nvSpPr>
          <p:spPr>
            <a:xfrm>
              <a:off x="4711635" y="3635643"/>
              <a:ext cx="36668" cy="36635"/>
            </a:xfrm>
            <a:custGeom>
              <a:rect b="b" l="l" r="r" t="t"/>
              <a:pathLst>
                <a:path extrusionOk="0" h="1204" w="1205">
                  <a:moveTo>
                    <a:pt x="602" y="0"/>
                  </a:moveTo>
                  <a:cubicBezTo>
                    <a:pt x="270" y="0"/>
                    <a:pt x="1" y="269"/>
                    <a:pt x="1" y="602"/>
                  </a:cubicBezTo>
                  <a:cubicBezTo>
                    <a:pt x="1" y="934"/>
                    <a:pt x="270" y="1204"/>
                    <a:pt x="602" y="1204"/>
                  </a:cubicBezTo>
                  <a:cubicBezTo>
                    <a:pt x="935" y="1204"/>
                    <a:pt x="1204" y="934"/>
                    <a:pt x="1204" y="602"/>
                  </a:cubicBezTo>
                  <a:cubicBezTo>
                    <a:pt x="1204" y="269"/>
                    <a:pt x="935" y="0"/>
                    <a:pt x="602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48"/>
            <p:cNvSpPr/>
            <p:nvPr/>
          </p:nvSpPr>
          <p:spPr>
            <a:xfrm>
              <a:off x="3565907" y="3478085"/>
              <a:ext cx="3439" cy="2282"/>
            </a:xfrm>
            <a:custGeom>
              <a:rect b="b" l="l" r="r" t="t"/>
              <a:pathLst>
                <a:path extrusionOk="0" h="75" w="113">
                  <a:moveTo>
                    <a:pt x="49" y="1"/>
                  </a:moveTo>
                  <a:cubicBezTo>
                    <a:pt x="0" y="1"/>
                    <a:pt x="53" y="74"/>
                    <a:pt x="81" y="74"/>
                  </a:cubicBezTo>
                  <a:cubicBezTo>
                    <a:pt x="90" y="74"/>
                    <a:pt x="96" y="67"/>
                    <a:pt x="96" y="48"/>
                  </a:cubicBezTo>
                  <a:cubicBezTo>
                    <a:pt x="112" y="32"/>
                    <a:pt x="80" y="1"/>
                    <a:pt x="49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48"/>
            <p:cNvSpPr/>
            <p:nvPr/>
          </p:nvSpPr>
          <p:spPr>
            <a:xfrm>
              <a:off x="4437017" y="3619242"/>
              <a:ext cx="34721" cy="34718"/>
            </a:xfrm>
            <a:custGeom>
              <a:rect b="b" l="l" r="r" t="t"/>
              <a:pathLst>
                <a:path extrusionOk="0" h="1141" w="1141"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71" y="1141"/>
                  </a:cubicBezTo>
                  <a:cubicBezTo>
                    <a:pt x="887" y="1141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48"/>
            <p:cNvSpPr/>
            <p:nvPr/>
          </p:nvSpPr>
          <p:spPr>
            <a:xfrm>
              <a:off x="5040234" y="3416893"/>
              <a:ext cx="15915" cy="14058"/>
            </a:xfrm>
            <a:custGeom>
              <a:rect b="b" l="l" r="r" t="t"/>
              <a:pathLst>
                <a:path extrusionOk="0" h="462" w="523">
                  <a:moveTo>
                    <a:pt x="301" y="1"/>
                  </a:moveTo>
                  <a:cubicBezTo>
                    <a:pt x="95" y="1"/>
                    <a:pt x="0" y="254"/>
                    <a:pt x="143" y="397"/>
                  </a:cubicBezTo>
                  <a:cubicBezTo>
                    <a:pt x="188" y="442"/>
                    <a:pt x="242" y="461"/>
                    <a:pt x="296" y="461"/>
                  </a:cubicBezTo>
                  <a:cubicBezTo>
                    <a:pt x="411" y="461"/>
                    <a:pt x="523" y="368"/>
                    <a:pt x="523" y="238"/>
                  </a:cubicBezTo>
                  <a:cubicBezTo>
                    <a:pt x="523" y="112"/>
                    <a:pt x="428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48"/>
            <p:cNvSpPr/>
            <p:nvPr/>
          </p:nvSpPr>
          <p:spPr>
            <a:xfrm>
              <a:off x="4167206" y="3562889"/>
              <a:ext cx="16889" cy="16887"/>
            </a:xfrm>
            <a:custGeom>
              <a:rect b="b" l="l" r="r" t="t"/>
              <a:pathLst>
                <a:path extrusionOk="0" h="555" w="555">
                  <a:moveTo>
                    <a:pt x="270" y="0"/>
                  </a:moveTo>
                  <a:cubicBezTo>
                    <a:pt x="127" y="0"/>
                    <a:pt x="1" y="111"/>
                    <a:pt x="1" y="269"/>
                  </a:cubicBezTo>
                  <a:cubicBezTo>
                    <a:pt x="1" y="428"/>
                    <a:pt x="127" y="554"/>
                    <a:pt x="270" y="554"/>
                  </a:cubicBezTo>
                  <a:cubicBezTo>
                    <a:pt x="428" y="554"/>
                    <a:pt x="555" y="428"/>
                    <a:pt x="555" y="269"/>
                  </a:cubicBezTo>
                  <a:cubicBezTo>
                    <a:pt x="555" y="111"/>
                    <a:pt x="428" y="0"/>
                    <a:pt x="27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48"/>
            <p:cNvSpPr/>
            <p:nvPr/>
          </p:nvSpPr>
          <p:spPr>
            <a:xfrm>
              <a:off x="4763181" y="3453529"/>
              <a:ext cx="16919" cy="16887"/>
            </a:xfrm>
            <a:custGeom>
              <a:rect b="b" l="l" r="r" t="t"/>
              <a:pathLst>
                <a:path extrusionOk="0" h="555" w="556">
                  <a:moveTo>
                    <a:pt x="270" y="0"/>
                  </a:moveTo>
                  <a:cubicBezTo>
                    <a:pt x="128" y="0"/>
                    <a:pt x="1" y="127"/>
                    <a:pt x="1" y="269"/>
                  </a:cubicBezTo>
                  <a:cubicBezTo>
                    <a:pt x="1" y="428"/>
                    <a:pt x="128" y="554"/>
                    <a:pt x="270" y="554"/>
                  </a:cubicBezTo>
                  <a:cubicBezTo>
                    <a:pt x="428" y="554"/>
                    <a:pt x="555" y="428"/>
                    <a:pt x="555" y="269"/>
                  </a:cubicBezTo>
                  <a:cubicBezTo>
                    <a:pt x="555" y="127"/>
                    <a:pt x="428" y="0"/>
                    <a:pt x="27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48"/>
            <p:cNvSpPr/>
            <p:nvPr/>
          </p:nvSpPr>
          <p:spPr>
            <a:xfrm>
              <a:off x="4883161" y="3315231"/>
              <a:ext cx="15458" cy="15457"/>
            </a:xfrm>
            <a:custGeom>
              <a:rect b="b" l="l" r="r" t="t"/>
              <a:pathLst>
                <a:path extrusionOk="0" h="508" w="508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97"/>
                    <a:pt x="111" y="508"/>
                    <a:pt x="254" y="508"/>
                  </a:cubicBezTo>
                  <a:cubicBezTo>
                    <a:pt x="396" y="508"/>
                    <a:pt x="507" y="397"/>
                    <a:pt x="507" y="254"/>
                  </a:cubicBezTo>
                  <a:cubicBezTo>
                    <a:pt x="507" y="112"/>
                    <a:pt x="396" y="1"/>
                    <a:pt x="254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48"/>
            <p:cNvSpPr/>
            <p:nvPr/>
          </p:nvSpPr>
          <p:spPr>
            <a:xfrm>
              <a:off x="4103124" y="3504588"/>
              <a:ext cx="28452" cy="24372"/>
            </a:xfrm>
            <a:custGeom>
              <a:rect b="b" l="l" r="r" t="t"/>
              <a:pathLst>
                <a:path extrusionOk="0" h="801" w="935">
                  <a:moveTo>
                    <a:pt x="539" y="0"/>
                  </a:moveTo>
                  <a:cubicBezTo>
                    <a:pt x="191" y="0"/>
                    <a:pt x="1" y="428"/>
                    <a:pt x="254" y="681"/>
                  </a:cubicBezTo>
                  <a:cubicBezTo>
                    <a:pt x="337" y="764"/>
                    <a:pt x="438" y="801"/>
                    <a:pt x="536" y="801"/>
                  </a:cubicBezTo>
                  <a:cubicBezTo>
                    <a:pt x="741" y="801"/>
                    <a:pt x="935" y="642"/>
                    <a:pt x="935" y="396"/>
                  </a:cubicBezTo>
                  <a:cubicBezTo>
                    <a:pt x="935" y="190"/>
                    <a:pt x="761" y="16"/>
                    <a:pt x="53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48"/>
            <p:cNvSpPr/>
            <p:nvPr/>
          </p:nvSpPr>
          <p:spPr>
            <a:xfrm>
              <a:off x="4154213" y="3400036"/>
              <a:ext cx="32286" cy="27689"/>
            </a:xfrm>
            <a:custGeom>
              <a:rect b="b" l="l" r="r" t="t"/>
              <a:pathLst>
                <a:path extrusionOk="0" h="910" w="1061">
                  <a:moveTo>
                    <a:pt x="602" y="1"/>
                  </a:moveTo>
                  <a:cubicBezTo>
                    <a:pt x="206" y="1"/>
                    <a:pt x="0" y="491"/>
                    <a:pt x="285" y="776"/>
                  </a:cubicBezTo>
                  <a:cubicBezTo>
                    <a:pt x="377" y="868"/>
                    <a:pt x="490" y="909"/>
                    <a:pt x="601" y="909"/>
                  </a:cubicBezTo>
                  <a:cubicBezTo>
                    <a:pt x="835" y="909"/>
                    <a:pt x="1061" y="728"/>
                    <a:pt x="1061" y="460"/>
                  </a:cubicBezTo>
                  <a:cubicBezTo>
                    <a:pt x="1061" y="206"/>
                    <a:pt x="855" y="1"/>
                    <a:pt x="60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8"/>
            <p:cNvSpPr/>
            <p:nvPr/>
          </p:nvSpPr>
          <p:spPr>
            <a:xfrm>
              <a:off x="4001949" y="3423161"/>
              <a:ext cx="18836" cy="16005"/>
            </a:xfrm>
            <a:custGeom>
              <a:rect b="b" l="l" r="r" t="t"/>
              <a:pathLst>
                <a:path extrusionOk="0" h="526" w="619">
                  <a:moveTo>
                    <a:pt x="365" y="1"/>
                  </a:moveTo>
                  <a:cubicBezTo>
                    <a:pt x="127" y="1"/>
                    <a:pt x="1" y="286"/>
                    <a:pt x="175" y="444"/>
                  </a:cubicBezTo>
                  <a:cubicBezTo>
                    <a:pt x="226" y="501"/>
                    <a:pt x="291" y="525"/>
                    <a:pt x="356" y="525"/>
                  </a:cubicBezTo>
                  <a:cubicBezTo>
                    <a:pt x="489" y="525"/>
                    <a:pt x="618" y="419"/>
                    <a:pt x="618" y="270"/>
                  </a:cubicBezTo>
                  <a:cubicBezTo>
                    <a:pt x="618" y="111"/>
                    <a:pt x="507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8"/>
            <p:cNvSpPr/>
            <p:nvPr/>
          </p:nvSpPr>
          <p:spPr>
            <a:xfrm>
              <a:off x="4971800" y="3315231"/>
              <a:ext cx="11594" cy="10315"/>
            </a:xfrm>
            <a:custGeom>
              <a:rect b="b" l="l" r="r" t="t"/>
              <a:pathLst>
                <a:path extrusionOk="0" h="339" w="381">
                  <a:moveTo>
                    <a:pt x="223" y="1"/>
                  </a:moveTo>
                  <a:cubicBezTo>
                    <a:pt x="64" y="1"/>
                    <a:pt x="1" y="191"/>
                    <a:pt x="96" y="286"/>
                  </a:cubicBezTo>
                  <a:cubicBezTo>
                    <a:pt x="132" y="322"/>
                    <a:pt x="175" y="338"/>
                    <a:pt x="217" y="338"/>
                  </a:cubicBezTo>
                  <a:cubicBezTo>
                    <a:pt x="302" y="338"/>
                    <a:pt x="381" y="271"/>
                    <a:pt x="381" y="175"/>
                  </a:cubicBezTo>
                  <a:cubicBezTo>
                    <a:pt x="381" y="80"/>
                    <a:pt x="302" y="1"/>
                    <a:pt x="223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48"/>
            <p:cNvSpPr/>
            <p:nvPr/>
          </p:nvSpPr>
          <p:spPr>
            <a:xfrm>
              <a:off x="4445202" y="3546031"/>
              <a:ext cx="19293" cy="16461"/>
            </a:xfrm>
            <a:custGeom>
              <a:rect b="b" l="l" r="r" t="t"/>
              <a:pathLst>
                <a:path extrusionOk="0" h="541" w="634">
                  <a:moveTo>
                    <a:pt x="365" y="0"/>
                  </a:moveTo>
                  <a:cubicBezTo>
                    <a:pt x="127" y="0"/>
                    <a:pt x="1" y="285"/>
                    <a:pt x="175" y="459"/>
                  </a:cubicBezTo>
                  <a:cubicBezTo>
                    <a:pt x="226" y="515"/>
                    <a:pt x="292" y="540"/>
                    <a:pt x="357" y="540"/>
                  </a:cubicBezTo>
                  <a:cubicBezTo>
                    <a:pt x="496" y="540"/>
                    <a:pt x="634" y="430"/>
                    <a:pt x="634" y="269"/>
                  </a:cubicBezTo>
                  <a:cubicBezTo>
                    <a:pt x="618" y="127"/>
                    <a:pt x="507" y="0"/>
                    <a:pt x="36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48"/>
            <p:cNvSpPr/>
            <p:nvPr/>
          </p:nvSpPr>
          <p:spPr>
            <a:xfrm>
              <a:off x="3922925" y="2847424"/>
              <a:ext cx="17862" cy="17861"/>
            </a:xfrm>
            <a:custGeom>
              <a:rect b="b" l="l" r="r" t="t"/>
              <a:pathLst>
                <a:path extrusionOk="0" h="587" w="587">
                  <a:moveTo>
                    <a:pt x="286" y="0"/>
                  </a:moveTo>
                  <a:cubicBezTo>
                    <a:pt x="128" y="0"/>
                    <a:pt x="1" y="143"/>
                    <a:pt x="1" y="301"/>
                  </a:cubicBezTo>
                  <a:cubicBezTo>
                    <a:pt x="1" y="460"/>
                    <a:pt x="128" y="586"/>
                    <a:pt x="286" y="586"/>
                  </a:cubicBezTo>
                  <a:cubicBezTo>
                    <a:pt x="444" y="586"/>
                    <a:pt x="587" y="460"/>
                    <a:pt x="587" y="301"/>
                  </a:cubicBezTo>
                  <a:cubicBezTo>
                    <a:pt x="587" y="143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8"/>
            <p:cNvSpPr/>
            <p:nvPr/>
          </p:nvSpPr>
          <p:spPr>
            <a:xfrm>
              <a:off x="4337272" y="3873168"/>
              <a:ext cx="14028" cy="12171"/>
            </a:xfrm>
            <a:custGeom>
              <a:rect b="b" l="l" r="r" t="t"/>
              <a:pathLst>
                <a:path extrusionOk="0" h="400" w="461">
                  <a:moveTo>
                    <a:pt x="254" y="0"/>
                  </a:moveTo>
                  <a:cubicBezTo>
                    <a:pt x="80" y="0"/>
                    <a:pt x="1" y="222"/>
                    <a:pt x="112" y="348"/>
                  </a:cubicBezTo>
                  <a:cubicBezTo>
                    <a:pt x="152" y="384"/>
                    <a:pt x="202" y="400"/>
                    <a:pt x="251" y="400"/>
                  </a:cubicBezTo>
                  <a:cubicBezTo>
                    <a:pt x="357" y="400"/>
                    <a:pt x="460" y="325"/>
                    <a:pt x="460" y="206"/>
                  </a:cubicBezTo>
                  <a:cubicBezTo>
                    <a:pt x="460" y="95"/>
                    <a:pt x="365" y="0"/>
                    <a:pt x="254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8"/>
            <p:cNvSpPr/>
            <p:nvPr/>
          </p:nvSpPr>
          <p:spPr>
            <a:xfrm>
              <a:off x="4543000" y="3665980"/>
              <a:ext cx="33777" cy="29089"/>
            </a:xfrm>
            <a:custGeom>
              <a:rect b="b" l="l" r="r" t="t"/>
              <a:pathLst>
                <a:path extrusionOk="0" h="956" w="1110">
                  <a:moveTo>
                    <a:pt x="634" y="1"/>
                  </a:moveTo>
                  <a:cubicBezTo>
                    <a:pt x="207" y="1"/>
                    <a:pt x="1" y="523"/>
                    <a:pt x="302" y="824"/>
                  </a:cubicBezTo>
                  <a:cubicBezTo>
                    <a:pt x="397" y="915"/>
                    <a:pt x="514" y="956"/>
                    <a:pt x="628" y="956"/>
                  </a:cubicBezTo>
                  <a:cubicBezTo>
                    <a:pt x="874" y="956"/>
                    <a:pt x="1109" y="767"/>
                    <a:pt x="1109" y="476"/>
                  </a:cubicBezTo>
                  <a:cubicBezTo>
                    <a:pt x="1109" y="222"/>
                    <a:pt x="888" y="1"/>
                    <a:pt x="634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8"/>
            <p:cNvSpPr/>
            <p:nvPr/>
          </p:nvSpPr>
          <p:spPr>
            <a:xfrm>
              <a:off x="5250770" y="3740195"/>
              <a:ext cx="4838" cy="4351"/>
            </a:xfrm>
            <a:custGeom>
              <a:rect b="b" l="l" r="r" t="t"/>
              <a:pathLst>
                <a:path extrusionOk="0" h="143" w="159">
                  <a:moveTo>
                    <a:pt x="80" y="0"/>
                  </a:moveTo>
                  <a:cubicBezTo>
                    <a:pt x="1" y="16"/>
                    <a:pt x="1" y="127"/>
                    <a:pt x="80" y="143"/>
                  </a:cubicBezTo>
                  <a:cubicBezTo>
                    <a:pt x="127" y="143"/>
                    <a:pt x="159" y="111"/>
                    <a:pt x="159" y="79"/>
                  </a:cubicBezTo>
                  <a:cubicBezTo>
                    <a:pt x="159" y="32"/>
                    <a:pt x="127" y="0"/>
                    <a:pt x="8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8"/>
            <p:cNvSpPr/>
            <p:nvPr/>
          </p:nvSpPr>
          <p:spPr>
            <a:xfrm>
              <a:off x="4700072" y="3179368"/>
              <a:ext cx="14972" cy="12871"/>
            </a:xfrm>
            <a:custGeom>
              <a:rect b="b" l="l" r="r" t="t"/>
              <a:pathLst>
                <a:path extrusionOk="0" h="423" w="492">
                  <a:moveTo>
                    <a:pt x="286" y="1"/>
                  </a:moveTo>
                  <a:cubicBezTo>
                    <a:pt x="96" y="1"/>
                    <a:pt x="1" y="222"/>
                    <a:pt x="127" y="365"/>
                  </a:cubicBezTo>
                  <a:cubicBezTo>
                    <a:pt x="172" y="405"/>
                    <a:pt x="225" y="423"/>
                    <a:pt x="276" y="423"/>
                  </a:cubicBezTo>
                  <a:cubicBezTo>
                    <a:pt x="387" y="423"/>
                    <a:pt x="492" y="337"/>
                    <a:pt x="492" y="207"/>
                  </a:cubicBezTo>
                  <a:cubicBezTo>
                    <a:pt x="492" y="96"/>
                    <a:pt x="397" y="1"/>
                    <a:pt x="286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8"/>
            <p:cNvSpPr/>
            <p:nvPr/>
          </p:nvSpPr>
          <p:spPr>
            <a:xfrm>
              <a:off x="4855684" y="3002548"/>
              <a:ext cx="21240" cy="17891"/>
            </a:xfrm>
            <a:custGeom>
              <a:rect b="b" l="l" r="r" t="t"/>
              <a:pathLst>
                <a:path extrusionOk="0" h="588" w="698">
                  <a:moveTo>
                    <a:pt x="397" y="1"/>
                  </a:moveTo>
                  <a:cubicBezTo>
                    <a:pt x="128" y="1"/>
                    <a:pt x="1" y="318"/>
                    <a:pt x="191" y="508"/>
                  </a:cubicBezTo>
                  <a:cubicBezTo>
                    <a:pt x="251" y="563"/>
                    <a:pt x="324" y="588"/>
                    <a:pt x="395" y="588"/>
                  </a:cubicBezTo>
                  <a:cubicBezTo>
                    <a:pt x="549" y="588"/>
                    <a:pt x="698" y="470"/>
                    <a:pt x="698" y="286"/>
                  </a:cubicBezTo>
                  <a:cubicBezTo>
                    <a:pt x="698" y="128"/>
                    <a:pt x="555" y="1"/>
                    <a:pt x="39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8"/>
            <p:cNvSpPr/>
            <p:nvPr/>
          </p:nvSpPr>
          <p:spPr>
            <a:xfrm>
              <a:off x="4952599" y="3937615"/>
              <a:ext cx="6725" cy="4534"/>
            </a:xfrm>
            <a:custGeom>
              <a:rect b="b" l="l" r="r" t="t"/>
              <a:pathLst>
                <a:path extrusionOk="0" h="149" w="221">
                  <a:moveTo>
                    <a:pt x="144" y="1"/>
                  </a:moveTo>
                  <a:cubicBezTo>
                    <a:pt x="138" y="1"/>
                    <a:pt x="131" y="2"/>
                    <a:pt x="125" y="4"/>
                  </a:cubicBezTo>
                  <a:cubicBezTo>
                    <a:pt x="120" y="3"/>
                    <a:pt x="116" y="3"/>
                    <a:pt x="111" y="3"/>
                  </a:cubicBezTo>
                  <a:cubicBezTo>
                    <a:pt x="0" y="3"/>
                    <a:pt x="123" y="149"/>
                    <a:pt x="186" y="149"/>
                  </a:cubicBezTo>
                  <a:cubicBezTo>
                    <a:pt x="206" y="149"/>
                    <a:pt x="220" y="135"/>
                    <a:pt x="220" y="99"/>
                  </a:cubicBezTo>
                  <a:cubicBezTo>
                    <a:pt x="220" y="44"/>
                    <a:pt x="184" y="1"/>
                    <a:pt x="144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8"/>
            <p:cNvSpPr/>
            <p:nvPr/>
          </p:nvSpPr>
          <p:spPr>
            <a:xfrm>
              <a:off x="5174637" y="3298861"/>
              <a:ext cx="16432" cy="16400"/>
            </a:xfrm>
            <a:custGeom>
              <a:rect b="b" l="l" r="r" t="t"/>
              <a:pathLst>
                <a:path extrusionOk="0" h="539" w="540">
                  <a:moveTo>
                    <a:pt x="270" y="1"/>
                  </a:moveTo>
                  <a:cubicBezTo>
                    <a:pt x="127" y="1"/>
                    <a:pt x="1" y="127"/>
                    <a:pt x="1" y="270"/>
                  </a:cubicBezTo>
                  <a:cubicBezTo>
                    <a:pt x="1" y="428"/>
                    <a:pt x="127" y="539"/>
                    <a:pt x="270" y="539"/>
                  </a:cubicBezTo>
                  <a:cubicBezTo>
                    <a:pt x="428" y="539"/>
                    <a:pt x="539" y="428"/>
                    <a:pt x="539" y="270"/>
                  </a:cubicBezTo>
                  <a:cubicBezTo>
                    <a:pt x="539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8"/>
            <p:cNvSpPr/>
            <p:nvPr/>
          </p:nvSpPr>
          <p:spPr>
            <a:xfrm>
              <a:off x="4908204" y="2983287"/>
              <a:ext cx="14485" cy="13997"/>
            </a:xfrm>
            <a:custGeom>
              <a:rect b="b" l="l" r="r" t="t"/>
              <a:pathLst>
                <a:path extrusionOk="0" h="460" w="476">
                  <a:moveTo>
                    <a:pt x="238" y="1"/>
                  </a:moveTo>
                  <a:cubicBezTo>
                    <a:pt x="112" y="1"/>
                    <a:pt x="1" y="96"/>
                    <a:pt x="1" y="238"/>
                  </a:cubicBezTo>
                  <a:cubicBezTo>
                    <a:pt x="1" y="365"/>
                    <a:pt x="112" y="460"/>
                    <a:pt x="238" y="460"/>
                  </a:cubicBezTo>
                  <a:cubicBezTo>
                    <a:pt x="365" y="460"/>
                    <a:pt x="476" y="365"/>
                    <a:pt x="476" y="238"/>
                  </a:cubicBezTo>
                  <a:cubicBezTo>
                    <a:pt x="476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8"/>
            <p:cNvSpPr/>
            <p:nvPr/>
          </p:nvSpPr>
          <p:spPr>
            <a:xfrm>
              <a:off x="4912555" y="3260795"/>
              <a:ext cx="10133" cy="8794"/>
            </a:xfrm>
            <a:custGeom>
              <a:rect b="b" l="l" r="r" t="t"/>
              <a:pathLst>
                <a:path extrusionOk="0" h="289" w="333">
                  <a:moveTo>
                    <a:pt x="190" y="1"/>
                  </a:moveTo>
                  <a:cubicBezTo>
                    <a:pt x="64" y="1"/>
                    <a:pt x="0" y="159"/>
                    <a:pt x="95" y="254"/>
                  </a:cubicBezTo>
                  <a:cubicBezTo>
                    <a:pt x="119" y="278"/>
                    <a:pt x="151" y="289"/>
                    <a:pt x="183" y="289"/>
                  </a:cubicBezTo>
                  <a:cubicBezTo>
                    <a:pt x="256" y="289"/>
                    <a:pt x="333" y="231"/>
                    <a:pt x="333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8"/>
            <p:cNvSpPr/>
            <p:nvPr/>
          </p:nvSpPr>
          <p:spPr>
            <a:xfrm>
              <a:off x="5100452" y="3350407"/>
              <a:ext cx="8216" cy="8215"/>
            </a:xfrm>
            <a:custGeom>
              <a:rect b="b" l="l" r="r" t="t"/>
              <a:pathLst>
                <a:path extrusionOk="0" h="270" w="270">
                  <a:moveTo>
                    <a:pt x="143" y="1"/>
                  </a:moveTo>
                  <a:cubicBezTo>
                    <a:pt x="64" y="1"/>
                    <a:pt x="0" y="64"/>
                    <a:pt x="0" y="143"/>
                  </a:cubicBezTo>
                  <a:cubicBezTo>
                    <a:pt x="0" y="222"/>
                    <a:pt x="64" y="270"/>
                    <a:pt x="143" y="270"/>
                  </a:cubicBezTo>
                  <a:cubicBezTo>
                    <a:pt x="206" y="270"/>
                    <a:pt x="270" y="222"/>
                    <a:pt x="270" y="143"/>
                  </a:cubicBezTo>
                  <a:cubicBezTo>
                    <a:pt x="270" y="64"/>
                    <a:pt x="206" y="1"/>
                    <a:pt x="14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8"/>
            <p:cNvSpPr/>
            <p:nvPr/>
          </p:nvSpPr>
          <p:spPr>
            <a:xfrm>
              <a:off x="4803651" y="3013655"/>
              <a:ext cx="15458" cy="13327"/>
            </a:xfrm>
            <a:custGeom>
              <a:rect b="b" l="l" r="r" t="t"/>
              <a:pathLst>
                <a:path extrusionOk="0" h="438" w="508">
                  <a:moveTo>
                    <a:pt x="286" y="0"/>
                  </a:moveTo>
                  <a:cubicBezTo>
                    <a:pt x="96" y="0"/>
                    <a:pt x="1" y="238"/>
                    <a:pt x="128" y="380"/>
                  </a:cubicBezTo>
                  <a:cubicBezTo>
                    <a:pt x="172" y="420"/>
                    <a:pt x="226" y="438"/>
                    <a:pt x="280" y="438"/>
                  </a:cubicBezTo>
                  <a:cubicBezTo>
                    <a:pt x="396" y="438"/>
                    <a:pt x="508" y="352"/>
                    <a:pt x="508" y="222"/>
                  </a:cubicBezTo>
                  <a:cubicBezTo>
                    <a:pt x="508" y="95"/>
                    <a:pt x="413" y="0"/>
                    <a:pt x="28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8"/>
            <p:cNvSpPr/>
            <p:nvPr/>
          </p:nvSpPr>
          <p:spPr>
            <a:xfrm>
              <a:off x="3711447" y="2836774"/>
              <a:ext cx="4838" cy="4412"/>
            </a:xfrm>
            <a:custGeom>
              <a:rect b="b" l="l" r="r" t="t"/>
              <a:pathLst>
                <a:path extrusionOk="0" h="145" w="159">
                  <a:moveTo>
                    <a:pt x="68" y="1"/>
                  </a:moveTo>
                  <a:cubicBezTo>
                    <a:pt x="0" y="1"/>
                    <a:pt x="4" y="145"/>
                    <a:pt x="79" y="145"/>
                  </a:cubicBezTo>
                  <a:cubicBezTo>
                    <a:pt x="127" y="129"/>
                    <a:pt x="158" y="113"/>
                    <a:pt x="158" y="65"/>
                  </a:cubicBezTo>
                  <a:cubicBezTo>
                    <a:pt x="143" y="34"/>
                    <a:pt x="127" y="2"/>
                    <a:pt x="79" y="2"/>
                  </a:cubicBezTo>
                  <a:cubicBezTo>
                    <a:pt x="75" y="1"/>
                    <a:pt x="72" y="1"/>
                    <a:pt x="6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8"/>
            <p:cNvSpPr/>
            <p:nvPr/>
          </p:nvSpPr>
          <p:spPr>
            <a:xfrm>
              <a:off x="4667788" y="2856583"/>
              <a:ext cx="7760" cy="7729"/>
            </a:xfrm>
            <a:custGeom>
              <a:rect b="b" l="l" r="r" t="t"/>
              <a:pathLst>
                <a:path extrusionOk="0" h="254" w="255">
                  <a:moveTo>
                    <a:pt x="127" y="0"/>
                  </a:moveTo>
                  <a:cubicBezTo>
                    <a:pt x="64" y="0"/>
                    <a:pt x="1" y="48"/>
                    <a:pt x="1" y="127"/>
                  </a:cubicBezTo>
                  <a:cubicBezTo>
                    <a:pt x="1" y="190"/>
                    <a:pt x="64" y="254"/>
                    <a:pt x="127" y="254"/>
                  </a:cubicBezTo>
                  <a:cubicBezTo>
                    <a:pt x="207" y="254"/>
                    <a:pt x="254" y="190"/>
                    <a:pt x="254" y="127"/>
                  </a:cubicBezTo>
                  <a:cubicBezTo>
                    <a:pt x="254" y="48"/>
                    <a:pt x="207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8"/>
            <p:cNvSpPr/>
            <p:nvPr/>
          </p:nvSpPr>
          <p:spPr>
            <a:xfrm>
              <a:off x="5152972" y="3617325"/>
              <a:ext cx="15915" cy="15457"/>
            </a:xfrm>
            <a:custGeom>
              <a:rect b="b" l="l" r="r" t="t"/>
              <a:pathLst>
                <a:path extrusionOk="0" h="508" w="523">
                  <a:moveTo>
                    <a:pt x="254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96"/>
                    <a:pt x="111" y="507"/>
                    <a:pt x="254" y="507"/>
                  </a:cubicBezTo>
                  <a:cubicBezTo>
                    <a:pt x="396" y="507"/>
                    <a:pt x="523" y="396"/>
                    <a:pt x="523" y="254"/>
                  </a:cubicBezTo>
                  <a:cubicBezTo>
                    <a:pt x="523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8"/>
            <p:cNvSpPr/>
            <p:nvPr/>
          </p:nvSpPr>
          <p:spPr>
            <a:xfrm>
              <a:off x="4052065" y="3251636"/>
              <a:ext cx="12568" cy="12080"/>
            </a:xfrm>
            <a:custGeom>
              <a:rect b="b" l="l" r="r" t="t"/>
              <a:pathLst>
                <a:path extrusionOk="0" h="397" w="413">
                  <a:moveTo>
                    <a:pt x="206" y="1"/>
                  </a:moveTo>
                  <a:cubicBezTo>
                    <a:pt x="95" y="1"/>
                    <a:pt x="0" y="80"/>
                    <a:pt x="0" y="191"/>
                  </a:cubicBezTo>
                  <a:cubicBezTo>
                    <a:pt x="0" y="302"/>
                    <a:pt x="95" y="397"/>
                    <a:pt x="206" y="397"/>
                  </a:cubicBezTo>
                  <a:cubicBezTo>
                    <a:pt x="317" y="397"/>
                    <a:pt x="412" y="302"/>
                    <a:pt x="412" y="191"/>
                  </a:cubicBezTo>
                  <a:cubicBezTo>
                    <a:pt x="412" y="80"/>
                    <a:pt x="317" y="1"/>
                    <a:pt x="206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8"/>
            <p:cNvSpPr/>
            <p:nvPr/>
          </p:nvSpPr>
          <p:spPr>
            <a:xfrm>
              <a:off x="5290266" y="3065201"/>
              <a:ext cx="20266" cy="17405"/>
            </a:xfrm>
            <a:custGeom>
              <a:rect b="b" l="l" r="r" t="t"/>
              <a:pathLst>
                <a:path extrusionOk="0" h="572" w="666">
                  <a:moveTo>
                    <a:pt x="381" y="0"/>
                  </a:moveTo>
                  <a:cubicBezTo>
                    <a:pt x="128" y="0"/>
                    <a:pt x="1" y="317"/>
                    <a:pt x="175" y="491"/>
                  </a:cubicBezTo>
                  <a:cubicBezTo>
                    <a:pt x="236" y="547"/>
                    <a:pt x="308" y="572"/>
                    <a:pt x="377" y="572"/>
                  </a:cubicBezTo>
                  <a:cubicBezTo>
                    <a:pt x="526" y="572"/>
                    <a:pt x="666" y="458"/>
                    <a:pt x="666" y="285"/>
                  </a:cubicBezTo>
                  <a:cubicBezTo>
                    <a:pt x="666" y="127"/>
                    <a:pt x="539" y="0"/>
                    <a:pt x="381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8"/>
            <p:cNvSpPr/>
            <p:nvPr/>
          </p:nvSpPr>
          <p:spPr>
            <a:xfrm>
              <a:off x="4586848" y="3724768"/>
              <a:ext cx="9677" cy="9676"/>
            </a:xfrm>
            <a:custGeom>
              <a:rect b="b" l="l" r="r" t="t"/>
              <a:pathLst>
                <a:path extrusionOk="0" h="318" w="318">
                  <a:moveTo>
                    <a:pt x="159" y="0"/>
                  </a:moveTo>
                  <a:cubicBezTo>
                    <a:pt x="64" y="0"/>
                    <a:pt x="1" y="80"/>
                    <a:pt x="1" y="159"/>
                  </a:cubicBezTo>
                  <a:cubicBezTo>
                    <a:pt x="1" y="254"/>
                    <a:pt x="64" y="317"/>
                    <a:pt x="159" y="317"/>
                  </a:cubicBezTo>
                  <a:cubicBezTo>
                    <a:pt x="238" y="317"/>
                    <a:pt x="317" y="254"/>
                    <a:pt x="317" y="159"/>
                  </a:cubicBezTo>
                  <a:cubicBezTo>
                    <a:pt x="317" y="80"/>
                    <a:pt x="238" y="0"/>
                    <a:pt x="15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8"/>
            <p:cNvSpPr/>
            <p:nvPr/>
          </p:nvSpPr>
          <p:spPr>
            <a:xfrm>
              <a:off x="4126736" y="3172644"/>
              <a:ext cx="11107" cy="9585"/>
            </a:xfrm>
            <a:custGeom>
              <a:rect b="b" l="l" r="r" t="t"/>
              <a:pathLst>
                <a:path extrusionOk="0" h="315" w="365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27" y="300"/>
                    <a:pt x="166" y="314"/>
                    <a:pt x="205" y="314"/>
                  </a:cubicBezTo>
                  <a:cubicBezTo>
                    <a:pt x="286" y="314"/>
                    <a:pt x="365" y="254"/>
                    <a:pt x="365" y="158"/>
                  </a:cubicBezTo>
                  <a:cubicBezTo>
                    <a:pt x="365" y="63"/>
                    <a:pt x="286" y="0"/>
                    <a:pt x="206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8"/>
            <p:cNvSpPr/>
            <p:nvPr/>
          </p:nvSpPr>
          <p:spPr>
            <a:xfrm>
              <a:off x="4700559" y="3465092"/>
              <a:ext cx="31830" cy="27172"/>
            </a:xfrm>
            <a:custGeom>
              <a:rect b="b" l="l" r="r" t="t"/>
              <a:pathLst>
                <a:path extrusionOk="0" h="893" w="1046">
                  <a:moveTo>
                    <a:pt x="602" y="0"/>
                  </a:moveTo>
                  <a:cubicBezTo>
                    <a:pt x="206" y="0"/>
                    <a:pt x="1" y="475"/>
                    <a:pt x="286" y="760"/>
                  </a:cubicBezTo>
                  <a:cubicBezTo>
                    <a:pt x="377" y="852"/>
                    <a:pt x="489" y="893"/>
                    <a:pt x="598" y="893"/>
                  </a:cubicBezTo>
                  <a:cubicBezTo>
                    <a:pt x="827" y="893"/>
                    <a:pt x="1046" y="712"/>
                    <a:pt x="1046" y="443"/>
                  </a:cubicBezTo>
                  <a:cubicBezTo>
                    <a:pt x="1046" y="190"/>
                    <a:pt x="856" y="0"/>
                    <a:pt x="60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8"/>
            <p:cNvSpPr/>
            <p:nvPr/>
          </p:nvSpPr>
          <p:spPr>
            <a:xfrm>
              <a:off x="5116823" y="3398605"/>
              <a:ext cx="7760" cy="7729"/>
            </a:xfrm>
            <a:custGeom>
              <a:rect b="b" l="l" r="r" t="t"/>
              <a:pathLst>
                <a:path extrusionOk="0" h="254" w="255">
                  <a:moveTo>
                    <a:pt x="127" y="0"/>
                  </a:moveTo>
                  <a:cubicBezTo>
                    <a:pt x="48" y="0"/>
                    <a:pt x="1" y="48"/>
                    <a:pt x="1" y="127"/>
                  </a:cubicBezTo>
                  <a:cubicBezTo>
                    <a:pt x="1" y="190"/>
                    <a:pt x="48" y="253"/>
                    <a:pt x="127" y="253"/>
                  </a:cubicBezTo>
                  <a:cubicBezTo>
                    <a:pt x="191" y="253"/>
                    <a:pt x="254" y="190"/>
                    <a:pt x="254" y="127"/>
                  </a:cubicBezTo>
                  <a:cubicBezTo>
                    <a:pt x="254" y="48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8"/>
            <p:cNvSpPr/>
            <p:nvPr/>
          </p:nvSpPr>
          <p:spPr>
            <a:xfrm>
              <a:off x="4412918" y="3513260"/>
              <a:ext cx="40015" cy="40012"/>
            </a:xfrm>
            <a:custGeom>
              <a:rect b="b" l="l" r="r" t="t"/>
              <a:pathLst>
                <a:path extrusionOk="0" h="1315" w="1315">
                  <a:moveTo>
                    <a:pt x="666" y="0"/>
                  </a:moveTo>
                  <a:cubicBezTo>
                    <a:pt x="302" y="0"/>
                    <a:pt x="1" y="285"/>
                    <a:pt x="1" y="650"/>
                  </a:cubicBezTo>
                  <a:cubicBezTo>
                    <a:pt x="1" y="1014"/>
                    <a:pt x="302" y="1315"/>
                    <a:pt x="666" y="1315"/>
                  </a:cubicBezTo>
                  <a:cubicBezTo>
                    <a:pt x="1030" y="1315"/>
                    <a:pt x="1315" y="1014"/>
                    <a:pt x="1315" y="650"/>
                  </a:cubicBezTo>
                  <a:cubicBezTo>
                    <a:pt x="1315" y="285"/>
                    <a:pt x="1030" y="0"/>
                    <a:pt x="666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8"/>
            <p:cNvSpPr/>
            <p:nvPr/>
          </p:nvSpPr>
          <p:spPr>
            <a:xfrm>
              <a:off x="4959781" y="3178425"/>
              <a:ext cx="11107" cy="9798"/>
            </a:xfrm>
            <a:custGeom>
              <a:rect b="b" l="l" r="r" t="t"/>
              <a:pathLst>
                <a:path extrusionOk="0" h="322" w="365">
                  <a:moveTo>
                    <a:pt x="206" y="0"/>
                  </a:moveTo>
                  <a:cubicBezTo>
                    <a:pt x="63" y="0"/>
                    <a:pt x="0" y="174"/>
                    <a:pt x="95" y="269"/>
                  </a:cubicBezTo>
                  <a:cubicBezTo>
                    <a:pt x="126" y="306"/>
                    <a:pt x="166" y="321"/>
                    <a:pt x="205" y="321"/>
                  </a:cubicBezTo>
                  <a:cubicBezTo>
                    <a:pt x="285" y="321"/>
                    <a:pt x="364" y="254"/>
                    <a:pt x="364" y="158"/>
                  </a:cubicBezTo>
                  <a:cubicBezTo>
                    <a:pt x="364" y="79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8"/>
            <p:cNvSpPr/>
            <p:nvPr/>
          </p:nvSpPr>
          <p:spPr>
            <a:xfrm>
              <a:off x="4596980" y="2747223"/>
              <a:ext cx="15428" cy="15427"/>
            </a:xfrm>
            <a:custGeom>
              <a:rect b="b" l="l" r="r" t="t"/>
              <a:pathLst>
                <a:path extrusionOk="0" h="507" w="507">
                  <a:moveTo>
                    <a:pt x="254" y="0"/>
                  </a:moveTo>
                  <a:cubicBezTo>
                    <a:pt x="127" y="0"/>
                    <a:pt x="0" y="111"/>
                    <a:pt x="0" y="253"/>
                  </a:cubicBezTo>
                  <a:cubicBezTo>
                    <a:pt x="0" y="396"/>
                    <a:pt x="127" y="507"/>
                    <a:pt x="254" y="507"/>
                  </a:cubicBezTo>
                  <a:cubicBezTo>
                    <a:pt x="396" y="507"/>
                    <a:pt x="507" y="396"/>
                    <a:pt x="507" y="253"/>
                  </a:cubicBezTo>
                  <a:cubicBezTo>
                    <a:pt x="507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8"/>
            <p:cNvSpPr/>
            <p:nvPr/>
          </p:nvSpPr>
          <p:spPr>
            <a:xfrm>
              <a:off x="5527792" y="3537603"/>
              <a:ext cx="1978" cy="1461"/>
            </a:xfrm>
            <a:custGeom>
              <a:rect b="b" l="l" r="r" t="t"/>
              <a:pathLst>
                <a:path extrusionOk="0" h="48" w="65">
                  <a:moveTo>
                    <a:pt x="33" y="0"/>
                  </a:moveTo>
                  <a:cubicBezTo>
                    <a:pt x="17" y="0"/>
                    <a:pt x="1" y="8"/>
                    <a:pt x="1" y="24"/>
                  </a:cubicBezTo>
                  <a:cubicBezTo>
                    <a:pt x="1" y="40"/>
                    <a:pt x="17" y="48"/>
                    <a:pt x="33" y="48"/>
                  </a:cubicBezTo>
                  <a:cubicBezTo>
                    <a:pt x="48" y="48"/>
                    <a:pt x="64" y="40"/>
                    <a:pt x="64" y="24"/>
                  </a:cubicBezTo>
                  <a:cubicBezTo>
                    <a:pt x="64" y="8"/>
                    <a:pt x="48" y="0"/>
                    <a:pt x="33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8"/>
            <p:cNvSpPr/>
            <p:nvPr/>
          </p:nvSpPr>
          <p:spPr>
            <a:xfrm>
              <a:off x="4894724" y="3050139"/>
              <a:ext cx="16402" cy="15579"/>
            </a:xfrm>
            <a:custGeom>
              <a:rect b="b" l="l" r="r" t="t"/>
              <a:pathLst>
                <a:path extrusionOk="0" h="512" w="539">
                  <a:moveTo>
                    <a:pt x="270" y="0"/>
                  </a:moveTo>
                  <a:cubicBezTo>
                    <a:pt x="135" y="0"/>
                    <a:pt x="0" y="91"/>
                    <a:pt x="16" y="274"/>
                  </a:cubicBezTo>
                  <a:cubicBezTo>
                    <a:pt x="32" y="432"/>
                    <a:pt x="151" y="511"/>
                    <a:pt x="270" y="511"/>
                  </a:cubicBezTo>
                  <a:cubicBezTo>
                    <a:pt x="388" y="511"/>
                    <a:pt x="507" y="432"/>
                    <a:pt x="523" y="274"/>
                  </a:cubicBezTo>
                  <a:cubicBezTo>
                    <a:pt x="539" y="91"/>
                    <a:pt x="404" y="0"/>
                    <a:pt x="27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8"/>
            <p:cNvSpPr/>
            <p:nvPr/>
          </p:nvSpPr>
          <p:spPr>
            <a:xfrm>
              <a:off x="5011814" y="2916801"/>
              <a:ext cx="23614" cy="20326"/>
            </a:xfrm>
            <a:custGeom>
              <a:rect b="b" l="l" r="r" t="t"/>
              <a:pathLst>
                <a:path extrusionOk="0" h="668" w="776">
                  <a:moveTo>
                    <a:pt x="443" y="0"/>
                  </a:moveTo>
                  <a:cubicBezTo>
                    <a:pt x="143" y="0"/>
                    <a:pt x="0" y="349"/>
                    <a:pt x="206" y="570"/>
                  </a:cubicBezTo>
                  <a:cubicBezTo>
                    <a:pt x="273" y="637"/>
                    <a:pt x="356" y="667"/>
                    <a:pt x="438" y="667"/>
                  </a:cubicBezTo>
                  <a:cubicBezTo>
                    <a:pt x="610" y="667"/>
                    <a:pt x="776" y="536"/>
                    <a:pt x="776" y="333"/>
                  </a:cubicBezTo>
                  <a:cubicBezTo>
                    <a:pt x="776" y="143"/>
                    <a:pt x="633" y="0"/>
                    <a:pt x="44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8"/>
            <p:cNvSpPr/>
            <p:nvPr/>
          </p:nvSpPr>
          <p:spPr>
            <a:xfrm>
              <a:off x="4710692" y="3762834"/>
              <a:ext cx="8216" cy="8702"/>
            </a:xfrm>
            <a:custGeom>
              <a:rect b="b" l="l" r="r" t="t"/>
              <a:pathLst>
                <a:path extrusionOk="0" h="286" w="270">
                  <a:moveTo>
                    <a:pt x="143" y="0"/>
                  </a:moveTo>
                  <a:cubicBezTo>
                    <a:pt x="63" y="0"/>
                    <a:pt x="0" y="64"/>
                    <a:pt x="0" y="143"/>
                  </a:cubicBezTo>
                  <a:cubicBezTo>
                    <a:pt x="0" y="222"/>
                    <a:pt x="63" y="285"/>
                    <a:pt x="143" y="285"/>
                  </a:cubicBezTo>
                  <a:cubicBezTo>
                    <a:pt x="222" y="285"/>
                    <a:pt x="269" y="222"/>
                    <a:pt x="269" y="143"/>
                  </a:cubicBezTo>
                  <a:cubicBezTo>
                    <a:pt x="269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8"/>
            <p:cNvSpPr/>
            <p:nvPr/>
          </p:nvSpPr>
          <p:spPr>
            <a:xfrm>
              <a:off x="5119713" y="3238156"/>
              <a:ext cx="14972" cy="12719"/>
            </a:xfrm>
            <a:custGeom>
              <a:rect b="b" l="l" r="r" t="t"/>
              <a:pathLst>
                <a:path extrusionOk="0" h="418" w="492">
                  <a:moveTo>
                    <a:pt x="286" y="0"/>
                  </a:moveTo>
                  <a:cubicBezTo>
                    <a:pt x="96" y="0"/>
                    <a:pt x="1" y="222"/>
                    <a:pt x="143" y="349"/>
                  </a:cubicBezTo>
                  <a:cubicBezTo>
                    <a:pt x="186" y="396"/>
                    <a:pt x="238" y="417"/>
                    <a:pt x="290" y="417"/>
                  </a:cubicBezTo>
                  <a:cubicBezTo>
                    <a:pt x="393" y="417"/>
                    <a:pt x="492" y="333"/>
                    <a:pt x="492" y="206"/>
                  </a:cubicBezTo>
                  <a:cubicBezTo>
                    <a:pt x="492" y="95"/>
                    <a:pt x="397" y="0"/>
                    <a:pt x="28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8"/>
            <p:cNvSpPr/>
            <p:nvPr/>
          </p:nvSpPr>
          <p:spPr>
            <a:xfrm>
              <a:off x="4515066" y="3744029"/>
              <a:ext cx="40015" cy="33866"/>
            </a:xfrm>
            <a:custGeom>
              <a:rect b="b" l="l" r="r" t="t"/>
              <a:pathLst>
                <a:path extrusionOk="0" h="1113" w="1315">
                  <a:moveTo>
                    <a:pt x="761" y="1"/>
                  </a:moveTo>
                  <a:cubicBezTo>
                    <a:pt x="254" y="1"/>
                    <a:pt x="1" y="602"/>
                    <a:pt x="365" y="951"/>
                  </a:cubicBezTo>
                  <a:cubicBezTo>
                    <a:pt x="476" y="1062"/>
                    <a:pt x="614" y="1112"/>
                    <a:pt x="750" y="1112"/>
                  </a:cubicBezTo>
                  <a:cubicBezTo>
                    <a:pt x="1037" y="1112"/>
                    <a:pt x="1315" y="888"/>
                    <a:pt x="1315" y="555"/>
                  </a:cubicBezTo>
                  <a:cubicBezTo>
                    <a:pt x="1315" y="238"/>
                    <a:pt x="1061" y="1"/>
                    <a:pt x="761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48"/>
            <p:cNvSpPr/>
            <p:nvPr/>
          </p:nvSpPr>
          <p:spPr>
            <a:xfrm>
              <a:off x="4545434" y="2941357"/>
              <a:ext cx="32773" cy="27780"/>
            </a:xfrm>
            <a:custGeom>
              <a:rect b="b" l="l" r="r" t="t"/>
              <a:pathLst>
                <a:path extrusionOk="0" h="913" w="1077">
                  <a:moveTo>
                    <a:pt x="618" y="1"/>
                  </a:moveTo>
                  <a:cubicBezTo>
                    <a:pt x="206" y="1"/>
                    <a:pt x="0" y="492"/>
                    <a:pt x="285" y="777"/>
                  </a:cubicBezTo>
                  <a:cubicBezTo>
                    <a:pt x="384" y="871"/>
                    <a:pt x="503" y="913"/>
                    <a:pt x="619" y="913"/>
                  </a:cubicBezTo>
                  <a:cubicBezTo>
                    <a:pt x="856" y="913"/>
                    <a:pt x="1077" y="736"/>
                    <a:pt x="1077" y="460"/>
                  </a:cubicBezTo>
                  <a:cubicBezTo>
                    <a:pt x="1077" y="207"/>
                    <a:pt x="871" y="1"/>
                    <a:pt x="61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8"/>
            <p:cNvSpPr/>
            <p:nvPr/>
          </p:nvSpPr>
          <p:spPr>
            <a:xfrm>
              <a:off x="4553133" y="3320070"/>
              <a:ext cx="12081" cy="10284"/>
            </a:xfrm>
            <a:custGeom>
              <a:rect b="b" l="l" r="r" t="t"/>
              <a:pathLst>
                <a:path extrusionOk="0" h="338" w="397">
                  <a:moveTo>
                    <a:pt x="222" y="0"/>
                  </a:moveTo>
                  <a:cubicBezTo>
                    <a:pt x="64" y="0"/>
                    <a:pt x="0" y="174"/>
                    <a:pt x="95" y="285"/>
                  </a:cubicBezTo>
                  <a:cubicBezTo>
                    <a:pt x="132" y="321"/>
                    <a:pt x="176" y="337"/>
                    <a:pt x="220" y="337"/>
                  </a:cubicBezTo>
                  <a:cubicBezTo>
                    <a:pt x="310" y="337"/>
                    <a:pt x="396" y="270"/>
                    <a:pt x="396" y="174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8"/>
            <p:cNvSpPr/>
            <p:nvPr/>
          </p:nvSpPr>
          <p:spPr>
            <a:xfrm>
              <a:off x="4785364" y="3694401"/>
              <a:ext cx="20753" cy="17739"/>
            </a:xfrm>
            <a:custGeom>
              <a:rect b="b" l="l" r="r" t="t"/>
              <a:pathLst>
                <a:path extrusionOk="0" h="583" w="682">
                  <a:moveTo>
                    <a:pt x="396" y="1"/>
                  </a:moveTo>
                  <a:cubicBezTo>
                    <a:pt x="127" y="1"/>
                    <a:pt x="0" y="318"/>
                    <a:pt x="190" y="492"/>
                  </a:cubicBezTo>
                  <a:cubicBezTo>
                    <a:pt x="248" y="554"/>
                    <a:pt x="321" y="583"/>
                    <a:pt x="393" y="583"/>
                  </a:cubicBezTo>
                  <a:cubicBezTo>
                    <a:pt x="539" y="583"/>
                    <a:pt x="681" y="466"/>
                    <a:pt x="681" y="286"/>
                  </a:cubicBezTo>
                  <a:cubicBezTo>
                    <a:pt x="681" y="128"/>
                    <a:pt x="554" y="1"/>
                    <a:pt x="396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8"/>
            <p:cNvSpPr/>
            <p:nvPr/>
          </p:nvSpPr>
          <p:spPr>
            <a:xfrm>
              <a:off x="4522765" y="2791040"/>
              <a:ext cx="11594" cy="9615"/>
            </a:xfrm>
            <a:custGeom>
              <a:rect b="b" l="l" r="r" t="t"/>
              <a:pathLst>
                <a:path extrusionOk="0" h="316" w="381">
                  <a:moveTo>
                    <a:pt x="223" y="1"/>
                  </a:moveTo>
                  <a:cubicBezTo>
                    <a:pt x="80" y="1"/>
                    <a:pt x="1" y="175"/>
                    <a:pt x="112" y="270"/>
                  </a:cubicBezTo>
                  <a:cubicBezTo>
                    <a:pt x="143" y="301"/>
                    <a:pt x="182" y="315"/>
                    <a:pt x="221" y="315"/>
                  </a:cubicBezTo>
                  <a:cubicBezTo>
                    <a:pt x="302" y="315"/>
                    <a:pt x="381" y="255"/>
                    <a:pt x="381" y="159"/>
                  </a:cubicBezTo>
                  <a:cubicBezTo>
                    <a:pt x="381" y="64"/>
                    <a:pt x="302" y="1"/>
                    <a:pt x="223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8"/>
            <p:cNvSpPr/>
            <p:nvPr/>
          </p:nvSpPr>
          <p:spPr>
            <a:xfrm>
              <a:off x="4225508" y="3160594"/>
              <a:ext cx="28939" cy="25072"/>
            </a:xfrm>
            <a:custGeom>
              <a:rect b="b" l="l" r="r" t="t"/>
              <a:pathLst>
                <a:path extrusionOk="0" h="824" w="951">
                  <a:moveTo>
                    <a:pt x="555" y="0"/>
                  </a:moveTo>
                  <a:cubicBezTo>
                    <a:pt x="191" y="0"/>
                    <a:pt x="1" y="444"/>
                    <a:pt x="254" y="697"/>
                  </a:cubicBezTo>
                  <a:cubicBezTo>
                    <a:pt x="336" y="785"/>
                    <a:pt x="439" y="824"/>
                    <a:pt x="540" y="824"/>
                  </a:cubicBezTo>
                  <a:cubicBezTo>
                    <a:pt x="749" y="824"/>
                    <a:pt x="951" y="657"/>
                    <a:pt x="951" y="412"/>
                  </a:cubicBezTo>
                  <a:cubicBezTo>
                    <a:pt x="951" y="190"/>
                    <a:pt x="776" y="0"/>
                    <a:pt x="55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8"/>
            <p:cNvSpPr/>
            <p:nvPr/>
          </p:nvSpPr>
          <p:spPr>
            <a:xfrm>
              <a:off x="3626642" y="3160594"/>
              <a:ext cx="13998" cy="11897"/>
            </a:xfrm>
            <a:custGeom>
              <a:rect b="b" l="l" r="r" t="t"/>
              <a:pathLst>
                <a:path extrusionOk="0" h="391" w="460">
                  <a:moveTo>
                    <a:pt x="269" y="0"/>
                  </a:moveTo>
                  <a:cubicBezTo>
                    <a:pt x="79" y="0"/>
                    <a:pt x="0" y="206"/>
                    <a:pt x="127" y="333"/>
                  </a:cubicBezTo>
                  <a:cubicBezTo>
                    <a:pt x="167" y="373"/>
                    <a:pt x="216" y="391"/>
                    <a:pt x="263" y="391"/>
                  </a:cubicBezTo>
                  <a:cubicBezTo>
                    <a:pt x="364" y="391"/>
                    <a:pt x="459" y="309"/>
                    <a:pt x="459" y="190"/>
                  </a:cubicBezTo>
                  <a:cubicBezTo>
                    <a:pt x="459" y="79"/>
                    <a:pt x="364" y="0"/>
                    <a:pt x="26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8"/>
            <p:cNvSpPr/>
            <p:nvPr/>
          </p:nvSpPr>
          <p:spPr>
            <a:xfrm>
              <a:off x="4060372" y="3186580"/>
              <a:ext cx="8581" cy="8276"/>
            </a:xfrm>
            <a:custGeom>
              <a:rect b="b" l="l" r="r" t="t"/>
              <a:pathLst>
                <a:path extrusionOk="0" h="272" w="282">
                  <a:moveTo>
                    <a:pt x="143" y="1"/>
                  </a:moveTo>
                  <a:cubicBezTo>
                    <a:pt x="1" y="1"/>
                    <a:pt x="1" y="271"/>
                    <a:pt x="143" y="271"/>
                  </a:cubicBezTo>
                  <a:cubicBezTo>
                    <a:pt x="147" y="271"/>
                    <a:pt x="151" y="271"/>
                    <a:pt x="155" y="270"/>
                  </a:cubicBezTo>
                  <a:cubicBezTo>
                    <a:pt x="234" y="270"/>
                    <a:pt x="282" y="207"/>
                    <a:pt x="282" y="128"/>
                  </a:cubicBezTo>
                  <a:cubicBezTo>
                    <a:pt x="282" y="65"/>
                    <a:pt x="234" y="1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8"/>
            <p:cNvSpPr/>
            <p:nvPr/>
          </p:nvSpPr>
          <p:spPr>
            <a:xfrm>
              <a:off x="4633586" y="3430403"/>
              <a:ext cx="27965" cy="24372"/>
            </a:xfrm>
            <a:custGeom>
              <a:rect b="b" l="l" r="r" t="t"/>
              <a:pathLst>
                <a:path extrusionOk="0" h="801" w="919">
                  <a:moveTo>
                    <a:pt x="523" y="0"/>
                  </a:moveTo>
                  <a:cubicBezTo>
                    <a:pt x="175" y="0"/>
                    <a:pt x="1" y="428"/>
                    <a:pt x="238" y="681"/>
                  </a:cubicBezTo>
                  <a:cubicBezTo>
                    <a:pt x="321" y="763"/>
                    <a:pt x="422" y="801"/>
                    <a:pt x="520" y="801"/>
                  </a:cubicBezTo>
                  <a:cubicBezTo>
                    <a:pt x="725" y="801"/>
                    <a:pt x="919" y="641"/>
                    <a:pt x="919" y="396"/>
                  </a:cubicBezTo>
                  <a:cubicBezTo>
                    <a:pt x="919" y="190"/>
                    <a:pt x="745" y="0"/>
                    <a:pt x="523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8"/>
            <p:cNvSpPr/>
            <p:nvPr/>
          </p:nvSpPr>
          <p:spPr>
            <a:xfrm>
              <a:off x="5083595" y="3754649"/>
              <a:ext cx="7242" cy="7729"/>
            </a:xfrm>
            <a:custGeom>
              <a:rect b="b" l="l" r="r" t="t"/>
              <a:pathLst>
                <a:path extrusionOk="0" h="254" w="238">
                  <a:moveTo>
                    <a:pt x="111" y="0"/>
                  </a:moveTo>
                  <a:cubicBezTo>
                    <a:pt x="48" y="0"/>
                    <a:pt x="0" y="48"/>
                    <a:pt x="0" y="127"/>
                  </a:cubicBezTo>
                  <a:cubicBezTo>
                    <a:pt x="0" y="190"/>
                    <a:pt x="48" y="253"/>
                    <a:pt x="111" y="253"/>
                  </a:cubicBezTo>
                  <a:cubicBezTo>
                    <a:pt x="190" y="253"/>
                    <a:pt x="238" y="190"/>
                    <a:pt x="238" y="127"/>
                  </a:cubicBezTo>
                  <a:cubicBezTo>
                    <a:pt x="238" y="48"/>
                    <a:pt x="190" y="0"/>
                    <a:pt x="111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8"/>
            <p:cNvSpPr/>
            <p:nvPr/>
          </p:nvSpPr>
          <p:spPr>
            <a:xfrm>
              <a:off x="3493669" y="3250693"/>
              <a:ext cx="1461" cy="1461"/>
            </a:xfrm>
            <a:custGeom>
              <a:rect b="b" l="l" r="r" t="t"/>
              <a:pathLst>
                <a:path extrusionOk="0" h="48" w="48">
                  <a:moveTo>
                    <a:pt x="16" y="0"/>
                  </a:moveTo>
                  <a:cubicBezTo>
                    <a:pt x="0" y="0"/>
                    <a:pt x="0" y="16"/>
                    <a:pt x="0" y="16"/>
                  </a:cubicBezTo>
                  <a:cubicBezTo>
                    <a:pt x="0" y="32"/>
                    <a:pt x="0" y="48"/>
                    <a:pt x="16" y="48"/>
                  </a:cubicBezTo>
                  <a:cubicBezTo>
                    <a:pt x="32" y="48"/>
                    <a:pt x="48" y="32"/>
                    <a:pt x="48" y="16"/>
                  </a:cubicBezTo>
                  <a:cubicBezTo>
                    <a:pt x="48" y="16"/>
                    <a:pt x="32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8"/>
            <p:cNvSpPr/>
            <p:nvPr/>
          </p:nvSpPr>
          <p:spPr>
            <a:xfrm>
              <a:off x="4406649" y="3954594"/>
              <a:ext cx="14028" cy="12049"/>
            </a:xfrm>
            <a:custGeom>
              <a:rect b="b" l="l" r="r" t="t"/>
              <a:pathLst>
                <a:path extrusionOk="0" h="396" w="461">
                  <a:moveTo>
                    <a:pt x="270" y="0"/>
                  </a:moveTo>
                  <a:cubicBezTo>
                    <a:pt x="96" y="0"/>
                    <a:pt x="1" y="222"/>
                    <a:pt x="128" y="333"/>
                  </a:cubicBezTo>
                  <a:cubicBezTo>
                    <a:pt x="166" y="376"/>
                    <a:pt x="217" y="395"/>
                    <a:pt x="268" y="395"/>
                  </a:cubicBezTo>
                  <a:cubicBezTo>
                    <a:pt x="365" y="395"/>
                    <a:pt x="460" y="326"/>
                    <a:pt x="460" y="222"/>
                  </a:cubicBezTo>
                  <a:cubicBezTo>
                    <a:pt x="460" y="95"/>
                    <a:pt x="381" y="0"/>
                    <a:pt x="27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8"/>
            <p:cNvSpPr/>
            <p:nvPr/>
          </p:nvSpPr>
          <p:spPr>
            <a:xfrm>
              <a:off x="5089863" y="3644315"/>
              <a:ext cx="14941" cy="14970"/>
            </a:xfrm>
            <a:custGeom>
              <a:rect b="b" l="l" r="r" t="t"/>
              <a:pathLst>
                <a:path extrusionOk="0" h="492" w="491">
                  <a:moveTo>
                    <a:pt x="238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80"/>
                    <a:pt x="111" y="491"/>
                    <a:pt x="238" y="491"/>
                  </a:cubicBezTo>
                  <a:cubicBezTo>
                    <a:pt x="380" y="491"/>
                    <a:pt x="491" y="380"/>
                    <a:pt x="491" y="254"/>
                  </a:cubicBezTo>
                  <a:cubicBezTo>
                    <a:pt x="491" y="111"/>
                    <a:pt x="380" y="0"/>
                    <a:pt x="23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8"/>
            <p:cNvSpPr/>
            <p:nvPr/>
          </p:nvSpPr>
          <p:spPr>
            <a:xfrm>
              <a:off x="4717904" y="3051690"/>
              <a:ext cx="11594" cy="9980"/>
            </a:xfrm>
            <a:custGeom>
              <a:rect b="b" l="l" r="r" t="t"/>
              <a:pathLst>
                <a:path extrusionOk="0" h="328" w="381">
                  <a:moveTo>
                    <a:pt x="206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29" y="315"/>
                    <a:pt x="168" y="327"/>
                    <a:pt x="207" y="327"/>
                  </a:cubicBezTo>
                  <a:cubicBezTo>
                    <a:pt x="296" y="327"/>
                    <a:pt x="381" y="259"/>
                    <a:pt x="381" y="159"/>
                  </a:cubicBezTo>
                  <a:cubicBezTo>
                    <a:pt x="381" y="80"/>
                    <a:pt x="301" y="1"/>
                    <a:pt x="206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8"/>
            <p:cNvSpPr/>
            <p:nvPr/>
          </p:nvSpPr>
          <p:spPr>
            <a:xfrm>
              <a:off x="4728980" y="3089270"/>
              <a:ext cx="27509" cy="27506"/>
            </a:xfrm>
            <a:custGeom>
              <a:rect b="b" l="l" r="r" t="t"/>
              <a:pathLst>
                <a:path extrusionOk="0" h="904" w="904">
                  <a:moveTo>
                    <a:pt x="444" y="1"/>
                  </a:moveTo>
                  <a:cubicBezTo>
                    <a:pt x="207" y="1"/>
                    <a:pt x="1" y="207"/>
                    <a:pt x="1" y="460"/>
                  </a:cubicBezTo>
                  <a:cubicBezTo>
                    <a:pt x="1" y="698"/>
                    <a:pt x="207" y="903"/>
                    <a:pt x="444" y="903"/>
                  </a:cubicBezTo>
                  <a:cubicBezTo>
                    <a:pt x="697" y="903"/>
                    <a:pt x="903" y="698"/>
                    <a:pt x="903" y="460"/>
                  </a:cubicBezTo>
                  <a:cubicBezTo>
                    <a:pt x="903" y="207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8"/>
            <p:cNvSpPr/>
            <p:nvPr/>
          </p:nvSpPr>
          <p:spPr>
            <a:xfrm>
              <a:off x="4431236" y="2965456"/>
              <a:ext cx="27022" cy="23125"/>
            </a:xfrm>
            <a:custGeom>
              <a:rect b="b" l="l" r="r" t="t"/>
              <a:pathLst>
                <a:path extrusionOk="0" h="760" w="888">
                  <a:moveTo>
                    <a:pt x="507" y="1"/>
                  </a:moveTo>
                  <a:cubicBezTo>
                    <a:pt x="175" y="1"/>
                    <a:pt x="0" y="412"/>
                    <a:pt x="238" y="650"/>
                  </a:cubicBezTo>
                  <a:cubicBezTo>
                    <a:pt x="314" y="726"/>
                    <a:pt x="408" y="760"/>
                    <a:pt x="500" y="760"/>
                  </a:cubicBezTo>
                  <a:cubicBezTo>
                    <a:pt x="697" y="760"/>
                    <a:pt x="887" y="607"/>
                    <a:pt x="887" y="381"/>
                  </a:cubicBezTo>
                  <a:cubicBezTo>
                    <a:pt x="887" y="159"/>
                    <a:pt x="713" y="1"/>
                    <a:pt x="50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8"/>
            <p:cNvSpPr/>
            <p:nvPr/>
          </p:nvSpPr>
          <p:spPr>
            <a:xfrm>
              <a:off x="5423239" y="3471208"/>
              <a:ext cx="8703" cy="7637"/>
            </a:xfrm>
            <a:custGeom>
              <a:rect b="b" l="l" r="r" t="t"/>
              <a:pathLst>
                <a:path extrusionOk="0" h="251" w="286">
                  <a:moveTo>
                    <a:pt x="143" y="1"/>
                  </a:moveTo>
                  <a:cubicBezTo>
                    <a:pt x="76" y="1"/>
                    <a:pt x="9" y="45"/>
                    <a:pt x="1" y="132"/>
                  </a:cubicBezTo>
                  <a:cubicBezTo>
                    <a:pt x="9" y="211"/>
                    <a:pt x="76" y="250"/>
                    <a:pt x="143" y="250"/>
                  </a:cubicBezTo>
                  <a:cubicBezTo>
                    <a:pt x="211" y="250"/>
                    <a:pt x="278" y="211"/>
                    <a:pt x="286" y="132"/>
                  </a:cubicBezTo>
                  <a:cubicBezTo>
                    <a:pt x="278" y="45"/>
                    <a:pt x="211" y="1"/>
                    <a:pt x="143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8"/>
            <p:cNvSpPr/>
            <p:nvPr/>
          </p:nvSpPr>
          <p:spPr>
            <a:xfrm>
              <a:off x="4189845" y="2992446"/>
              <a:ext cx="9677" cy="8428"/>
            </a:xfrm>
            <a:custGeom>
              <a:rect b="b" l="l" r="r" t="t"/>
              <a:pathLst>
                <a:path extrusionOk="0" h="277" w="318">
                  <a:moveTo>
                    <a:pt x="175" y="0"/>
                  </a:moveTo>
                  <a:cubicBezTo>
                    <a:pt x="48" y="0"/>
                    <a:pt x="1" y="143"/>
                    <a:pt x="80" y="238"/>
                  </a:cubicBezTo>
                  <a:cubicBezTo>
                    <a:pt x="106" y="264"/>
                    <a:pt x="140" y="277"/>
                    <a:pt x="173" y="277"/>
                  </a:cubicBezTo>
                  <a:cubicBezTo>
                    <a:pt x="240" y="277"/>
                    <a:pt x="307" y="227"/>
                    <a:pt x="317" y="143"/>
                  </a:cubicBezTo>
                  <a:cubicBezTo>
                    <a:pt x="317" y="64"/>
                    <a:pt x="254" y="0"/>
                    <a:pt x="17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48"/>
            <p:cNvSpPr/>
            <p:nvPr/>
          </p:nvSpPr>
          <p:spPr>
            <a:xfrm>
              <a:off x="4822943" y="3704533"/>
              <a:ext cx="27965" cy="27963"/>
            </a:xfrm>
            <a:custGeom>
              <a:rect b="b" l="l" r="r" t="t"/>
              <a:pathLst>
                <a:path extrusionOk="0" h="919" w="919">
                  <a:moveTo>
                    <a:pt x="459" y="0"/>
                  </a:moveTo>
                  <a:cubicBezTo>
                    <a:pt x="206" y="0"/>
                    <a:pt x="0" y="206"/>
                    <a:pt x="0" y="460"/>
                  </a:cubicBezTo>
                  <a:cubicBezTo>
                    <a:pt x="0" y="713"/>
                    <a:pt x="206" y="919"/>
                    <a:pt x="459" y="919"/>
                  </a:cubicBezTo>
                  <a:cubicBezTo>
                    <a:pt x="713" y="919"/>
                    <a:pt x="919" y="713"/>
                    <a:pt x="919" y="460"/>
                  </a:cubicBezTo>
                  <a:cubicBezTo>
                    <a:pt x="919" y="206"/>
                    <a:pt x="713" y="0"/>
                    <a:pt x="459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8"/>
            <p:cNvSpPr/>
            <p:nvPr/>
          </p:nvSpPr>
          <p:spPr>
            <a:xfrm>
              <a:off x="4384497" y="3463144"/>
              <a:ext cx="15458" cy="13084"/>
            </a:xfrm>
            <a:custGeom>
              <a:rect b="b" l="l" r="r" t="t"/>
              <a:pathLst>
                <a:path extrusionOk="0" h="430" w="508">
                  <a:moveTo>
                    <a:pt x="301" y="1"/>
                  </a:moveTo>
                  <a:cubicBezTo>
                    <a:pt x="111" y="1"/>
                    <a:pt x="1" y="222"/>
                    <a:pt x="143" y="365"/>
                  </a:cubicBezTo>
                  <a:cubicBezTo>
                    <a:pt x="188" y="410"/>
                    <a:pt x="241" y="430"/>
                    <a:pt x="292" y="430"/>
                  </a:cubicBezTo>
                  <a:cubicBezTo>
                    <a:pt x="403" y="430"/>
                    <a:pt x="507" y="337"/>
                    <a:pt x="507" y="207"/>
                  </a:cubicBezTo>
                  <a:cubicBezTo>
                    <a:pt x="507" y="96"/>
                    <a:pt x="412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8"/>
            <p:cNvSpPr/>
            <p:nvPr/>
          </p:nvSpPr>
          <p:spPr>
            <a:xfrm>
              <a:off x="3875731" y="3291162"/>
              <a:ext cx="23644" cy="20539"/>
            </a:xfrm>
            <a:custGeom>
              <a:rect b="b" l="l" r="r" t="t"/>
              <a:pathLst>
                <a:path extrusionOk="0" h="675" w="777">
                  <a:moveTo>
                    <a:pt x="444" y="0"/>
                  </a:moveTo>
                  <a:cubicBezTo>
                    <a:pt x="143" y="0"/>
                    <a:pt x="0" y="364"/>
                    <a:pt x="206" y="570"/>
                  </a:cubicBezTo>
                  <a:cubicBezTo>
                    <a:pt x="273" y="642"/>
                    <a:pt x="356" y="674"/>
                    <a:pt x="439" y="674"/>
                  </a:cubicBezTo>
                  <a:cubicBezTo>
                    <a:pt x="610" y="674"/>
                    <a:pt x="776" y="536"/>
                    <a:pt x="776" y="333"/>
                  </a:cubicBezTo>
                  <a:cubicBezTo>
                    <a:pt x="776" y="159"/>
                    <a:pt x="618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8"/>
            <p:cNvSpPr/>
            <p:nvPr/>
          </p:nvSpPr>
          <p:spPr>
            <a:xfrm>
              <a:off x="5037830" y="3315231"/>
              <a:ext cx="26048" cy="21969"/>
            </a:xfrm>
            <a:custGeom>
              <a:rect b="b" l="l" r="r" t="t"/>
              <a:pathLst>
                <a:path extrusionOk="0" h="722" w="856">
                  <a:moveTo>
                    <a:pt x="491" y="1"/>
                  </a:moveTo>
                  <a:cubicBezTo>
                    <a:pt x="174" y="1"/>
                    <a:pt x="0" y="381"/>
                    <a:pt x="238" y="618"/>
                  </a:cubicBezTo>
                  <a:cubicBezTo>
                    <a:pt x="309" y="690"/>
                    <a:pt x="398" y="722"/>
                    <a:pt x="487" y="722"/>
                  </a:cubicBezTo>
                  <a:cubicBezTo>
                    <a:pt x="673" y="722"/>
                    <a:pt x="855" y="580"/>
                    <a:pt x="855" y="365"/>
                  </a:cubicBezTo>
                  <a:cubicBezTo>
                    <a:pt x="855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8"/>
            <p:cNvSpPr/>
            <p:nvPr/>
          </p:nvSpPr>
          <p:spPr>
            <a:xfrm>
              <a:off x="4388848" y="2951489"/>
              <a:ext cx="31343" cy="26989"/>
            </a:xfrm>
            <a:custGeom>
              <a:rect b="b" l="l" r="r" t="t"/>
              <a:pathLst>
                <a:path extrusionOk="0" h="887" w="1030">
                  <a:moveTo>
                    <a:pt x="586" y="0"/>
                  </a:moveTo>
                  <a:cubicBezTo>
                    <a:pt x="190" y="0"/>
                    <a:pt x="0" y="476"/>
                    <a:pt x="269" y="761"/>
                  </a:cubicBezTo>
                  <a:cubicBezTo>
                    <a:pt x="361" y="847"/>
                    <a:pt x="472" y="886"/>
                    <a:pt x="581" y="886"/>
                  </a:cubicBezTo>
                  <a:cubicBezTo>
                    <a:pt x="811" y="886"/>
                    <a:pt x="1029" y="712"/>
                    <a:pt x="1029" y="444"/>
                  </a:cubicBezTo>
                  <a:cubicBezTo>
                    <a:pt x="1029" y="206"/>
                    <a:pt x="839" y="0"/>
                    <a:pt x="586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8"/>
            <p:cNvSpPr/>
            <p:nvPr/>
          </p:nvSpPr>
          <p:spPr>
            <a:xfrm>
              <a:off x="5050823" y="3542775"/>
              <a:ext cx="7486" cy="6511"/>
            </a:xfrm>
            <a:custGeom>
              <a:rect b="b" l="l" r="r" t="t"/>
              <a:pathLst>
                <a:path extrusionOk="0" h="214" w="246">
                  <a:moveTo>
                    <a:pt x="127" y="0"/>
                  </a:moveTo>
                  <a:cubicBezTo>
                    <a:pt x="76" y="0"/>
                    <a:pt x="24" y="36"/>
                    <a:pt x="16" y="107"/>
                  </a:cubicBezTo>
                  <a:cubicBezTo>
                    <a:pt x="1" y="178"/>
                    <a:pt x="60" y="214"/>
                    <a:pt x="121" y="214"/>
                  </a:cubicBezTo>
                  <a:cubicBezTo>
                    <a:pt x="183" y="214"/>
                    <a:pt x="246" y="178"/>
                    <a:pt x="238" y="107"/>
                  </a:cubicBezTo>
                  <a:cubicBezTo>
                    <a:pt x="230" y="36"/>
                    <a:pt x="179" y="0"/>
                    <a:pt x="127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8"/>
            <p:cNvSpPr/>
            <p:nvPr/>
          </p:nvSpPr>
          <p:spPr>
            <a:xfrm>
              <a:off x="3953293" y="2938010"/>
              <a:ext cx="14972" cy="13175"/>
            </a:xfrm>
            <a:custGeom>
              <a:rect b="b" l="l" r="r" t="t"/>
              <a:pathLst>
                <a:path extrusionOk="0" h="433" w="492">
                  <a:moveTo>
                    <a:pt x="286" y="0"/>
                  </a:moveTo>
                  <a:cubicBezTo>
                    <a:pt x="96" y="0"/>
                    <a:pt x="1" y="238"/>
                    <a:pt x="127" y="364"/>
                  </a:cubicBezTo>
                  <a:cubicBezTo>
                    <a:pt x="175" y="412"/>
                    <a:pt x="231" y="433"/>
                    <a:pt x="285" y="433"/>
                  </a:cubicBezTo>
                  <a:cubicBezTo>
                    <a:pt x="393" y="433"/>
                    <a:pt x="491" y="348"/>
                    <a:pt x="491" y="222"/>
                  </a:cubicBezTo>
                  <a:cubicBezTo>
                    <a:pt x="491" y="95"/>
                    <a:pt x="396" y="0"/>
                    <a:pt x="286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8"/>
            <p:cNvSpPr/>
            <p:nvPr/>
          </p:nvSpPr>
          <p:spPr>
            <a:xfrm>
              <a:off x="5044068" y="2794905"/>
              <a:ext cx="5356" cy="5812"/>
            </a:xfrm>
            <a:custGeom>
              <a:rect b="b" l="l" r="r" t="t"/>
              <a:pathLst>
                <a:path extrusionOk="0" h="191" w="176">
                  <a:moveTo>
                    <a:pt x="80" y="1"/>
                  </a:moveTo>
                  <a:cubicBezTo>
                    <a:pt x="33" y="1"/>
                    <a:pt x="1" y="48"/>
                    <a:pt x="1" y="96"/>
                  </a:cubicBezTo>
                  <a:cubicBezTo>
                    <a:pt x="1" y="143"/>
                    <a:pt x="33" y="191"/>
                    <a:pt x="80" y="191"/>
                  </a:cubicBezTo>
                  <a:cubicBezTo>
                    <a:pt x="128" y="191"/>
                    <a:pt x="175" y="143"/>
                    <a:pt x="175" y="96"/>
                  </a:cubicBezTo>
                  <a:cubicBezTo>
                    <a:pt x="175" y="48"/>
                    <a:pt x="128" y="1"/>
                    <a:pt x="8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8"/>
            <p:cNvSpPr/>
            <p:nvPr/>
          </p:nvSpPr>
          <p:spPr>
            <a:xfrm>
              <a:off x="5551404" y="2906455"/>
              <a:ext cx="4382" cy="4351"/>
            </a:xfrm>
            <a:custGeom>
              <a:rect b="b" l="l" r="r" t="t"/>
              <a:pathLst>
                <a:path extrusionOk="0" h="143" w="144">
                  <a:moveTo>
                    <a:pt x="72" y="0"/>
                  </a:moveTo>
                  <a:cubicBezTo>
                    <a:pt x="36" y="0"/>
                    <a:pt x="1" y="24"/>
                    <a:pt x="1" y="71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08" y="143"/>
                    <a:pt x="143" y="119"/>
                    <a:pt x="143" y="71"/>
                  </a:cubicBezTo>
                  <a:cubicBezTo>
                    <a:pt x="143" y="24"/>
                    <a:pt x="108" y="0"/>
                    <a:pt x="72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8"/>
            <p:cNvSpPr/>
            <p:nvPr/>
          </p:nvSpPr>
          <p:spPr>
            <a:xfrm>
              <a:off x="4620106" y="3689106"/>
              <a:ext cx="32773" cy="27780"/>
            </a:xfrm>
            <a:custGeom>
              <a:rect b="b" l="l" r="r" t="t"/>
              <a:pathLst>
                <a:path extrusionOk="0" h="913" w="1077">
                  <a:moveTo>
                    <a:pt x="618" y="1"/>
                  </a:moveTo>
                  <a:cubicBezTo>
                    <a:pt x="206" y="1"/>
                    <a:pt x="0" y="492"/>
                    <a:pt x="285" y="777"/>
                  </a:cubicBezTo>
                  <a:cubicBezTo>
                    <a:pt x="379" y="870"/>
                    <a:pt x="495" y="913"/>
                    <a:pt x="609" y="913"/>
                  </a:cubicBezTo>
                  <a:cubicBezTo>
                    <a:pt x="842" y="913"/>
                    <a:pt x="1066" y="736"/>
                    <a:pt x="1077" y="460"/>
                  </a:cubicBezTo>
                  <a:cubicBezTo>
                    <a:pt x="1077" y="207"/>
                    <a:pt x="871" y="1"/>
                    <a:pt x="618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8"/>
            <p:cNvSpPr/>
            <p:nvPr/>
          </p:nvSpPr>
          <p:spPr>
            <a:xfrm>
              <a:off x="4346918" y="3373532"/>
              <a:ext cx="29274" cy="24890"/>
            </a:xfrm>
            <a:custGeom>
              <a:rect b="b" l="l" r="r" t="t"/>
              <a:pathLst>
                <a:path extrusionOk="0" h="818" w="962">
                  <a:moveTo>
                    <a:pt x="555" y="1"/>
                  </a:moveTo>
                  <a:cubicBezTo>
                    <a:pt x="191" y="1"/>
                    <a:pt x="1" y="444"/>
                    <a:pt x="254" y="697"/>
                  </a:cubicBezTo>
                  <a:cubicBezTo>
                    <a:pt x="342" y="780"/>
                    <a:pt x="448" y="817"/>
                    <a:pt x="551" y="817"/>
                  </a:cubicBezTo>
                  <a:cubicBezTo>
                    <a:pt x="763" y="817"/>
                    <a:pt x="961" y="658"/>
                    <a:pt x="951" y="412"/>
                  </a:cubicBezTo>
                  <a:cubicBezTo>
                    <a:pt x="951" y="191"/>
                    <a:pt x="776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8"/>
            <p:cNvSpPr/>
            <p:nvPr/>
          </p:nvSpPr>
          <p:spPr>
            <a:xfrm>
              <a:off x="4222617" y="3229971"/>
              <a:ext cx="22183" cy="18895"/>
            </a:xfrm>
            <a:custGeom>
              <a:rect b="b" l="l" r="r" t="t"/>
              <a:pathLst>
                <a:path extrusionOk="0" h="621" w="729">
                  <a:moveTo>
                    <a:pt x="428" y="0"/>
                  </a:moveTo>
                  <a:cubicBezTo>
                    <a:pt x="143" y="0"/>
                    <a:pt x="1" y="333"/>
                    <a:pt x="191" y="523"/>
                  </a:cubicBezTo>
                  <a:cubicBezTo>
                    <a:pt x="258" y="590"/>
                    <a:pt x="339" y="620"/>
                    <a:pt x="417" y="620"/>
                  </a:cubicBezTo>
                  <a:cubicBezTo>
                    <a:pt x="578" y="620"/>
                    <a:pt x="729" y="493"/>
                    <a:pt x="729" y="301"/>
                  </a:cubicBezTo>
                  <a:cubicBezTo>
                    <a:pt x="729" y="127"/>
                    <a:pt x="586" y="0"/>
                    <a:pt x="428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48"/>
            <p:cNvSpPr/>
            <p:nvPr/>
          </p:nvSpPr>
          <p:spPr>
            <a:xfrm>
              <a:off x="3645416" y="3238643"/>
              <a:ext cx="13541" cy="11593"/>
            </a:xfrm>
            <a:custGeom>
              <a:rect b="b" l="l" r="r" t="t"/>
              <a:pathLst>
                <a:path extrusionOk="0" h="381" w="445">
                  <a:moveTo>
                    <a:pt x="238" y="0"/>
                  </a:moveTo>
                  <a:cubicBezTo>
                    <a:pt x="80" y="16"/>
                    <a:pt x="1" y="206"/>
                    <a:pt x="127" y="333"/>
                  </a:cubicBezTo>
                  <a:cubicBezTo>
                    <a:pt x="161" y="366"/>
                    <a:pt x="203" y="381"/>
                    <a:pt x="245" y="381"/>
                  </a:cubicBezTo>
                  <a:cubicBezTo>
                    <a:pt x="343" y="381"/>
                    <a:pt x="444" y="301"/>
                    <a:pt x="444" y="190"/>
                  </a:cubicBezTo>
                  <a:cubicBezTo>
                    <a:pt x="444" y="79"/>
                    <a:pt x="349" y="0"/>
                    <a:pt x="238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8"/>
            <p:cNvSpPr/>
            <p:nvPr/>
          </p:nvSpPr>
          <p:spPr>
            <a:xfrm>
              <a:off x="5597656" y="2782855"/>
              <a:ext cx="1978" cy="1978"/>
            </a:xfrm>
            <a:custGeom>
              <a:rect b="b" l="l" r="r" t="t"/>
              <a:pathLst>
                <a:path extrusionOk="0" h="65" w="65">
                  <a:moveTo>
                    <a:pt x="32" y="1"/>
                  </a:moveTo>
                  <a:cubicBezTo>
                    <a:pt x="17" y="1"/>
                    <a:pt x="1" y="17"/>
                    <a:pt x="1" y="32"/>
                  </a:cubicBezTo>
                  <a:cubicBezTo>
                    <a:pt x="1" y="48"/>
                    <a:pt x="17" y="64"/>
                    <a:pt x="32" y="64"/>
                  </a:cubicBezTo>
                  <a:cubicBezTo>
                    <a:pt x="48" y="64"/>
                    <a:pt x="64" y="48"/>
                    <a:pt x="64" y="32"/>
                  </a:cubicBezTo>
                  <a:cubicBezTo>
                    <a:pt x="64" y="17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8"/>
            <p:cNvSpPr/>
            <p:nvPr/>
          </p:nvSpPr>
          <p:spPr>
            <a:xfrm>
              <a:off x="4584930" y="3574452"/>
              <a:ext cx="14972" cy="12871"/>
            </a:xfrm>
            <a:custGeom>
              <a:rect b="b" l="l" r="r" t="t"/>
              <a:pathLst>
                <a:path extrusionOk="0" h="423" w="492">
                  <a:moveTo>
                    <a:pt x="285" y="0"/>
                  </a:moveTo>
                  <a:cubicBezTo>
                    <a:pt x="95" y="0"/>
                    <a:pt x="0" y="238"/>
                    <a:pt x="143" y="364"/>
                  </a:cubicBezTo>
                  <a:cubicBezTo>
                    <a:pt x="183" y="405"/>
                    <a:pt x="233" y="423"/>
                    <a:pt x="283" y="423"/>
                  </a:cubicBezTo>
                  <a:cubicBezTo>
                    <a:pt x="388" y="423"/>
                    <a:pt x="491" y="341"/>
                    <a:pt x="491" y="222"/>
                  </a:cubicBezTo>
                  <a:cubicBezTo>
                    <a:pt x="491" y="95"/>
                    <a:pt x="396" y="0"/>
                    <a:pt x="285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8"/>
            <p:cNvSpPr/>
            <p:nvPr/>
          </p:nvSpPr>
          <p:spPr>
            <a:xfrm>
              <a:off x="4973656" y="3009243"/>
              <a:ext cx="7821" cy="5173"/>
            </a:xfrm>
            <a:custGeom>
              <a:rect b="b" l="l" r="r" t="t"/>
              <a:pathLst>
                <a:path extrusionOk="0" h="170" w="257">
                  <a:moveTo>
                    <a:pt x="165" y="0"/>
                  </a:moveTo>
                  <a:cubicBezTo>
                    <a:pt x="159" y="0"/>
                    <a:pt x="152" y="1"/>
                    <a:pt x="146" y="3"/>
                  </a:cubicBezTo>
                  <a:cubicBezTo>
                    <a:pt x="0" y="3"/>
                    <a:pt x="143" y="170"/>
                    <a:pt x="217" y="170"/>
                  </a:cubicBezTo>
                  <a:cubicBezTo>
                    <a:pt x="240" y="170"/>
                    <a:pt x="257" y="154"/>
                    <a:pt x="257" y="113"/>
                  </a:cubicBezTo>
                  <a:cubicBezTo>
                    <a:pt x="257" y="57"/>
                    <a:pt x="219" y="0"/>
                    <a:pt x="165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8"/>
            <p:cNvSpPr/>
            <p:nvPr/>
          </p:nvSpPr>
          <p:spPr>
            <a:xfrm>
              <a:off x="3896909" y="3381718"/>
              <a:ext cx="20753" cy="20752"/>
            </a:xfrm>
            <a:custGeom>
              <a:rect b="b" l="l" r="r" t="t"/>
              <a:pathLst>
                <a:path extrusionOk="0" h="682" w="682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23"/>
                    <a:pt x="159" y="682"/>
                    <a:pt x="349" y="682"/>
                  </a:cubicBezTo>
                  <a:cubicBezTo>
                    <a:pt x="523" y="682"/>
                    <a:pt x="682" y="523"/>
                    <a:pt x="682" y="349"/>
                  </a:cubicBezTo>
                  <a:cubicBezTo>
                    <a:pt x="682" y="159"/>
                    <a:pt x="523" y="1"/>
                    <a:pt x="349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48"/>
            <p:cNvSpPr/>
            <p:nvPr/>
          </p:nvSpPr>
          <p:spPr>
            <a:xfrm>
              <a:off x="4853767" y="3408708"/>
              <a:ext cx="15945" cy="15944"/>
            </a:xfrm>
            <a:custGeom>
              <a:rect b="b" l="l" r="r" t="t"/>
              <a:pathLst>
                <a:path extrusionOk="0" h="524" w="524">
                  <a:moveTo>
                    <a:pt x="254" y="1"/>
                  </a:moveTo>
                  <a:cubicBezTo>
                    <a:pt x="111" y="1"/>
                    <a:pt x="1" y="111"/>
                    <a:pt x="1" y="270"/>
                  </a:cubicBezTo>
                  <a:cubicBezTo>
                    <a:pt x="1" y="412"/>
                    <a:pt x="111" y="523"/>
                    <a:pt x="254" y="523"/>
                  </a:cubicBezTo>
                  <a:cubicBezTo>
                    <a:pt x="412" y="523"/>
                    <a:pt x="523" y="412"/>
                    <a:pt x="523" y="270"/>
                  </a:cubicBezTo>
                  <a:cubicBezTo>
                    <a:pt x="523" y="11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48"/>
            <p:cNvSpPr/>
            <p:nvPr/>
          </p:nvSpPr>
          <p:spPr>
            <a:xfrm>
              <a:off x="4654795" y="3859658"/>
              <a:ext cx="14485" cy="11928"/>
            </a:xfrm>
            <a:custGeom>
              <a:rect b="b" l="l" r="r" t="t"/>
              <a:pathLst>
                <a:path extrusionOk="0" h="392" w="476">
                  <a:moveTo>
                    <a:pt x="269" y="1"/>
                  </a:moveTo>
                  <a:cubicBezTo>
                    <a:pt x="95" y="1"/>
                    <a:pt x="0" y="207"/>
                    <a:pt x="127" y="333"/>
                  </a:cubicBezTo>
                  <a:cubicBezTo>
                    <a:pt x="167" y="374"/>
                    <a:pt x="217" y="391"/>
                    <a:pt x="267" y="391"/>
                  </a:cubicBezTo>
                  <a:cubicBezTo>
                    <a:pt x="372" y="391"/>
                    <a:pt x="475" y="310"/>
                    <a:pt x="475" y="191"/>
                  </a:cubicBezTo>
                  <a:cubicBezTo>
                    <a:pt x="475" y="80"/>
                    <a:pt x="380" y="1"/>
                    <a:pt x="269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48"/>
            <p:cNvSpPr/>
            <p:nvPr/>
          </p:nvSpPr>
          <p:spPr>
            <a:xfrm>
              <a:off x="3856439" y="3438588"/>
              <a:ext cx="14972" cy="12871"/>
            </a:xfrm>
            <a:custGeom>
              <a:rect b="b" l="l" r="r" t="t"/>
              <a:pathLst>
                <a:path extrusionOk="0" h="423" w="492">
                  <a:moveTo>
                    <a:pt x="286" y="0"/>
                  </a:moveTo>
                  <a:cubicBezTo>
                    <a:pt x="96" y="0"/>
                    <a:pt x="1" y="222"/>
                    <a:pt x="128" y="364"/>
                  </a:cubicBezTo>
                  <a:cubicBezTo>
                    <a:pt x="172" y="404"/>
                    <a:pt x="225" y="422"/>
                    <a:pt x="276" y="422"/>
                  </a:cubicBezTo>
                  <a:cubicBezTo>
                    <a:pt x="387" y="422"/>
                    <a:pt x="492" y="336"/>
                    <a:pt x="492" y="206"/>
                  </a:cubicBezTo>
                  <a:cubicBezTo>
                    <a:pt x="492" y="95"/>
                    <a:pt x="397" y="0"/>
                    <a:pt x="28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48"/>
            <p:cNvSpPr/>
            <p:nvPr/>
          </p:nvSpPr>
          <p:spPr>
            <a:xfrm>
              <a:off x="4335842" y="3427969"/>
              <a:ext cx="11594" cy="11593"/>
            </a:xfrm>
            <a:custGeom>
              <a:rect b="b" l="l" r="r" t="t"/>
              <a:pathLst>
                <a:path extrusionOk="0" h="381" w="381">
                  <a:moveTo>
                    <a:pt x="190" y="1"/>
                  </a:moveTo>
                  <a:cubicBezTo>
                    <a:pt x="80" y="1"/>
                    <a:pt x="0" y="96"/>
                    <a:pt x="0" y="191"/>
                  </a:cubicBezTo>
                  <a:cubicBezTo>
                    <a:pt x="0" y="302"/>
                    <a:pt x="80" y="381"/>
                    <a:pt x="190" y="381"/>
                  </a:cubicBezTo>
                  <a:cubicBezTo>
                    <a:pt x="301" y="381"/>
                    <a:pt x="380" y="302"/>
                    <a:pt x="380" y="191"/>
                  </a:cubicBezTo>
                  <a:cubicBezTo>
                    <a:pt x="380" y="96"/>
                    <a:pt x="301" y="1"/>
                    <a:pt x="19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48"/>
            <p:cNvSpPr/>
            <p:nvPr/>
          </p:nvSpPr>
          <p:spPr>
            <a:xfrm>
              <a:off x="4654795" y="3796062"/>
              <a:ext cx="28452" cy="24403"/>
            </a:xfrm>
            <a:custGeom>
              <a:rect b="b" l="l" r="r" t="t"/>
              <a:pathLst>
                <a:path extrusionOk="0" h="802" w="935">
                  <a:moveTo>
                    <a:pt x="539" y="1"/>
                  </a:moveTo>
                  <a:cubicBezTo>
                    <a:pt x="190" y="1"/>
                    <a:pt x="0" y="428"/>
                    <a:pt x="254" y="682"/>
                  </a:cubicBezTo>
                  <a:cubicBezTo>
                    <a:pt x="332" y="765"/>
                    <a:pt x="430" y="802"/>
                    <a:pt x="528" y="802"/>
                  </a:cubicBezTo>
                  <a:cubicBezTo>
                    <a:pt x="727" y="802"/>
                    <a:pt x="924" y="646"/>
                    <a:pt x="934" y="412"/>
                  </a:cubicBezTo>
                  <a:cubicBezTo>
                    <a:pt x="934" y="191"/>
                    <a:pt x="760" y="17"/>
                    <a:pt x="539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48"/>
            <p:cNvSpPr/>
            <p:nvPr/>
          </p:nvSpPr>
          <p:spPr>
            <a:xfrm>
              <a:off x="4672139" y="3103267"/>
              <a:ext cx="9190" cy="9646"/>
            </a:xfrm>
            <a:custGeom>
              <a:rect b="b" l="l" r="r" t="t"/>
              <a:pathLst>
                <a:path extrusionOk="0" h="317" w="302">
                  <a:moveTo>
                    <a:pt x="143" y="0"/>
                  </a:moveTo>
                  <a:cubicBezTo>
                    <a:pt x="64" y="0"/>
                    <a:pt x="0" y="79"/>
                    <a:pt x="0" y="158"/>
                  </a:cubicBezTo>
                  <a:cubicBezTo>
                    <a:pt x="0" y="253"/>
                    <a:pt x="64" y="317"/>
                    <a:pt x="143" y="317"/>
                  </a:cubicBezTo>
                  <a:cubicBezTo>
                    <a:pt x="238" y="317"/>
                    <a:pt x="301" y="253"/>
                    <a:pt x="301" y="158"/>
                  </a:cubicBezTo>
                  <a:cubicBezTo>
                    <a:pt x="301" y="79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8"/>
            <p:cNvSpPr/>
            <p:nvPr/>
          </p:nvSpPr>
          <p:spPr>
            <a:xfrm>
              <a:off x="4818592" y="2902834"/>
              <a:ext cx="20753" cy="17739"/>
            </a:xfrm>
            <a:custGeom>
              <a:rect b="b" l="l" r="r" t="t"/>
              <a:pathLst>
                <a:path extrusionOk="0" h="583" w="682">
                  <a:moveTo>
                    <a:pt x="397" y="0"/>
                  </a:moveTo>
                  <a:cubicBezTo>
                    <a:pt x="143" y="0"/>
                    <a:pt x="1" y="317"/>
                    <a:pt x="191" y="491"/>
                  </a:cubicBezTo>
                  <a:cubicBezTo>
                    <a:pt x="249" y="554"/>
                    <a:pt x="323" y="583"/>
                    <a:pt x="395" y="583"/>
                  </a:cubicBezTo>
                  <a:cubicBezTo>
                    <a:pt x="541" y="583"/>
                    <a:pt x="682" y="470"/>
                    <a:pt x="682" y="301"/>
                  </a:cubicBezTo>
                  <a:cubicBezTo>
                    <a:pt x="682" y="127"/>
                    <a:pt x="555" y="0"/>
                    <a:pt x="397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8"/>
            <p:cNvSpPr/>
            <p:nvPr/>
          </p:nvSpPr>
          <p:spPr>
            <a:xfrm>
              <a:off x="5579825" y="3115286"/>
              <a:ext cx="3895" cy="3408"/>
            </a:xfrm>
            <a:custGeom>
              <a:rect b="b" l="l" r="r" t="t"/>
              <a:pathLst>
                <a:path extrusionOk="0" h="112" w="128">
                  <a:moveTo>
                    <a:pt x="64" y="1"/>
                  </a:moveTo>
                  <a:cubicBezTo>
                    <a:pt x="33" y="1"/>
                    <a:pt x="1" y="17"/>
                    <a:pt x="17" y="64"/>
                  </a:cubicBezTo>
                  <a:cubicBezTo>
                    <a:pt x="17" y="96"/>
                    <a:pt x="33" y="112"/>
                    <a:pt x="64" y="112"/>
                  </a:cubicBezTo>
                  <a:cubicBezTo>
                    <a:pt x="96" y="112"/>
                    <a:pt x="128" y="96"/>
                    <a:pt x="128" y="64"/>
                  </a:cubicBezTo>
                  <a:cubicBezTo>
                    <a:pt x="128" y="17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8"/>
            <p:cNvSpPr/>
            <p:nvPr/>
          </p:nvSpPr>
          <p:spPr>
            <a:xfrm>
              <a:off x="4392196" y="3328255"/>
              <a:ext cx="27022" cy="23125"/>
            </a:xfrm>
            <a:custGeom>
              <a:rect b="b" l="l" r="r" t="t"/>
              <a:pathLst>
                <a:path extrusionOk="0" h="760" w="888">
                  <a:moveTo>
                    <a:pt x="508" y="0"/>
                  </a:moveTo>
                  <a:cubicBezTo>
                    <a:pt x="175" y="0"/>
                    <a:pt x="1" y="412"/>
                    <a:pt x="238" y="650"/>
                  </a:cubicBezTo>
                  <a:cubicBezTo>
                    <a:pt x="314" y="726"/>
                    <a:pt x="408" y="759"/>
                    <a:pt x="501" y="759"/>
                  </a:cubicBezTo>
                  <a:cubicBezTo>
                    <a:pt x="697" y="759"/>
                    <a:pt x="888" y="606"/>
                    <a:pt x="888" y="380"/>
                  </a:cubicBezTo>
                  <a:cubicBezTo>
                    <a:pt x="888" y="175"/>
                    <a:pt x="729" y="0"/>
                    <a:pt x="50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8"/>
            <p:cNvSpPr/>
            <p:nvPr/>
          </p:nvSpPr>
          <p:spPr>
            <a:xfrm>
              <a:off x="3901412" y="3775340"/>
              <a:ext cx="4199" cy="2708"/>
            </a:xfrm>
            <a:custGeom>
              <a:rect b="b" l="l" r="r" t="t"/>
              <a:pathLst>
                <a:path extrusionOk="0" h="89" w="138">
                  <a:moveTo>
                    <a:pt x="75" y="1"/>
                  </a:moveTo>
                  <a:cubicBezTo>
                    <a:pt x="0" y="1"/>
                    <a:pt x="81" y="88"/>
                    <a:pt x="120" y="88"/>
                  </a:cubicBezTo>
                  <a:cubicBezTo>
                    <a:pt x="130" y="88"/>
                    <a:pt x="138" y="81"/>
                    <a:pt x="138" y="64"/>
                  </a:cubicBezTo>
                  <a:cubicBezTo>
                    <a:pt x="138" y="33"/>
                    <a:pt x="106" y="1"/>
                    <a:pt x="75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8"/>
            <p:cNvSpPr/>
            <p:nvPr/>
          </p:nvSpPr>
          <p:spPr>
            <a:xfrm>
              <a:off x="5154889" y="2987273"/>
              <a:ext cx="9190" cy="9402"/>
            </a:xfrm>
            <a:custGeom>
              <a:rect b="b" l="l" r="r" t="t"/>
              <a:pathLst>
                <a:path extrusionOk="0" h="309" w="302">
                  <a:moveTo>
                    <a:pt x="151" y="0"/>
                  </a:moveTo>
                  <a:cubicBezTo>
                    <a:pt x="76" y="0"/>
                    <a:pt x="1" y="52"/>
                    <a:pt x="1" y="155"/>
                  </a:cubicBezTo>
                  <a:cubicBezTo>
                    <a:pt x="1" y="257"/>
                    <a:pt x="76" y="309"/>
                    <a:pt x="151" y="309"/>
                  </a:cubicBezTo>
                  <a:cubicBezTo>
                    <a:pt x="226" y="309"/>
                    <a:pt x="301" y="257"/>
                    <a:pt x="301" y="155"/>
                  </a:cubicBezTo>
                  <a:cubicBezTo>
                    <a:pt x="301" y="52"/>
                    <a:pt x="226" y="0"/>
                    <a:pt x="151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48"/>
            <p:cNvSpPr/>
            <p:nvPr/>
          </p:nvSpPr>
          <p:spPr>
            <a:xfrm>
              <a:off x="4469302" y="3356188"/>
              <a:ext cx="13024" cy="13053"/>
            </a:xfrm>
            <a:custGeom>
              <a:rect b="b" l="l" r="r" t="t"/>
              <a:pathLst>
                <a:path extrusionOk="0" h="429" w="428">
                  <a:moveTo>
                    <a:pt x="206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33" y="428"/>
                    <a:pt x="428" y="333"/>
                    <a:pt x="428" y="222"/>
                  </a:cubicBezTo>
                  <a:cubicBezTo>
                    <a:pt x="428" y="96"/>
                    <a:pt x="333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8"/>
            <p:cNvSpPr/>
            <p:nvPr/>
          </p:nvSpPr>
          <p:spPr>
            <a:xfrm>
              <a:off x="3756238" y="3399062"/>
              <a:ext cx="11594" cy="10072"/>
            </a:xfrm>
            <a:custGeom>
              <a:rect b="b" l="l" r="r" t="t"/>
              <a:pathLst>
                <a:path extrusionOk="0" h="331" w="381">
                  <a:moveTo>
                    <a:pt x="222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31" y="316"/>
                    <a:pt x="173" y="331"/>
                    <a:pt x="214" y="331"/>
                  </a:cubicBezTo>
                  <a:cubicBezTo>
                    <a:pt x="300" y="331"/>
                    <a:pt x="381" y="267"/>
                    <a:pt x="381" y="159"/>
                  </a:cubicBezTo>
                  <a:cubicBezTo>
                    <a:pt x="381" y="80"/>
                    <a:pt x="301" y="1"/>
                    <a:pt x="222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8"/>
            <p:cNvSpPr/>
            <p:nvPr/>
          </p:nvSpPr>
          <p:spPr>
            <a:xfrm>
              <a:off x="4064601" y="3362943"/>
              <a:ext cx="19293" cy="19291"/>
            </a:xfrm>
            <a:custGeom>
              <a:rect b="b" l="l" r="r" t="t"/>
              <a:pathLst>
                <a:path extrusionOk="0" h="634" w="634">
                  <a:moveTo>
                    <a:pt x="317" y="0"/>
                  </a:moveTo>
                  <a:cubicBezTo>
                    <a:pt x="143" y="0"/>
                    <a:pt x="0" y="143"/>
                    <a:pt x="0" y="317"/>
                  </a:cubicBezTo>
                  <a:cubicBezTo>
                    <a:pt x="0" y="491"/>
                    <a:pt x="143" y="634"/>
                    <a:pt x="317" y="634"/>
                  </a:cubicBezTo>
                  <a:cubicBezTo>
                    <a:pt x="491" y="634"/>
                    <a:pt x="633" y="491"/>
                    <a:pt x="633" y="317"/>
                  </a:cubicBezTo>
                  <a:cubicBezTo>
                    <a:pt x="633" y="143"/>
                    <a:pt x="491" y="0"/>
                    <a:pt x="317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8"/>
            <p:cNvSpPr/>
            <p:nvPr/>
          </p:nvSpPr>
          <p:spPr>
            <a:xfrm>
              <a:off x="4124363" y="2912450"/>
              <a:ext cx="8673" cy="5933"/>
            </a:xfrm>
            <a:custGeom>
              <a:rect b="b" l="l" r="r" t="t"/>
              <a:pathLst>
                <a:path extrusionOk="0" h="195" w="285">
                  <a:moveTo>
                    <a:pt x="158" y="1"/>
                  </a:moveTo>
                  <a:cubicBezTo>
                    <a:pt x="1" y="1"/>
                    <a:pt x="157" y="195"/>
                    <a:pt x="240" y="195"/>
                  </a:cubicBezTo>
                  <a:cubicBezTo>
                    <a:pt x="266" y="195"/>
                    <a:pt x="284" y="176"/>
                    <a:pt x="284" y="128"/>
                  </a:cubicBezTo>
                  <a:cubicBezTo>
                    <a:pt x="284" y="64"/>
                    <a:pt x="221" y="1"/>
                    <a:pt x="158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8"/>
            <p:cNvSpPr/>
            <p:nvPr/>
          </p:nvSpPr>
          <p:spPr>
            <a:xfrm>
              <a:off x="3988956" y="3287298"/>
              <a:ext cx="9190" cy="9189"/>
            </a:xfrm>
            <a:custGeom>
              <a:rect b="b" l="l" r="r" t="t"/>
              <a:pathLst>
                <a:path extrusionOk="0" h="302" w="302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38"/>
                    <a:pt x="64" y="301"/>
                    <a:pt x="143" y="301"/>
                  </a:cubicBezTo>
                  <a:cubicBezTo>
                    <a:pt x="238" y="301"/>
                    <a:pt x="301" y="238"/>
                    <a:pt x="301" y="143"/>
                  </a:cubicBezTo>
                  <a:cubicBezTo>
                    <a:pt x="301" y="64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8"/>
            <p:cNvSpPr/>
            <p:nvPr/>
          </p:nvSpPr>
          <p:spPr>
            <a:xfrm>
              <a:off x="4178769" y="3359079"/>
              <a:ext cx="26048" cy="22425"/>
            </a:xfrm>
            <a:custGeom>
              <a:rect b="b" l="l" r="r" t="t"/>
              <a:pathLst>
                <a:path extrusionOk="0" h="737" w="856">
                  <a:moveTo>
                    <a:pt x="491" y="1"/>
                  </a:moveTo>
                  <a:cubicBezTo>
                    <a:pt x="159" y="1"/>
                    <a:pt x="1" y="397"/>
                    <a:pt x="222" y="634"/>
                  </a:cubicBezTo>
                  <a:cubicBezTo>
                    <a:pt x="298" y="705"/>
                    <a:pt x="390" y="737"/>
                    <a:pt x="480" y="737"/>
                  </a:cubicBezTo>
                  <a:cubicBezTo>
                    <a:pt x="672" y="737"/>
                    <a:pt x="856" y="591"/>
                    <a:pt x="856" y="365"/>
                  </a:cubicBezTo>
                  <a:cubicBezTo>
                    <a:pt x="856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8"/>
            <p:cNvSpPr/>
            <p:nvPr/>
          </p:nvSpPr>
          <p:spPr>
            <a:xfrm>
              <a:off x="5332196" y="3327281"/>
              <a:ext cx="12081" cy="10072"/>
            </a:xfrm>
            <a:custGeom>
              <a:rect b="b" l="l" r="r" t="t"/>
              <a:pathLst>
                <a:path extrusionOk="0" h="331" w="397">
                  <a:moveTo>
                    <a:pt x="222" y="1"/>
                  </a:moveTo>
                  <a:cubicBezTo>
                    <a:pt x="80" y="1"/>
                    <a:pt x="0" y="175"/>
                    <a:pt x="111" y="286"/>
                  </a:cubicBezTo>
                  <a:cubicBezTo>
                    <a:pt x="147" y="316"/>
                    <a:pt x="189" y="330"/>
                    <a:pt x="230" y="330"/>
                  </a:cubicBezTo>
                  <a:cubicBezTo>
                    <a:pt x="316" y="330"/>
                    <a:pt x="396" y="267"/>
                    <a:pt x="396" y="159"/>
                  </a:cubicBezTo>
                  <a:cubicBezTo>
                    <a:pt x="396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48"/>
            <p:cNvSpPr/>
            <p:nvPr/>
          </p:nvSpPr>
          <p:spPr>
            <a:xfrm>
              <a:off x="4965075" y="3658769"/>
              <a:ext cx="21210" cy="21695"/>
            </a:xfrm>
            <a:custGeom>
              <a:rect b="b" l="l" r="r" t="t"/>
              <a:pathLst>
                <a:path extrusionOk="0" h="713" w="697">
                  <a:moveTo>
                    <a:pt x="349" y="0"/>
                  </a:moveTo>
                  <a:cubicBezTo>
                    <a:pt x="159" y="0"/>
                    <a:pt x="0" y="159"/>
                    <a:pt x="0" y="364"/>
                  </a:cubicBezTo>
                  <a:cubicBezTo>
                    <a:pt x="0" y="554"/>
                    <a:pt x="159" y="713"/>
                    <a:pt x="349" y="713"/>
                  </a:cubicBezTo>
                  <a:cubicBezTo>
                    <a:pt x="539" y="713"/>
                    <a:pt x="697" y="554"/>
                    <a:pt x="697" y="364"/>
                  </a:cubicBezTo>
                  <a:cubicBezTo>
                    <a:pt x="697" y="159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48"/>
            <p:cNvSpPr/>
            <p:nvPr/>
          </p:nvSpPr>
          <p:spPr>
            <a:xfrm>
              <a:off x="3596274" y="2909559"/>
              <a:ext cx="2434" cy="1674"/>
            </a:xfrm>
            <a:custGeom>
              <a:rect b="b" l="l" r="r" t="t"/>
              <a:pathLst>
                <a:path extrusionOk="0" h="55" w="80">
                  <a:moveTo>
                    <a:pt x="48" y="1"/>
                  </a:moveTo>
                  <a:cubicBezTo>
                    <a:pt x="1" y="1"/>
                    <a:pt x="42" y="54"/>
                    <a:pt x="66" y="54"/>
                  </a:cubicBezTo>
                  <a:cubicBezTo>
                    <a:pt x="74" y="54"/>
                    <a:pt x="80" y="48"/>
                    <a:pt x="80" y="33"/>
                  </a:cubicBezTo>
                  <a:cubicBezTo>
                    <a:pt x="80" y="17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8"/>
            <p:cNvSpPr/>
            <p:nvPr/>
          </p:nvSpPr>
          <p:spPr>
            <a:xfrm>
              <a:off x="4047257" y="3087839"/>
              <a:ext cx="14941" cy="14970"/>
            </a:xfrm>
            <a:custGeom>
              <a:rect b="b" l="l" r="r" t="t"/>
              <a:pathLst>
                <a:path extrusionOk="0" h="492" w="491">
                  <a:moveTo>
                    <a:pt x="238" y="0"/>
                  </a:moveTo>
                  <a:cubicBezTo>
                    <a:pt x="111" y="0"/>
                    <a:pt x="0" y="111"/>
                    <a:pt x="0" y="238"/>
                  </a:cubicBezTo>
                  <a:cubicBezTo>
                    <a:pt x="0" y="380"/>
                    <a:pt x="111" y="491"/>
                    <a:pt x="238" y="491"/>
                  </a:cubicBezTo>
                  <a:cubicBezTo>
                    <a:pt x="380" y="491"/>
                    <a:pt x="491" y="380"/>
                    <a:pt x="491" y="238"/>
                  </a:cubicBezTo>
                  <a:cubicBezTo>
                    <a:pt x="491" y="111"/>
                    <a:pt x="380" y="0"/>
                    <a:pt x="23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8"/>
            <p:cNvSpPr/>
            <p:nvPr/>
          </p:nvSpPr>
          <p:spPr>
            <a:xfrm>
              <a:off x="4039528" y="2945221"/>
              <a:ext cx="8216" cy="8702"/>
            </a:xfrm>
            <a:custGeom>
              <a:rect b="b" l="l" r="r" t="t"/>
              <a:pathLst>
                <a:path extrusionOk="0" h="286" w="270">
                  <a:moveTo>
                    <a:pt x="127" y="1"/>
                  </a:moveTo>
                  <a:cubicBezTo>
                    <a:pt x="64" y="1"/>
                    <a:pt x="1" y="64"/>
                    <a:pt x="1" y="143"/>
                  </a:cubicBezTo>
                  <a:cubicBezTo>
                    <a:pt x="1" y="222"/>
                    <a:pt x="64" y="286"/>
                    <a:pt x="127" y="286"/>
                  </a:cubicBezTo>
                  <a:cubicBezTo>
                    <a:pt x="207" y="286"/>
                    <a:pt x="270" y="222"/>
                    <a:pt x="270" y="143"/>
                  </a:cubicBezTo>
                  <a:cubicBezTo>
                    <a:pt x="270" y="64"/>
                    <a:pt x="207" y="1"/>
                    <a:pt x="127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8"/>
            <p:cNvSpPr/>
            <p:nvPr/>
          </p:nvSpPr>
          <p:spPr>
            <a:xfrm>
              <a:off x="4016311" y="2770805"/>
              <a:ext cx="8307" cy="5751"/>
            </a:xfrm>
            <a:custGeom>
              <a:rect b="b" l="l" r="r" t="t"/>
              <a:pathLst>
                <a:path extrusionOk="0" h="189" w="273">
                  <a:moveTo>
                    <a:pt x="146" y="1"/>
                  </a:moveTo>
                  <a:cubicBezTo>
                    <a:pt x="0" y="1"/>
                    <a:pt x="154" y="188"/>
                    <a:pt x="232" y="188"/>
                  </a:cubicBezTo>
                  <a:cubicBezTo>
                    <a:pt x="256" y="188"/>
                    <a:pt x="273" y="171"/>
                    <a:pt x="273" y="128"/>
                  </a:cubicBezTo>
                  <a:cubicBezTo>
                    <a:pt x="273" y="64"/>
                    <a:pt x="225" y="1"/>
                    <a:pt x="14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8"/>
            <p:cNvSpPr/>
            <p:nvPr/>
          </p:nvSpPr>
          <p:spPr>
            <a:xfrm>
              <a:off x="4933734" y="2800199"/>
              <a:ext cx="18349" cy="18835"/>
            </a:xfrm>
            <a:custGeom>
              <a:rect b="b" l="l" r="r" t="t"/>
              <a:pathLst>
                <a:path extrusionOk="0" h="619" w="603">
                  <a:moveTo>
                    <a:pt x="302" y="1"/>
                  </a:moveTo>
                  <a:cubicBezTo>
                    <a:pt x="128" y="1"/>
                    <a:pt x="1" y="143"/>
                    <a:pt x="1" y="302"/>
                  </a:cubicBezTo>
                  <a:cubicBezTo>
                    <a:pt x="1" y="476"/>
                    <a:pt x="128" y="618"/>
                    <a:pt x="302" y="618"/>
                  </a:cubicBezTo>
                  <a:cubicBezTo>
                    <a:pt x="476" y="618"/>
                    <a:pt x="603" y="476"/>
                    <a:pt x="603" y="302"/>
                  </a:cubicBezTo>
                  <a:cubicBezTo>
                    <a:pt x="603" y="143"/>
                    <a:pt x="476" y="1"/>
                    <a:pt x="30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48"/>
            <p:cNvSpPr/>
            <p:nvPr/>
          </p:nvSpPr>
          <p:spPr>
            <a:xfrm>
              <a:off x="4789198" y="3385582"/>
              <a:ext cx="40989" cy="35113"/>
            </a:xfrm>
            <a:custGeom>
              <a:rect b="b" l="l" r="r" t="t"/>
              <a:pathLst>
                <a:path extrusionOk="0" h="1154" w="1347">
                  <a:moveTo>
                    <a:pt x="777" y="1"/>
                  </a:moveTo>
                  <a:cubicBezTo>
                    <a:pt x="254" y="1"/>
                    <a:pt x="1" y="618"/>
                    <a:pt x="365" y="982"/>
                  </a:cubicBezTo>
                  <a:cubicBezTo>
                    <a:pt x="483" y="1100"/>
                    <a:pt x="628" y="1154"/>
                    <a:pt x="770" y="1154"/>
                  </a:cubicBezTo>
                  <a:cubicBezTo>
                    <a:pt x="1065" y="1154"/>
                    <a:pt x="1347" y="923"/>
                    <a:pt x="1347" y="571"/>
                  </a:cubicBezTo>
                  <a:cubicBezTo>
                    <a:pt x="1347" y="254"/>
                    <a:pt x="1093" y="1"/>
                    <a:pt x="777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48"/>
            <p:cNvSpPr/>
            <p:nvPr/>
          </p:nvSpPr>
          <p:spPr>
            <a:xfrm>
              <a:off x="4914959" y="3358592"/>
              <a:ext cx="13998" cy="11928"/>
            </a:xfrm>
            <a:custGeom>
              <a:rect b="b" l="l" r="r" t="t"/>
              <a:pathLst>
                <a:path extrusionOk="0" h="392" w="460">
                  <a:moveTo>
                    <a:pt x="270" y="1"/>
                  </a:moveTo>
                  <a:cubicBezTo>
                    <a:pt x="95" y="1"/>
                    <a:pt x="0" y="207"/>
                    <a:pt x="127" y="333"/>
                  </a:cubicBezTo>
                  <a:cubicBezTo>
                    <a:pt x="167" y="374"/>
                    <a:pt x="216" y="392"/>
                    <a:pt x="263" y="392"/>
                  </a:cubicBezTo>
                  <a:cubicBezTo>
                    <a:pt x="364" y="392"/>
                    <a:pt x="460" y="310"/>
                    <a:pt x="460" y="191"/>
                  </a:cubicBezTo>
                  <a:cubicBezTo>
                    <a:pt x="460" y="80"/>
                    <a:pt x="380" y="1"/>
                    <a:pt x="27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8"/>
            <p:cNvSpPr/>
            <p:nvPr/>
          </p:nvSpPr>
          <p:spPr>
            <a:xfrm>
              <a:off x="4164803" y="3123502"/>
              <a:ext cx="29913" cy="25316"/>
            </a:xfrm>
            <a:custGeom>
              <a:rect b="b" l="l" r="r" t="t"/>
              <a:pathLst>
                <a:path extrusionOk="0" h="832" w="983">
                  <a:moveTo>
                    <a:pt x="570" y="0"/>
                  </a:moveTo>
                  <a:cubicBezTo>
                    <a:pt x="190" y="0"/>
                    <a:pt x="0" y="443"/>
                    <a:pt x="270" y="713"/>
                  </a:cubicBezTo>
                  <a:cubicBezTo>
                    <a:pt x="357" y="795"/>
                    <a:pt x="462" y="832"/>
                    <a:pt x="565" y="832"/>
                  </a:cubicBezTo>
                  <a:cubicBezTo>
                    <a:pt x="779" y="832"/>
                    <a:pt x="982" y="669"/>
                    <a:pt x="982" y="412"/>
                  </a:cubicBezTo>
                  <a:cubicBezTo>
                    <a:pt x="982" y="174"/>
                    <a:pt x="792" y="0"/>
                    <a:pt x="570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8"/>
            <p:cNvSpPr/>
            <p:nvPr/>
          </p:nvSpPr>
          <p:spPr>
            <a:xfrm>
              <a:off x="5261328" y="2881139"/>
              <a:ext cx="5386" cy="3712"/>
            </a:xfrm>
            <a:custGeom>
              <a:rect b="b" l="l" r="r" t="t"/>
              <a:pathLst>
                <a:path extrusionOk="0" h="122" w="177">
                  <a:moveTo>
                    <a:pt x="97" y="1"/>
                  </a:moveTo>
                  <a:cubicBezTo>
                    <a:pt x="0" y="1"/>
                    <a:pt x="98" y="121"/>
                    <a:pt x="149" y="121"/>
                  </a:cubicBezTo>
                  <a:cubicBezTo>
                    <a:pt x="165" y="121"/>
                    <a:pt x="176" y="110"/>
                    <a:pt x="176" y="80"/>
                  </a:cubicBezTo>
                  <a:cubicBezTo>
                    <a:pt x="176" y="32"/>
                    <a:pt x="144" y="1"/>
                    <a:pt x="97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8"/>
            <p:cNvSpPr/>
            <p:nvPr/>
          </p:nvSpPr>
          <p:spPr>
            <a:xfrm>
              <a:off x="4096521" y="3441936"/>
              <a:ext cx="30734" cy="26046"/>
            </a:xfrm>
            <a:custGeom>
              <a:rect b="b" l="l" r="r" t="t"/>
              <a:pathLst>
                <a:path extrusionOk="0" h="856" w="1010">
                  <a:moveTo>
                    <a:pt x="548" y="1"/>
                  </a:moveTo>
                  <a:cubicBezTo>
                    <a:pt x="180" y="1"/>
                    <a:pt x="0" y="465"/>
                    <a:pt x="265" y="729"/>
                  </a:cubicBezTo>
                  <a:cubicBezTo>
                    <a:pt x="352" y="817"/>
                    <a:pt x="461" y="856"/>
                    <a:pt x="568" y="856"/>
                  </a:cubicBezTo>
                  <a:cubicBezTo>
                    <a:pt x="792" y="856"/>
                    <a:pt x="1009" y="686"/>
                    <a:pt x="1009" y="429"/>
                  </a:cubicBezTo>
                  <a:cubicBezTo>
                    <a:pt x="994" y="191"/>
                    <a:pt x="804" y="1"/>
                    <a:pt x="566" y="1"/>
                  </a:cubicBezTo>
                  <a:cubicBezTo>
                    <a:pt x="560" y="1"/>
                    <a:pt x="554" y="1"/>
                    <a:pt x="548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8"/>
            <p:cNvSpPr/>
            <p:nvPr/>
          </p:nvSpPr>
          <p:spPr>
            <a:xfrm>
              <a:off x="4673569" y="3508909"/>
              <a:ext cx="21727" cy="21725"/>
            </a:xfrm>
            <a:custGeom>
              <a:rect b="b" l="l" r="r" t="t"/>
              <a:pathLst>
                <a:path extrusionOk="0" h="714" w="714">
                  <a:moveTo>
                    <a:pt x="365" y="1"/>
                  </a:moveTo>
                  <a:cubicBezTo>
                    <a:pt x="159" y="1"/>
                    <a:pt x="1" y="159"/>
                    <a:pt x="1" y="365"/>
                  </a:cubicBezTo>
                  <a:cubicBezTo>
                    <a:pt x="1" y="555"/>
                    <a:pt x="159" y="713"/>
                    <a:pt x="365" y="713"/>
                  </a:cubicBezTo>
                  <a:cubicBezTo>
                    <a:pt x="555" y="713"/>
                    <a:pt x="713" y="555"/>
                    <a:pt x="713" y="365"/>
                  </a:cubicBezTo>
                  <a:cubicBezTo>
                    <a:pt x="713" y="159"/>
                    <a:pt x="555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48"/>
            <p:cNvSpPr/>
            <p:nvPr/>
          </p:nvSpPr>
          <p:spPr>
            <a:xfrm>
              <a:off x="3536543" y="3048343"/>
              <a:ext cx="2921" cy="2921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0" y="0"/>
                    <a:pt x="0" y="95"/>
                    <a:pt x="48" y="95"/>
                  </a:cubicBezTo>
                  <a:cubicBezTo>
                    <a:pt x="80" y="95"/>
                    <a:pt x="95" y="63"/>
                    <a:pt x="95" y="48"/>
                  </a:cubicBezTo>
                  <a:cubicBezTo>
                    <a:pt x="95" y="16"/>
                    <a:pt x="80" y="0"/>
                    <a:pt x="4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48"/>
            <p:cNvSpPr/>
            <p:nvPr/>
          </p:nvSpPr>
          <p:spPr>
            <a:xfrm>
              <a:off x="5057091" y="2855609"/>
              <a:ext cx="9677" cy="7850"/>
            </a:xfrm>
            <a:custGeom>
              <a:rect b="b" l="l" r="r" t="t"/>
              <a:pathLst>
                <a:path extrusionOk="0" h="258" w="318">
                  <a:moveTo>
                    <a:pt x="175" y="1"/>
                  </a:moveTo>
                  <a:cubicBezTo>
                    <a:pt x="64" y="1"/>
                    <a:pt x="0" y="127"/>
                    <a:pt x="95" y="222"/>
                  </a:cubicBezTo>
                  <a:cubicBezTo>
                    <a:pt x="120" y="247"/>
                    <a:pt x="149" y="258"/>
                    <a:pt x="178" y="258"/>
                  </a:cubicBezTo>
                  <a:cubicBezTo>
                    <a:pt x="242" y="258"/>
                    <a:pt x="306" y="204"/>
                    <a:pt x="317" y="127"/>
                  </a:cubicBezTo>
                  <a:cubicBezTo>
                    <a:pt x="317" y="48"/>
                    <a:pt x="254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8"/>
            <p:cNvSpPr/>
            <p:nvPr/>
          </p:nvSpPr>
          <p:spPr>
            <a:xfrm>
              <a:off x="4209624" y="2896566"/>
              <a:ext cx="8673" cy="7242"/>
            </a:xfrm>
            <a:custGeom>
              <a:rect b="b" l="l" r="r" t="t"/>
              <a:pathLst>
                <a:path extrusionOk="0" h="238" w="285">
                  <a:moveTo>
                    <a:pt x="158" y="0"/>
                  </a:moveTo>
                  <a:cubicBezTo>
                    <a:pt x="0" y="0"/>
                    <a:pt x="0" y="238"/>
                    <a:pt x="158" y="238"/>
                  </a:cubicBezTo>
                  <a:cubicBezTo>
                    <a:pt x="222" y="238"/>
                    <a:pt x="285" y="175"/>
                    <a:pt x="285" y="111"/>
                  </a:cubicBezTo>
                  <a:cubicBezTo>
                    <a:pt x="285" y="48"/>
                    <a:pt x="222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48"/>
            <p:cNvSpPr/>
            <p:nvPr/>
          </p:nvSpPr>
          <p:spPr>
            <a:xfrm>
              <a:off x="4255389" y="3116686"/>
              <a:ext cx="13511" cy="11289"/>
            </a:xfrm>
            <a:custGeom>
              <a:rect b="b" l="l" r="r" t="t"/>
              <a:pathLst>
                <a:path extrusionOk="0" h="371" w="444">
                  <a:moveTo>
                    <a:pt x="278" y="0"/>
                  </a:moveTo>
                  <a:cubicBezTo>
                    <a:pt x="270" y="0"/>
                    <a:pt x="262" y="1"/>
                    <a:pt x="254" y="2"/>
                  </a:cubicBezTo>
                  <a:cubicBezTo>
                    <a:pt x="79" y="2"/>
                    <a:pt x="0" y="208"/>
                    <a:pt x="127" y="319"/>
                  </a:cubicBezTo>
                  <a:cubicBezTo>
                    <a:pt x="167" y="354"/>
                    <a:pt x="213" y="370"/>
                    <a:pt x="258" y="370"/>
                  </a:cubicBezTo>
                  <a:cubicBezTo>
                    <a:pt x="355" y="370"/>
                    <a:pt x="444" y="296"/>
                    <a:pt x="444" y="177"/>
                  </a:cubicBezTo>
                  <a:cubicBezTo>
                    <a:pt x="444" y="75"/>
                    <a:pt x="364" y="0"/>
                    <a:pt x="27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48"/>
            <p:cNvSpPr/>
            <p:nvPr/>
          </p:nvSpPr>
          <p:spPr>
            <a:xfrm>
              <a:off x="3673624" y="2941478"/>
              <a:ext cx="4838" cy="3651"/>
            </a:xfrm>
            <a:custGeom>
              <a:rect b="b" l="l" r="r" t="t"/>
              <a:pathLst>
                <a:path extrusionOk="0" h="120" w="159">
                  <a:moveTo>
                    <a:pt x="79" y="1"/>
                  </a:moveTo>
                  <a:cubicBezTo>
                    <a:pt x="40" y="1"/>
                    <a:pt x="0" y="21"/>
                    <a:pt x="8" y="60"/>
                  </a:cubicBezTo>
                  <a:cubicBezTo>
                    <a:pt x="8" y="100"/>
                    <a:pt x="40" y="120"/>
                    <a:pt x="73" y="120"/>
                  </a:cubicBezTo>
                  <a:cubicBezTo>
                    <a:pt x="107" y="120"/>
                    <a:pt x="143" y="100"/>
                    <a:pt x="150" y="60"/>
                  </a:cubicBezTo>
                  <a:cubicBezTo>
                    <a:pt x="158" y="21"/>
                    <a:pt x="119" y="1"/>
                    <a:pt x="79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48"/>
            <p:cNvSpPr/>
            <p:nvPr/>
          </p:nvSpPr>
          <p:spPr>
            <a:xfrm>
              <a:off x="5035791" y="3044479"/>
              <a:ext cx="8307" cy="5720"/>
            </a:xfrm>
            <a:custGeom>
              <a:rect b="b" l="l" r="r" t="t"/>
              <a:pathLst>
                <a:path extrusionOk="0" h="188" w="273">
                  <a:moveTo>
                    <a:pt x="146" y="0"/>
                  </a:moveTo>
                  <a:cubicBezTo>
                    <a:pt x="0" y="0"/>
                    <a:pt x="154" y="188"/>
                    <a:pt x="232" y="188"/>
                  </a:cubicBezTo>
                  <a:cubicBezTo>
                    <a:pt x="256" y="188"/>
                    <a:pt x="273" y="171"/>
                    <a:pt x="273" y="127"/>
                  </a:cubicBezTo>
                  <a:cubicBezTo>
                    <a:pt x="273" y="64"/>
                    <a:pt x="210" y="0"/>
                    <a:pt x="146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48"/>
            <p:cNvSpPr/>
            <p:nvPr/>
          </p:nvSpPr>
          <p:spPr>
            <a:xfrm>
              <a:off x="3547071" y="2793931"/>
              <a:ext cx="2982" cy="2069"/>
            </a:xfrm>
            <a:custGeom>
              <a:rect b="b" l="l" r="r" t="t"/>
              <a:pathLst>
                <a:path extrusionOk="0" h="68" w="98">
                  <a:moveTo>
                    <a:pt x="50" y="1"/>
                  </a:moveTo>
                  <a:cubicBezTo>
                    <a:pt x="1" y="1"/>
                    <a:pt x="57" y="68"/>
                    <a:pt x="84" y="68"/>
                  </a:cubicBezTo>
                  <a:cubicBezTo>
                    <a:pt x="92" y="68"/>
                    <a:pt x="98" y="62"/>
                    <a:pt x="98" y="48"/>
                  </a:cubicBezTo>
                  <a:cubicBezTo>
                    <a:pt x="98" y="17"/>
                    <a:pt x="82" y="1"/>
                    <a:pt x="5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48"/>
            <p:cNvSpPr/>
            <p:nvPr/>
          </p:nvSpPr>
          <p:spPr>
            <a:xfrm>
              <a:off x="4610460" y="4014812"/>
              <a:ext cx="2434" cy="1643"/>
            </a:xfrm>
            <a:custGeom>
              <a:rect b="b" l="l" r="r" t="t"/>
              <a:pathLst>
                <a:path extrusionOk="0" h="54" w="80">
                  <a:moveTo>
                    <a:pt x="48" y="0"/>
                  </a:moveTo>
                  <a:cubicBezTo>
                    <a:pt x="1" y="0"/>
                    <a:pt x="42" y="54"/>
                    <a:pt x="66" y="54"/>
                  </a:cubicBezTo>
                  <a:cubicBezTo>
                    <a:pt x="74" y="54"/>
                    <a:pt x="80" y="48"/>
                    <a:pt x="80" y="32"/>
                  </a:cubicBezTo>
                  <a:cubicBezTo>
                    <a:pt x="80" y="16"/>
                    <a:pt x="64" y="0"/>
                    <a:pt x="48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48"/>
            <p:cNvSpPr/>
            <p:nvPr/>
          </p:nvSpPr>
          <p:spPr>
            <a:xfrm>
              <a:off x="5140435" y="3845691"/>
              <a:ext cx="3408" cy="3408"/>
            </a:xfrm>
            <a:custGeom>
              <a:rect b="b" l="l" r="r" t="t"/>
              <a:pathLst>
                <a:path extrusionOk="0" h="112" w="112">
                  <a:moveTo>
                    <a:pt x="48" y="1"/>
                  </a:moveTo>
                  <a:cubicBezTo>
                    <a:pt x="32" y="1"/>
                    <a:pt x="1" y="32"/>
                    <a:pt x="1" y="64"/>
                  </a:cubicBezTo>
                  <a:cubicBezTo>
                    <a:pt x="1" y="80"/>
                    <a:pt x="32" y="111"/>
                    <a:pt x="48" y="111"/>
                  </a:cubicBezTo>
                  <a:cubicBezTo>
                    <a:pt x="80" y="111"/>
                    <a:pt x="111" y="80"/>
                    <a:pt x="111" y="64"/>
                  </a:cubicBezTo>
                  <a:cubicBezTo>
                    <a:pt x="111" y="32"/>
                    <a:pt x="80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48"/>
            <p:cNvSpPr/>
            <p:nvPr/>
          </p:nvSpPr>
          <p:spPr>
            <a:xfrm>
              <a:off x="4284296" y="2873440"/>
              <a:ext cx="8216" cy="8215"/>
            </a:xfrm>
            <a:custGeom>
              <a:rect b="b" l="l" r="r" t="t"/>
              <a:pathLst>
                <a:path extrusionOk="0" h="270" w="270">
                  <a:moveTo>
                    <a:pt x="127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06"/>
                    <a:pt x="64" y="270"/>
                    <a:pt x="127" y="270"/>
                  </a:cubicBezTo>
                  <a:cubicBezTo>
                    <a:pt x="206" y="270"/>
                    <a:pt x="269" y="206"/>
                    <a:pt x="269" y="143"/>
                  </a:cubicBezTo>
                  <a:cubicBezTo>
                    <a:pt x="269" y="64"/>
                    <a:pt x="206" y="0"/>
                    <a:pt x="127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48"/>
            <p:cNvSpPr/>
            <p:nvPr/>
          </p:nvSpPr>
          <p:spPr>
            <a:xfrm>
              <a:off x="4918337" y="2923556"/>
              <a:ext cx="17376" cy="16887"/>
            </a:xfrm>
            <a:custGeom>
              <a:rect b="b" l="l" r="r" t="t"/>
              <a:pathLst>
                <a:path extrusionOk="0" h="555" w="571">
                  <a:moveTo>
                    <a:pt x="285" y="0"/>
                  </a:moveTo>
                  <a:cubicBezTo>
                    <a:pt x="127" y="0"/>
                    <a:pt x="0" y="127"/>
                    <a:pt x="0" y="269"/>
                  </a:cubicBezTo>
                  <a:cubicBezTo>
                    <a:pt x="0" y="428"/>
                    <a:pt x="127" y="554"/>
                    <a:pt x="285" y="554"/>
                  </a:cubicBezTo>
                  <a:cubicBezTo>
                    <a:pt x="444" y="554"/>
                    <a:pt x="570" y="428"/>
                    <a:pt x="570" y="269"/>
                  </a:cubicBezTo>
                  <a:cubicBezTo>
                    <a:pt x="570" y="127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48"/>
            <p:cNvSpPr/>
            <p:nvPr/>
          </p:nvSpPr>
          <p:spPr>
            <a:xfrm>
              <a:off x="4423994" y="3363430"/>
              <a:ext cx="29913" cy="26016"/>
            </a:xfrm>
            <a:custGeom>
              <a:rect b="b" l="l" r="r" t="t"/>
              <a:pathLst>
                <a:path extrusionOk="0" h="855" w="983">
                  <a:moveTo>
                    <a:pt x="555" y="0"/>
                  </a:moveTo>
                  <a:cubicBezTo>
                    <a:pt x="191" y="0"/>
                    <a:pt x="1" y="459"/>
                    <a:pt x="254" y="729"/>
                  </a:cubicBezTo>
                  <a:cubicBezTo>
                    <a:pt x="341" y="816"/>
                    <a:pt x="449" y="855"/>
                    <a:pt x="554" y="855"/>
                  </a:cubicBezTo>
                  <a:cubicBezTo>
                    <a:pt x="773" y="855"/>
                    <a:pt x="983" y="685"/>
                    <a:pt x="983" y="428"/>
                  </a:cubicBezTo>
                  <a:cubicBezTo>
                    <a:pt x="983" y="190"/>
                    <a:pt x="793" y="0"/>
                    <a:pt x="555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48"/>
            <p:cNvSpPr/>
            <p:nvPr/>
          </p:nvSpPr>
          <p:spPr>
            <a:xfrm>
              <a:off x="4973747" y="3379314"/>
              <a:ext cx="26991" cy="27020"/>
            </a:xfrm>
            <a:custGeom>
              <a:rect b="b" l="l" r="r" t="t"/>
              <a:pathLst>
                <a:path extrusionOk="0" h="888" w="887">
                  <a:moveTo>
                    <a:pt x="444" y="1"/>
                  </a:moveTo>
                  <a:cubicBezTo>
                    <a:pt x="206" y="1"/>
                    <a:pt x="0" y="207"/>
                    <a:pt x="0" y="444"/>
                  </a:cubicBezTo>
                  <a:cubicBezTo>
                    <a:pt x="0" y="697"/>
                    <a:pt x="206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207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8"/>
            <p:cNvSpPr/>
            <p:nvPr/>
          </p:nvSpPr>
          <p:spPr>
            <a:xfrm>
              <a:off x="3960535" y="3056529"/>
              <a:ext cx="26991" cy="23125"/>
            </a:xfrm>
            <a:custGeom>
              <a:rect b="b" l="l" r="r" t="t"/>
              <a:pathLst>
                <a:path extrusionOk="0" h="760" w="887">
                  <a:moveTo>
                    <a:pt x="507" y="0"/>
                  </a:moveTo>
                  <a:cubicBezTo>
                    <a:pt x="174" y="0"/>
                    <a:pt x="0" y="412"/>
                    <a:pt x="238" y="649"/>
                  </a:cubicBezTo>
                  <a:cubicBezTo>
                    <a:pt x="319" y="725"/>
                    <a:pt x="414" y="759"/>
                    <a:pt x="507" y="759"/>
                  </a:cubicBezTo>
                  <a:cubicBezTo>
                    <a:pt x="704" y="759"/>
                    <a:pt x="887" y="606"/>
                    <a:pt x="887" y="380"/>
                  </a:cubicBezTo>
                  <a:cubicBezTo>
                    <a:pt x="887" y="174"/>
                    <a:pt x="728" y="0"/>
                    <a:pt x="507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48"/>
            <p:cNvSpPr/>
            <p:nvPr/>
          </p:nvSpPr>
          <p:spPr>
            <a:xfrm>
              <a:off x="4490510" y="2917288"/>
              <a:ext cx="24587" cy="21025"/>
            </a:xfrm>
            <a:custGeom>
              <a:rect b="b" l="l" r="r" t="t"/>
              <a:pathLst>
                <a:path extrusionOk="0" h="691" w="808">
                  <a:moveTo>
                    <a:pt x="459" y="0"/>
                  </a:moveTo>
                  <a:cubicBezTo>
                    <a:pt x="143" y="0"/>
                    <a:pt x="0" y="380"/>
                    <a:pt x="206" y="586"/>
                  </a:cubicBezTo>
                  <a:cubicBezTo>
                    <a:pt x="278" y="658"/>
                    <a:pt x="366" y="690"/>
                    <a:pt x="453" y="690"/>
                  </a:cubicBezTo>
                  <a:cubicBezTo>
                    <a:pt x="634" y="690"/>
                    <a:pt x="808" y="552"/>
                    <a:pt x="808" y="349"/>
                  </a:cubicBezTo>
                  <a:cubicBezTo>
                    <a:pt x="808" y="159"/>
                    <a:pt x="649" y="0"/>
                    <a:pt x="45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48"/>
            <p:cNvSpPr/>
            <p:nvPr/>
          </p:nvSpPr>
          <p:spPr>
            <a:xfrm>
              <a:off x="4633586" y="3730550"/>
              <a:ext cx="21727" cy="21238"/>
            </a:xfrm>
            <a:custGeom>
              <a:rect b="b" l="l" r="r" t="t"/>
              <a:pathLst>
                <a:path extrusionOk="0" h="698" w="714">
                  <a:moveTo>
                    <a:pt x="365" y="0"/>
                  </a:moveTo>
                  <a:cubicBezTo>
                    <a:pt x="159" y="0"/>
                    <a:pt x="1" y="159"/>
                    <a:pt x="1" y="349"/>
                  </a:cubicBezTo>
                  <a:cubicBezTo>
                    <a:pt x="1" y="539"/>
                    <a:pt x="159" y="697"/>
                    <a:pt x="365" y="697"/>
                  </a:cubicBezTo>
                  <a:cubicBezTo>
                    <a:pt x="555" y="697"/>
                    <a:pt x="713" y="539"/>
                    <a:pt x="713" y="349"/>
                  </a:cubicBezTo>
                  <a:cubicBezTo>
                    <a:pt x="713" y="159"/>
                    <a:pt x="555" y="0"/>
                    <a:pt x="365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48"/>
            <p:cNvSpPr/>
            <p:nvPr/>
          </p:nvSpPr>
          <p:spPr>
            <a:xfrm>
              <a:off x="4129049" y="3789794"/>
              <a:ext cx="5903" cy="4138"/>
            </a:xfrm>
            <a:custGeom>
              <a:rect b="b" l="l" r="r" t="t"/>
              <a:pathLst>
                <a:path extrusionOk="0" h="136" w="194">
                  <a:moveTo>
                    <a:pt x="99" y="1"/>
                  </a:moveTo>
                  <a:cubicBezTo>
                    <a:pt x="0" y="1"/>
                    <a:pt x="112" y="135"/>
                    <a:pt x="167" y="135"/>
                  </a:cubicBezTo>
                  <a:cubicBezTo>
                    <a:pt x="183" y="135"/>
                    <a:pt x="194" y="124"/>
                    <a:pt x="194" y="96"/>
                  </a:cubicBezTo>
                  <a:cubicBezTo>
                    <a:pt x="194" y="33"/>
                    <a:pt x="146" y="1"/>
                    <a:pt x="9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48"/>
            <p:cNvSpPr/>
            <p:nvPr/>
          </p:nvSpPr>
          <p:spPr>
            <a:xfrm>
              <a:off x="5350028" y="3581176"/>
              <a:ext cx="10620" cy="8672"/>
            </a:xfrm>
            <a:custGeom>
              <a:rect b="b" l="l" r="r" t="t"/>
              <a:pathLst>
                <a:path extrusionOk="0" h="285" w="349">
                  <a:moveTo>
                    <a:pt x="190" y="1"/>
                  </a:moveTo>
                  <a:cubicBezTo>
                    <a:pt x="64" y="1"/>
                    <a:pt x="0" y="159"/>
                    <a:pt x="95" y="238"/>
                  </a:cubicBezTo>
                  <a:cubicBezTo>
                    <a:pt x="127" y="270"/>
                    <a:pt x="166" y="284"/>
                    <a:pt x="203" y="284"/>
                  </a:cubicBezTo>
                  <a:cubicBezTo>
                    <a:pt x="278" y="284"/>
                    <a:pt x="349" y="228"/>
                    <a:pt x="349" y="143"/>
                  </a:cubicBezTo>
                  <a:cubicBezTo>
                    <a:pt x="333" y="64"/>
                    <a:pt x="269" y="1"/>
                    <a:pt x="190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48"/>
            <p:cNvSpPr/>
            <p:nvPr/>
          </p:nvSpPr>
          <p:spPr>
            <a:xfrm>
              <a:off x="4820539" y="3955903"/>
              <a:ext cx="8216" cy="7972"/>
            </a:xfrm>
            <a:custGeom>
              <a:rect b="b" l="l" r="r" t="t"/>
              <a:pathLst>
                <a:path extrusionOk="0" h="262" w="270">
                  <a:moveTo>
                    <a:pt x="135" y="1"/>
                  </a:moveTo>
                  <a:cubicBezTo>
                    <a:pt x="67" y="1"/>
                    <a:pt x="0" y="44"/>
                    <a:pt x="0" y="131"/>
                  </a:cubicBezTo>
                  <a:cubicBezTo>
                    <a:pt x="0" y="218"/>
                    <a:pt x="67" y="262"/>
                    <a:pt x="135" y="262"/>
                  </a:cubicBezTo>
                  <a:cubicBezTo>
                    <a:pt x="202" y="262"/>
                    <a:pt x="269" y="218"/>
                    <a:pt x="269" y="131"/>
                  </a:cubicBezTo>
                  <a:cubicBezTo>
                    <a:pt x="269" y="44"/>
                    <a:pt x="202" y="1"/>
                    <a:pt x="135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48"/>
            <p:cNvSpPr/>
            <p:nvPr/>
          </p:nvSpPr>
          <p:spPr>
            <a:xfrm>
              <a:off x="4941463" y="3585041"/>
              <a:ext cx="23157" cy="19534"/>
            </a:xfrm>
            <a:custGeom>
              <a:rect b="b" l="l" r="r" t="t"/>
              <a:pathLst>
                <a:path extrusionOk="0" h="642" w="761">
                  <a:moveTo>
                    <a:pt x="444" y="1"/>
                  </a:moveTo>
                  <a:cubicBezTo>
                    <a:pt x="143" y="1"/>
                    <a:pt x="0" y="349"/>
                    <a:pt x="206" y="555"/>
                  </a:cubicBezTo>
                  <a:cubicBezTo>
                    <a:pt x="271" y="614"/>
                    <a:pt x="349" y="641"/>
                    <a:pt x="427" y="641"/>
                  </a:cubicBezTo>
                  <a:cubicBezTo>
                    <a:pt x="596" y="641"/>
                    <a:pt x="760" y="513"/>
                    <a:pt x="760" y="317"/>
                  </a:cubicBezTo>
                  <a:cubicBezTo>
                    <a:pt x="760" y="143"/>
                    <a:pt x="618" y="1"/>
                    <a:pt x="44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48"/>
            <p:cNvSpPr/>
            <p:nvPr/>
          </p:nvSpPr>
          <p:spPr>
            <a:xfrm>
              <a:off x="4242852" y="3404843"/>
              <a:ext cx="32804" cy="33288"/>
            </a:xfrm>
            <a:custGeom>
              <a:rect b="b" l="l" r="r" t="t"/>
              <a:pathLst>
                <a:path extrusionOk="0" h="1094" w="1078">
                  <a:moveTo>
                    <a:pt x="539" y="1"/>
                  </a:moveTo>
                  <a:cubicBezTo>
                    <a:pt x="238" y="1"/>
                    <a:pt x="1" y="254"/>
                    <a:pt x="1" y="555"/>
                  </a:cubicBezTo>
                  <a:cubicBezTo>
                    <a:pt x="1" y="856"/>
                    <a:pt x="238" y="1093"/>
                    <a:pt x="539" y="1093"/>
                  </a:cubicBezTo>
                  <a:cubicBezTo>
                    <a:pt x="840" y="1093"/>
                    <a:pt x="1077" y="856"/>
                    <a:pt x="1077" y="555"/>
                  </a:cubicBezTo>
                  <a:cubicBezTo>
                    <a:pt x="1077" y="254"/>
                    <a:pt x="840" y="1"/>
                    <a:pt x="539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48"/>
            <p:cNvSpPr/>
            <p:nvPr/>
          </p:nvSpPr>
          <p:spPr>
            <a:xfrm>
              <a:off x="3745831" y="3255318"/>
              <a:ext cx="6573" cy="6085"/>
            </a:xfrm>
            <a:custGeom>
              <a:rect b="b" l="l" r="r" t="t"/>
              <a:pathLst>
                <a:path extrusionOk="0" h="200" w="216">
                  <a:moveTo>
                    <a:pt x="92" y="1"/>
                  </a:moveTo>
                  <a:cubicBezTo>
                    <a:pt x="1" y="1"/>
                    <a:pt x="4" y="199"/>
                    <a:pt x="101" y="199"/>
                  </a:cubicBezTo>
                  <a:cubicBezTo>
                    <a:pt x="107" y="199"/>
                    <a:pt x="114" y="198"/>
                    <a:pt x="121" y="196"/>
                  </a:cubicBezTo>
                  <a:cubicBezTo>
                    <a:pt x="168" y="196"/>
                    <a:pt x="216" y="149"/>
                    <a:pt x="216" y="101"/>
                  </a:cubicBezTo>
                  <a:cubicBezTo>
                    <a:pt x="216" y="46"/>
                    <a:pt x="180" y="3"/>
                    <a:pt x="139" y="3"/>
                  </a:cubicBezTo>
                  <a:cubicBezTo>
                    <a:pt x="133" y="3"/>
                    <a:pt x="127" y="4"/>
                    <a:pt x="121" y="6"/>
                  </a:cubicBezTo>
                  <a:cubicBezTo>
                    <a:pt x="111" y="3"/>
                    <a:pt x="101" y="1"/>
                    <a:pt x="9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48"/>
            <p:cNvSpPr/>
            <p:nvPr/>
          </p:nvSpPr>
          <p:spPr>
            <a:xfrm>
              <a:off x="4231289" y="3643342"/>
              <a:ext cx="16889" cy="14514"/>
            </a:xfrm>
            <a:custGeom>
              <a:rect b="b" l="l" r="r" t="t"/>
              <a:pathLst>
                <a:path extrusionOk="0" h="477" w="555">
                  <a:moveTo>
                    <a:pt x="317" y="1"/>
                  </a:moveTo>
                  <a:cubicBezTo>
                    <a:pt x="111" y="1"/>
                    <a:pt x="1" y="254"/>
                    <a:pt x="143" y="412"/>
                  </a:cubicBezTo>
                  <a:cubicBezTo>
                    <a:pt x="192" y="457"/>
                    <a:pt x="251" y="476"/>
                    <a:pt x="308" y="476"/>
                  </a:cubicBezTo>
                  <a:cubicBezTo>
                    <a:pt x="435" y="476"/>
                    <a:pt x="555" y="380"/>
                    <a:pt x="555" y="238"/>
                  </a:cubicBezTo>
                  <a:cubicBezTo>
                    <a:pt x="555" y="111"/>
                    <a:pt x="460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48"/>
            <p:cNvSpPr/>
            <p:nvPr/>
          </p:nvSpPr>
          <p:spPr>
            <a:xfrm>
              <a:off x="4636963" y="3377762"/>
              <a:ext cx="11107" cy="11228"/>
            </a:xfrm>
            <a:custGeom>
              <a:rect b="b" l="l" r="r" t="t"/>
              <a:pathLst>
                <a:path extrusionOk="0" h="369" w="365">
                  <a:moveTo>
                    <a:pt x="183" y="0"/>
                  </a:moveTo>
                  <a:cubicBezTo>
                    <a:pt x="92" y="0"/>
                    <a:pt x="0" y="60"/>
                    <a:pt x="0" y="178"/>
                  </a:cubicBezTo>
                  <a:cubicBezTo>
                    <a:pt x="0" y="305"/>
                    <a:pt x="92" y="368"/>
                    <a:pt x="183" y="368"/>
                  </a:cubicBezTo>
                  <a:cubicBezTo>
                    <a:pt x="274" y="368"/>
                    <a:pt x="365" y="305"/>
                    <a:pt x="365" y="178"/>
                  </a:cubicBezTo>
                  <a:cubicBezTo>
                    <a:pt x="365" y="60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48"/>
            <p:cNvSpPr/>
            <p:nvPr/>
          </p:nvSpPr>
          <p:spPr>
            <a:xfrm>
              <a:off x="4170584" y="3192392"/>
              <a:ext cx="23644" cy="19839"/>
            </a:xfrm>
            <a:custGeom>
              <a:rect b="b" l="l" r="r" t="t"/>
              <a:pathLst>
                <a:path extrusionOk="0" h="652" w="777">
                  <a:moveTo>
                    <a:pt x="444" y="0"/>
                  </a:moveTo>
                  <a:cubicBezTo>
                    <a:pt x="143" y="0"/>
                    <a:pt x="0" y="349"/>
                    <a:pt x="206" y="554"/>
                  </a:cubicBezTo>
                  <a:cubicBezTo>
                    <a:pt x="274" y="622"/>
                    <a:pt x="358" y="652"/>
                    <a:pt x="441" y="652"/>
                  </a:cubicBezTo>
                  <a:cubicBezTo>
                    <a:pt x="611" y="652"/>
                    <a:pt x="776" y="525"/>
                    <a:pt x="776" y="333"/>
                  </a:cubicBezTo>
                  <a:cubicBezTo>
                    <a:pt x="776" y="143"/>
                    <a:pt x="618" y="0"/>
                    <a:pt x="444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48"/>
            <p:cNvSpPr/>
            <p:nvPr/>
          </p:nvSpPr>
          <p:spPr>
            <a:xfrm>
              <a:off x="5215107" y="3527713"/>
              <a:ext cx="15945" cy="13662"/>
            </a:xfrm>
            <a:custGeom>
              <a:rect b="b" l="l" r="r" t="t"/>
              <a:pathLst>
                <a:path extrusionOk="0" h="449" w="524">
                  <a:moveTo>
                    <a:pt x="302" y="0"/>
                  </a:moveTo>
                  <a:cubicBezTo>
                    <a:pt x="96" y="0"/>
                    <a:pt x="1" y="238"/>
                    <a:pt x="143" y="380"/>
                  </a:cubicBezTo>
                  <a:cubicBezTo>
                    <a:pt x="190" y="427"/>
                    <a:pt x="247" y="448"/>
                    <a:pt x="303" y="448"/>
                  </a:cubicBezTo>
                  <a:cubicBezTo>
                    <a:pt x="416" y="448"/>
                    <a:pt x="523" y="360"/>
                    <a:pt x="523" y="222"/>
                  </a:cubicBezTo>
                  <a:cubicBezTo>
                    <a:pt x="523" y="95"/>
                    <a:pt x="428" y="0"/>
                    <a:pt x="30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48"/>
            <p:cNvSpPr/>
            <p:nvPr/>
          </p:nvSpPr>
          <p:spPr>
            <a:xfrm>
              <a:off x="4349809" y="2913423"/>
              <a:ext cx="27022" cy="27020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cubicBezTo>
                    <a:pt x="1" y="681"/>
                    <a:pt x="191" y="887"/>
                    <a:pt x="444" y="887"/>
                  </a:cubicBezTo>
                  <a:cubicBezTo>
                    <a:pt x="681" y="887"/>
                    <a:pt x="887" y="681"/>
                    <a:pt x="887" y="444"/>
                  </a:cubicBezTo>
                  <a:cubicBezTo>
                    <a:pt x="887" y="191"/>
                    <a:pt x="681" y="1"/>
                    <a:pt x="444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48"/>
            <p:cNvSpPr/>
            <p:nvPr/>
          </p:nvSpPr>
          <p:spPr>
            <a:xfrm>
              <a:off x="5151998" y="3159620"/>
              <a:ext cx="13998" cy="13997"/>
            </a:xfrm>
            <a:custGeom>
              <a:rect b="b" l="l" r="r" t="t"/>
              <a:pathLst>
                <a:path extrusionOk="0" h="460" w="460">
                  <a:moveTo>
                    <a:pt x="222" y="1"/>
                  </a:moveTo>
                  <a:cubicBezTo>
                    <a:pt x="96" y="1"/>
                    <a:pt x="1" y="96"/>
                    <a:pt x="1" y="238"/>
                  </a:cubicBezTo>
                  <a:cubicBezTo>
                    <a:pt x="1" y="365"/>
                    <a:pt x="96" y="460"/>
                    <a:pt x="222" y="460"/>
                  </a:cubicBezTo>
                  <a:cubicBezTo>
                    <a:pt x="349" y="460"/>
                    <a:pt x="460" y="365"/>
                    <a:pt x="460" y="238"/>
                  </a:cubicBezTo>
                  <a:cubicBezTo>
                    <a:pt x="460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48"/>
            <p:cNvSpPr/>
            <p:nvPr/>
          </p:nvSpPr>
          <p:spPr>
            <a:xfrm>
              <a:off x="4982420" y="3802817"/>
              <a:ext cx="20266" cy="17252"/>
            </a:xfrm>
            <a:custGeom>
              <a:rect b="b" l="l" r="r" t="t"/>
              <a:pathLst>
                <a:path extrusionOk="0" h="567" w="666">
                  <a:moveTo>
                    <a:pt x="380" y="0"/>
                  </a:moveTo>
                  <a:cubicBezTo>
                    <a:pt x="127" y="0"/>
                    <a:pt x="0" y="301"/>
                    <a:pt x="190" y="475"/>
                  </a:cubicBezTo>
                  <a:cubicBezTo>
                    <a:pt x="248" y="539"/>
                    <a:pt x="320" y="567"/>
                    <a:pt x="391" y="567"/>
                  </a:cubicBezTo>
                  <a:cubicBezTo>
                    <a:pt x="532" y="567"/>
                    <a:pt x="665" y="454"/>
                    <a:pt x="665" y="285"/>
                  </a:cubicBezTo>
                  <a:cubicBezTo>
                    <a:pt x="665" y="127"/>
                    <a:pt x="539" y="0"/>
                    <a:pt x="38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48"/>
            <p:cNvSpPr/>
            <p:nvPr/>
          </p:nvSpPr>
          <p:spPr>
            <a:xfrm>
              <a:off x="5075835" y="3847151"/>
              <a:ext cx="4899" cy="3073"/>
            </a:xfrm>
            <a:custGeom>
              <a:rect b="b" l="l" r="r" t="t"/>
              <a:pathLst>
                <a:path extrusionOk="0" h="101" w="161">
                  <a:moveTo>
                    <a:pt x="97" y="0"/>
                  </a:moveTo>
                  <a:cubicBezTo>
                    <a:pt x="1" y="0"/>
                    <a:pt x="87" y="100"/>
                    <a:pt x="134" y="100"/>
                  </a:cubicBezTo>
                  <a:cubicBezTo>
                    <a:pt x="149" y="100"/>
                    <a:pt x="160" y="90"/>
                    <a:pt x="160" y="63"/>
                  </a:cubicBezTo>
                  <a:cubicBezTo>
                    <a:pt x="160" y="32"/>
                    <a:pt x="129" y="0"/>
                    <a:pt x="97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48"/>
            <p:cNvSpPr/>
            <p:nvPr/>
          </p:nvSpPr>
          <p:spPr>
            <a:xfrm>
              <a:off x="5072975" y="3048343"/>
              <a:ext cx="25105" cy="25559"/>
            </a:xfrm>
            <a:custGeom>
              <a:rect b="b" l="l" r="r" t="t"/>
              <a:pathLst>
                <a:path extrusionOk="0" h="840" w="825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cubicBezTo>
                    <a:pt x="1" y="649"/>
                    <a:pt x="191" y="839"/>
                    <a:pt x="413" y="839"/>
                  </a:cubicBezTo>
                  <a:cubicBezTo>
                    <a:pt x="634" y="839"/>
                    <a:pt x="824" y="649"/>
                    <a:pt x="824" y="412"/>
                  </a:cubicBezTo>
                  <a:cubicBezTo>
                    <a:pt x="824" y="190"/>
                    <a:pt x="634" y="0"/>
                    <a:pt x="413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48"/>
            <p:cNvSpPr/>
            <p:nvPr/>
          </p:nvSpPr>
          <p:spPr>
            <a:xfrm>
              <a:off x="4178769" y="3698265"/>
              <a:ext cx="18349" cy="15305"/>
            </a:xfrm>
            <a:custGeom>
              <a:rect b="b" l="l" r="r" t="t"/>
              <a:pathLst>
                <a:path extrusionOk="0" h="503" w="603">
                  <a:moveTo>
                    <a:pt x="349" y="1"/>
                  </a:moveTo>
                  <a:cubicBezTo>
                    <a:pt x="111" y="1"/>
                    <a:pt x="1" y="270"/>
                    <a:pt x="159" y="428"/>
                  </a:cubicBezTo>
                  <a:cubicBezTo>
                    <a:pt x="216" y="480"/>
                    <a:pt x="282" y="503"/>
                    <a:pt x="347" y="503"/>
                  </a:cubicBezTo>
                  <a:cubicBezTo>
                    <a:pt x="480" y="503"/>
                    <a:pt x="602" y="403"/>
                    <a:pt x="602" y="254"/>
                  </a:cubicBezTo>
                  <a:cubicBezTo>
                    <a:pt x="602" y="111"/>
                    <a:pt x="491" y="1"/>
                    <a:pt x="349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48"/>
            <p:cNvSpPr/>
            <p:nvPr/>
          </p:nvSpPr>
          <p:spPr>
            <a:xfrm>
              <a:off x="4301153" y="2986178"/>
              <a:ext cx="25561" cy="25072"/>
            </a:xfrm>
            <a:custGeom>
              <a:rect b="b" l="l" r="r" t="t"/>
              <a:pathLst>
                <a:path extrusionOk="0" h="824" w="840">
                  <a:moveTo>
                    <a:pt x="428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28" y="824"/>
                  </a:cubicBezTo>
                  <a:cubicBezTo>
                    <a:pt x="650" y="824"/>
                    <a:pt x="840" y="634"/>
                    <a:pt x="840" y="412"/>
                  </a:cubicBezTo>
                  <a:cubicBezTo>
                    <a:pt x="840" y="191"/>
                    <a:pt x="650" y="1"/>
                    <a:pt x="42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48"/>
            <p:cNvSpPr/>
            <p:nvPr/>
          </p:nvSpPr>
          <p:spPr>
            <a:xfrm>
              <a:off x="4524712" y="3191874"/>
              <a:ext cx="31830" cy="27233"/>
            </a:xfrm>
            <a:custGeom>
              <a:rect b="b" l="l" r="r" t="t"/>
              <a:pathLst>
                <a:path extrusionOk="0" h="895" w="1046">
                  <a:moveTo>
                    <a:pt x="628" y="1"/>
                  </a:moveTo>
                  <a:cubicBezTo>
                    <a:pt x="619" y="1"/>
                    <a:pt x="611" y="1"/>
                    <a:pt x="602" y="1"/>
                  </a:cubicBezTo>
                  <a:cubicBezTo>
                    <a:pt x="190" y="1"/>
                    <a:pt x="0" y="476"/>
                    <a:pt x="285" y="761"/>
                  </a:cubicBezTo>
                  <a:cubicBezTo>
                    <a:pt x="372" y="853"/>
                    <a:pt x="482" y="894"/>
                    <a:pt x="591" y="894"/>
                  </a:cubicBezTo>
                  <a:cubicBezTo>
                    <a:pt x="820" y="894"/>
                    <a:pt x="1045" y="713"/>
                    <a:pt x="1045" y="445"/>
                  </a:cubicBezTo>
                  <a:cubicBezTo>
                    <a:pt x="1045" y="201"/>
                    <a:pt x="854" y="1"/>
                    <a:pt x="628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48"/>
            <p:cNvSpPr/>
            <p:nvPr/>
          </p:nvSpPr>
          <p:spPr>
            <a:xfrm>
              <a:off x="4755483" y="3625997"/>
              <a:ext cx="29913" cy="25559"/>
            </a:xfrm>
            <a:custGeom>
              <a:rect b="b" l="l" r="r" t="t"/>
              <a:pathLst>
                <a:path extrusionOk="0" h="840" w="983">
                  <a:moveTo>
                    <a:pt x="571" y="1"/>
                  </a:moveTo>
                  <a:cubicBezTo>
                    <a:pt x="191" y="1"/>
                    <a:pt x="1" y="460"/>
                    <a:pt x="270" y="713"/>
                  </a:cubicBezTo>
                  <a:cubicBezTo>
                    <a:pt x="352" y="801"/>
                    <a:pt x="457" y="840"/>
                    <a:pt x="560" y="840"/>
                  </a:cubicBezTo>
                  <a:cubicBezTo>
                    <a:pt x="774" y="840"/>
                    <a:pt x="982" y="673"/>
                    <a:pt x="982" y="428"/>
                  </a:cubicBezTo>
                  <a:cubicBezTo>
                    <a:pt x="982" y="191"/>
                    <a:pt x="792" y="1"/>
                    <a:pt x="57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48"/>
            <p:cNvSpPr/>
            <p:nvPr/>
          </p:nvSpPr>
          <p:spPr>
            <a:xfrm>
              <a:off x="5391502" y="3392824"/>
              <a:ext cx="8642" cy="5903"/>
            </a:xfrm>
            <a:custGeom>
              <a:rect b="b" l="l" r="r" t="t"/>
              <a:pathLst>
                <a:path extrusionOk="0" h="194" w="284">
                  <a:moveTo>
                    <a:pt x="157" y="0"/>
                  </a:moveTo>
                  <a:cubicBezTo>
                    <a:pt x="0" y="0"/>
                    <a:pt x="157" y="194"/>
                    <a:pt x="240" y="194"/>
                  </a:cubicBezTo>
                  <a:cubicBezTo>
                    <a:pt x="265" y="194"/>
                    <a:pt x="284" y="175"/>
                    <a:pt x="284" y="127"/>
                  </a:cubicBezTo>
                  <a:cubicBezTo>
                    <a:pt x="284" y="63"/>
                    <a:pt x="221" y="0"/>
                    <a:pt x="157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48"/>
            <p:cNvSpPr/>
            <p:nvPr/>
          </p:nvSpPr>
          <p:spPr>
            <a:xfrm>
              <a:off x="4631182" y="3206358"/>
              <a:ext cx="21240" cy="17891"/>
            </a:xfrm>
            <a:custGeom>
              <a:rect b="b" l="l" r="r" t="t"/>
              <a:pathLst>
                <a:path extrusionOk="0" h="588" w="698">
                  <a:moveTo>
                    <a:pt x="396" y="0"/>
                  </a:moveTo>
                  <a:cubicBezTo>
                    <a:pt x="143" y="0"/>
                    <a:pt x="0" y="317"/>
                    <a:pt x="190" y="507"/>
                  </a:cubicBezTo>
                  <a:cubicBezTo>
                    <a:pt x="250" y="562"/>
                    <a:pt x="323" y="587"/>
                    <a:pt x="394" y="587"/>
                  </a:cubicBezTo>
                  <a:cubicBezTo>
                    <a:pt x="549" y="587"/>
                    <a:pt x="697" y="470"/>
                    <a:pt x="697" y="285"/>
                  </a:cubicBezTo>
                  <a:cubicBezTo>
                    <a:pt x="697" y="127"/>
                    <a:pt x="570" y="0"/>
                    <a:pt x="396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48"/>
            <p:cNvSpPr/>
            <p:nvPr/>
          </p:nvSpPr>
          <p:spPr>
            <a:xfrm>
              <a:off x="5192468" y="3084949"/>
              <a:ext cx="7729" cy="6785"/>
            </a:xfrm>
            <a:custGeom>
              <a:rect b="b" l="l" r="r" t="t"/>
              <a:pathLst>
                <a:path extrusionOk="0" h="223" w="254">
                  <a:moveTo>
                    <a:pt x="143" y="0"/>
                  </a:moveTo>
                  <a:cubicBezTo>
                    <a:pt x="1" y="0"/>
                    <a:pt x="1" y="222"/>
                    <a:pt x="143" y="222"/>
                  </a:cubicBezTo>
                  <a:cubicBezTo>
                    <a:pt x="207" y="222"/>
                    <a:pt x="254" y="159"/>
                    <a:pt x="254" y="111"/>
                  </a:cubicBezTo>
                  <a:cubicBezTo>
                    <a:pt x="254" y="48"/>
                    <a:pt x="207" y="0"/>
                    <a:pt x="143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48"/>
            <p:cNvSpPr/>
            <p:nvPr/>
          </p:nvSpPr>
          <p:spPr>
            <a:xfrm>
              <a:off x="4610460" y="3162024"/>
              <a:ext cx="20266" cy="20265"/>
            </a:xfrm>
            <a:custGeom>
              <a:rect b="b" l="l" r="r" t="t"/>
              <a:pathLst>
                <a:path extrusionOk="0" h="666" w="666">
                  <a:moveTo>
                    <a:pt x="333" y="1"/>
                  </a:moveTo>
                  <a:cubicBezTo>
                    <a:pt x="143" y="1"/>
                    <a:pt x="1" y="159"/>
                    <a:pt x="1" y="333"/>
                  </a:cubicBezTo>
                  <a:cubicBezTo>
                    <a:pt x="1" y="523"/>
                    <a:pt x="143" y="666"/>
                    <a:pt x="333" y="666"/>
                  </a:cubicBezTo>
                  <a:cubicBezTo>
                    <a:pt x="507" y="666"/>
                    <a:pt x="666" y="523"/>
                    <a:pt x="666" y="333"/>
                  </a:cubicBezTo>
                  <a:cubicBezTo>
                    <a:pt x="666" y="159"/>
                    <a:pt x="507" y="1"/>
                    <a:pt x="33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48"/>
            <p:cNvSpPr/>
            <p:nvPr/>
          </p:nvSpPr>
          <p:spPr>
            <a:xfrm>
              <a:off x="4621049" y="3256474"/>
              <a:ext cx="12568" cy="10284"/>
            </a:xfrm>
            <a:custGeom>
              <a:rect b="b" l="l" r="r" t="t"/>
              <a:pathLst>
                <a:path extrusionOk="0" h="338" w="413">
                  <a:moveTo>
                    <a:pt x="238" y="0"/>
                  </a:moveTo>
                  <a:cubicBezTo>
                    <a:pt x="80" y="0"/>
                    <a:pt x="1" y="190"/>
                    <a:pt x="112" y="285"/>
                  </a:cubicBezTo>
                  <a:cubicBezTo>
                    <a:pt x="148" y="321"/>
                    <a:pt x="193" y="337"/>
                    <a:pt x="237" y="337"/>
                  </a:cubicBezTo>
                  <a:cubicBezTo>
                    <a:pt x="327" y="337"/>
                    <a:pt x="413" y="270"/>
                    <a:pt x="413" y="174"/>
                  </a:cubicBezTo>
                  <a:cubicBezTo>
                    <a:pt x="413" y="79"/>
                    <a:pt x="333" y="0"/>
                    <a:pt x="238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48"/>
            <p:cNvSpPr/>
            <p:nvPr/>
          </p:nvSpPr>
          <p:spPr>
            <a:xfrm>
              <a:off x="5129359" y="3503127"/>
              <a:ext cx="12081" cy="10315"/>
            </a:xfrm>
            <a:custGeom>
              <a:rect b="b" l="l" r="r" t="t"/>
              <a:pathLst>
                <a:path extrusionOk="0" h="339" w="397">
                  <a:moveTo>
                    <a:pt x="222" y="1"/>
                  </a:moveTo>
                  <a:cubicBezTo>
                    <a:pt x="64" y="1"/>
                    <a:pt x="0" y="191"/>
                    <a:pt x="95" y="286"/>
                  </a:cubicBezTo>
                  <a:cubicBezTo>
                    <a:pt x="132" y="322"/>
                    <a:pt x="177" y="338"/>
                    <a:pt x="220" y="338"/>
                  </a:cubicBezTo>
                  <a:cubicBezTo>
                    <a:pt x="310" y="338"/>
                    <a:pt x="396" y="271"/>
                    <a:pt x="396" y="175"/>
                  </a:cubicBezTo>
                  <a:cubicBezTo>
                    <a:pt x="396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48"/>
            <p:cNvSpPr/>
            <p:nvPr/>
          </p:nvSpPr>
          <p:spPr>
            <a:xfrm>
              <a:off x="5558159" y="3381383"/>
              <a:ext cx="6786" cy="6511"/>
            </a:xfrm>
            <a:custGeom>
              <a:rect b="b" l="l" r="r" t="t"/>
              <a:pathLst>
                <a:path extrusionOk="0" h="214" w="223">
                  <a:moveTo>
                    <a:pt x="111" y="0"/>
                  </a:moveTo>
                  <a:cubicBezTo>
                    <a:pt x="56" y="0"/>
                    <a:pt x="0" y="36"/>
                    <a:pt x="0" y="107"/>
                  </a:cubicBezTo>
                  <a:cubicBezTo>
                    <a:pt x="0" y="178"/>
                    <a:pt x="56" y="214"/>
                    <a:pt x="111" y="214"/>
                  </a:cubicBezTo>
                  <a:cubicBezTo>
                    <a:pt x="167" y="214"/>
                    <a:pt x="222" y="178"/>
                    <a:pt x="222" y="107"/>
                  </a:cubicBezTo>
                  <a:cubicBezTo>
                    <a:pt x="222" y="36"/>
                    <a:pt x="167" y="0"/>
                    <a:pt x="111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48"/>
            <p:cNvSpPr/>
            <p:nvPr/>
          </p:nvSpPr>
          <p:spPr>
            <a:xfrm>
              <a:off x="5162587" y="3700669"/>
              <a:ext cx="5812" cy="5812"/>
            </a:xfrm>
            <a:custGeom>
              <a:rect b="b" l="l" r="r" t="t"/>
              <a:pathLst>
                <a:path extrusionOk="0" h="191" w="191">
                  <a:moveTo>
                    <a:pt x="96" y="1"/>
                  </a:moveTo>
                  <a:cubicBezTo>
                    <a:pt x="48" y="1"/>
                    <a:pt x="1" y="32"/>
                    <a:pt x="1" y="96"/>
                  </a:cubicBezTo>
                  <a:cubicBezTo>
                    <a:pt x="1" y="143"/>
                    <a:pt x="48" y="191"/>
                    <a:pt x="96" y="191"/>
                  </a:cubicBezTo>
                  <a:cubicBezTo>
                    <a:pt x="143" y="191"/>
                    <a:pt x="191" y="143"/>
                    <a:pt x="191" y="96"/>
                  </a:cubicBezTo>
                  <a:cubicBezTo>
                    <a:pt x="191" y="32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8"/>
            <p:cNvSpPr/>
            <p:nvPr/>
          </p:nvSpPr>
          <p:spPr>
            <a:xfrm>
              <a:off x="5439153" y="3020866"/>
              <a:ext cx="15458" cy="13571"/>
            </a:xfrm>
            <a:custGeom>
              <a:rect b="b" l="l" r="r" t="t"/>
              <a:pathLst>
                <a:path extrusionOk="0" h="446" w="508">
                  <a:moveTo>
                    <a:pt x="286" y="1"/>
                  </a:moveTo>
                  <a:cubicBezTo>
                    <a:pt x="96" y="1"/>
                    <a:pt x="1" y="238"/>
                    <a:pt x="143" y="381"/>
                  </a:cubicBezTo>
                  <a:cubicBezTo>
                    <a:pt x="183" y="425"/>
                    <a:pt x="234" y="445"/>
                    <a:pt x="285" y="445"/>
                  </a:cubicBezTo>
                  <a:cubicBezTo>
                    <a:pt x="396" y="445"/>
                    <a:pt x="507" y="352"/>
                    <a:pt x="507" y="222"/>
                  </a:cubicBezTo>
                  <a:cubicBezTo>
                    <a:pt x="507" y="96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48"/>
            <p:cNvSpPr/>
            <p:nvPr/>
          </p:nvSpPr>
          <p:spPr>
            <a:xfrm>
              <a:off x="3818860" y="2892702"/>
              <a:ext cx="10650" cy="10163"/>
            </a:xfrm>
            <a:custGeom>
              <a:rect b="b" l="l" r="r" t="t"/>
              <a:pathLst>
                <a:path extrusionOk="0" h="334" w="350">
                  <a:moveTo>
                    <a:pt x="175" y="1"/>
                  </a:moveTo>
                  <a:cubicBezTo>
                    <a:pt x="80" y="1"/>
                    <a:pt x="1" y="64"/>
                    <a:pt x="1" y="159"/>
                  </a:cubicBezTo>
                  <a:cubicBezTo>
                    <a:pt x="1" y="254"/>
                    <a:pt x="80" y="333"/>
                    <a:pt x="175" y="333"/>
                  </a:cubicBezTo>
                  <a:cubicBezTo>
                    <a:pt x="270" y="333"/>
                    <a:pt x="349" y="254"/>
                    <a:pt x="349" y="159"/>
                  </a:cubicBezTo>
                  <a:cubicBezTo>
                    <a:pt x="349" y="64"/>
                    <a:pt x="270" y="1"/>
                    <a:pt x="17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48"/>
            <p:cNvSpPr/>
            <p:nvPr/>
          </p:nvSpPr>
          <p:spPr>
            <a:xfrm>
              <a:off x="4632612" y="3550352"/>
              <a:ext cx="17862" cy="17374"/>
            </a:xfrm>
            <a:custGeom>
              <a:rect b="b" l="l" r="r" t="t"/>
              <a:pathLst>
                <a:path extrusionOk="0" h="571" w="587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cubicBezTo>
                    <a:pt x="1" y="444"/>
                    <a:pt x="128" y="571"/>
                    <a:pt x="286" y="571"/>
                  </a:cubicBezTo>
                  <a:cubicBezTo>
                    <a:pt x="460" y="571"/>
                    <a:pt x="587" y="444"/>
                    <a:pt x="587" y="286"/>
                  </a:cubicBezTo>
                  <a:cubicBezTo>
                    <a:pt x="587" y="127"/>
                    <a:pt x="460" y="1"/>
                    <a:pt x="286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48"/>
            <p:cNvSpPr/>
            <p:nvPr/>
          </p:nvSpPr>
          <p:spPr>
            <a:xfrm>
              <a:off x="4449067" y="3830264"/>
              <a:ext cx="10133" cy="8824"/>
            </a:xfrm>
            <a:custGeom>
              <a:rect b="b" l="l" r="r" t="t"/>
              <a:pathLst>
                <a:path extrusionOk="0" h="290" w="333">
                  <a:moveTo>
                    <a:pt x="190" y="1"/>
                  </a:moveTo>
                  <a:cubicBezTo>
                    <a:pt x="64" y="1"/>
                    <a:pt x="0" y="159"/>
                    <a:pt x="80" y="254"/>
                  </a:cubicBezTo>
                  <a:cubicBezTo>
                    <a:pt x="108" y="278"/>
                    <a:pt x="143" y="289"/>
                    <a:pt x="177" y="289"/>
                  </a:cubicBezTo>
                  <a:cubicBezTo>
                    <a:pt x="256" y="289"/>
                    <a:pt x="333" y="232"/>
                    <a:pt x="333" y="143"/>
                  </a:cubicBezTo>
                  <a:cubicBezTo>
                    <a:pt x="333" y="64"/>
                    <a:pt x="270" y="1"/>
                    <a:pt x="19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48"/>
            <p:cNvSpPr/>
            <p:nvPr/>
          </p:nvSpPr>
          <p:spPr>
            <a:xfrm>
              <a:off x="4559462" y="3868330"/>
              <a:ext cx="6238" cy="4503"/>
            </a:xfrm>
            <a:custGeom>
              <a:rect b="b" l="l" r="r" t="t"/>
              <a:pathLst>
                <a:path extrusionOk="0" h="148" w="205">
                  <a:moveTo>
                    <a:pt x="109" y="1"/>
                  </a:moveTo>
                  <a:cubicBezTo>
                    <a:pt x="1" y="1"/>
                    <a:pt x="113" y="148"/>
                    <a:pt x="172" y="148"/>
                  </a:cubicBezTo>
                  <a:cubicBezTo>
                    <a:pt x="191" y="148"/>
                    <a:pt x="204" y="133"/>
                    <a:pt x="204" y="96"/>
                  </a:cubicBezTo>
                  <a:cubicBezTo>
                    <a:pt x="204" y="48"/>
                    <a:pt x="172" y="1"/>
                    <a:pt x="109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48"/>
            <p:cNvSpPr/>
            <p:nvPr/>
          </p:nvSpPr>
          <p:spPr>
            <a:xfrm>
              <a:off x="5082134" y="3124445"/>
              <a:ext cx="12568" cy="11106"/>
            </a:xfrm>
            <a:custGeom>
              <a:rect b="b" l="l" r="r" t="t"/>
              <a:pathLst>
                <a:path extrusionOk="0" h="365" w="413">
                  <a:moveTo>
                    <a:pt x="238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50" y="345"/>
                    <a:pt x="197" y="364"/>
                    <a:pt x="243" y="364"/>
                  </a:cubicBezTo>
                  <a:cubicBezTo>
                    <a:pt x="331" y="364"/>
                    <a:pt x="412" y="295"/>
                    <a:pt x="412" y="191"/>
                  </a:cubicBezTo>
                  <a:cubicBezTo>
                    <a:pt x="412" y="80"/>
                    <a:pt x="333" y="1"/>
                    <a:pt x="23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48"/>
            <p:cNvSpPr/>
            <p:nvPr/>
          </p:nvSpPr>
          <p:spPr>
            <a:xfrm>
              <a:off x="5454580" y="2867172"/>
              <a:ext cx="5812" cy="5812"/>
            </a:xfrm>
            <a:custGeom>
              <a:rect b="b" l="l" r="r" t="t"/>
              <a:pathLst>
                <a:path extrusionOk="0" h="191" w="191">
                  <a:moveTo>
                    <a:pt x="95" y="1"/>
                  </a:moveTo>
                  <a:cubicBezTo>
                    <a:pt x="32" y="1"/>
                    <a:pt x="0" y="32"/>
                    <a:pt x="0" y="96"/>
                  </a:cubicBezTo>
                  <a:cubicBezTo>
                    <a:pt x="0" y="143"/>
                    <a:pt x="32" y="191"/>
                    <a:pt x="95" y="191"/>
                  </a:cubicBezTo>
                  <a:cubicBezTo>
                    <a:pt x="143" y="191"/>
                    <a:pt x="190" y="143"/>
                    <a:pt x="190" y="96"/>
                  </a:cubicBezTo>
                  <a:cubicBezTo>
                    <a:pt x="190" y="32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48"/>
            <p:cNvSpPr/>
            <p:nvPr/>
          </p:nvSpPr>
          <p:spPr>
            <a:xfrm>
              <a:off x="4380633" y="3507965"/>
              <a:ext cx="20266" cy="20265"/>
            </a:xfrm>
            <a:custGeom>
              <a:rect b="b" l="l" r="r" t="t"/>
              <a:pathLst>
                <a:path extrusionOk="0" h="666" w="666">
                  <a:moveTo>
                    <a:pt x="333" y="0"/>
                  </a:moveTo>
                  <a:cubicBezTo>
                    <a:pt x="159" y="0"/>
                    <a:pt x="1" y="159"/>
                    <a:pt x="1" y="333"/>
                  </a:cubicBezTo>
                  <a:cubicBezTo>
                    <a:pt x="1" y="523"/>
                    <a:pt x="159" y="665"/>
                    <a:pt x="333" y="665"/>
                  </a:cubicBezTo>
                  <a:cubicBezTo>
                    <a:pt x="523" y="665"/>
                    <a:pt x="666" y="523"/>
                    <a:pt x="666" y="333"/>
                  </a:cubicBezTo>
                  <a:cubicBezTo>
                    <a:pt x="666" y="159"/>
                    <a:pt x="523" y="0"/>
                    <a:pt x="33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48"/>
            <p:cNvSpPr/>
            <p:nvPr/>
          </p:nvSpPr>
          <p:spPr>
            <a:xfrm>
              <a:off x="4517470" y="3397632"/>
              <a:ext cx="13541" cy="13510"/>
            </a:xfrm>
            <a:custGeom>
              <a:rect b="b" l="l" r="r" t="t"/>
              <a:pathLst>
                <a:path extrusionOk="0" h="444" w="445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cubicBezTo>
                    <a:pt x="349" y="444"/>
                    <a:pt x="444" y="349"/>
                    <a:pt x="444" y="222"/>
                  </a:cubicBez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48"/>
            <p:cNvSpPr/>
            <p:nvPr/>
          </p:nvSpPr>
          <p:spPr>
            <a:xfrm>
              <a:off x="5342299" y="2922582"/>
              <a:ext cx="15945" cy="13571"/>
            </a:xfrm>
            <a:custGeom>
              <a:rect b="b" l="l" r="r" t="t"/>
              <a:pathLst>
                <a:path extrusionOk="0" h="446" w="524">
                  <a:moveTo>
                    <a:pt x="302" y="0"/>
                  </a:moveTo>
                  <a:cubicBezTo>
                    <a:pt x="112" y="0"/>
                    <a:pt x="1" y="238"/>
                    <a:pt x="143" y="380"/>
                  </a:cubicBezTo>
                  <a:cubicBezTo>
                    <a:pt x="188" y="425"/>
                    <a:pt x="243" y="445"/>
                    <a:pt x="296" y="445"/>
                  </a:cubicBezTo>
                  <a:cubicBezTo>
                    <a:pt x="412" y="445"/>
                    <a:pt x="523" y="352"/>
                    <a:pt x="523" y="222"/>
                  </a:cubicBezTo>
                  <a:cubicBezTo>
                    <a:pt x="523" y="95"/>
                    <a:pt x="428" y="0"/>
                    <a:pt x="302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48"/>
            <p:cNvSpPr/>
            <p:nvPr/>
          </p:nvSpPr>
          <p:spPr>
            <a:xfrm>
              <a:off x="5365425" y="3296944"/>
              <a:ext cx="18349" cy="15761"/>
            </a:xfrm>
            <a:custGeom>
              <a:rect b="b" l="l" r="r" t="t"/>
              <a:pathLst>
                <a:path extrusionOk="0" h="518" w="603">
                  <a:moveTo>
                    <a:pt x="349" y="0"/>
                  </a:moveTo>
                  <a:cubicBezTo>
                    <a:pt x="112" y="0"/>
                    <a:pt x="1" y="269"/>
                    <a:pt x="159" y="444"/>
                  </a:cubicBezTo>
                  <a:cubicBezTo>
                    <a:pt x="210" y="494"/>
                    <a:pt x="274" y="517"/>
                    <a:pt x="338" y="517"/>
                  </a:cubicBezTo>
                  <a:cubicBezTo>
                    <a:pt x="471" y="517"/>
                    <a:pt x="603" y="415"/>
                    <a:pt x="603" y="254"/>
                  </a:cubicBezTo>
                  <a:cubicBezTo>
                    <a:pt x="603" y="111"/>
                    <a:pt x="492" y="0"/>
                    <a:pt x="34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48"/>
            <p:cNvSpPr/>
            <p:nvPr/>
          </p:nvSpPr>
          <p:spPr>
            <a:xfrm>
              <a:off x="4503017" y="3820648"/>
              <a:ext cx="8703" cy="8215"/>
            </a:xfrm>
            <a:custGeom>
              <a:rect b="b" l="l" r="r" t="t"/>
              <a:pathLst>
                <a:path extrusionOk="0" h="270" w="286">
                  <a:moveTo>
                    <a:pt x="143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06"/>
                    <a:pt x="64" y="269"/>
                    <a:pt x="143" y="269"/>
                  </a:cubicBezTo>
                  <a:cubicBezTo>
                    <a:pt x="222" y="269"/>
                    <a:pt x="286" y="206"/>
                    <a:pt x="286" y="127"/>
                  </a:cubicBezTo>
                  <a:cubicBezTo>
                    <a:pt x="286" y="48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48"/>
            <p:cNvSpPr/>
            <p:nvPr/>
          </p:nvSpPr>
          <p:spPr>
            <a:xfrm>
              <a:off x="3924629" y="3472790"/>
              <a:ext cx="7242" cy="5812"/>
            </a:xfrm>
            <a:custGeom>
              <a:rect b="b" l="l" r="r" t="t"/>
              <a:pathLst>
                <a:path extrusionOk="0" h="191" w="238">
                  <a:moveTo>
                    <a:pt x="119" y="0"/>
                  </a:moveTo>
                  <a:cubicBezTo>
                    <a:pt x="60" y="0"/>
                    <a:pt x="0" y="32"/>
                    <a:pt x="8" y="95"/>
                  </a:cubicBezTo>
                  <a:cubicBezTo>
                    <a:pt x="16" y="159"/>
                    <a:pt x="68" y="190"/>
                    <a:pt x="119" y="190"/>
                  </a:cubicBezTo>
                  <a:cubicBezTo>
                    <a:pt x="171" y="190"/>
                    <a:pt x="222" y="159"/>
                    <a:pt x="230" y="95"/>
                  </a:cubicBezTo>
                  <a:cubicBezTo>
                    <a:pt x="238" y="32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48"/>
            <p:cNvSpPr/>
            <p:nvPr/>
          </p:nvSpPr>
          <p:spPr>
            <a:xfrm>
              <a:off x="4105071" y="3559511"/>
              <a:ext cx="10620" cy="8794"/>
            </a:xfrm>
            <a:custGeom>
              <a:rect b="b" l="l" r="r" t="t"/>
              <a:pathLst>
                <a:path extrusionOk="0" h="289" w="349">
                  <a:moveTo>
                    <a:pt x="190" y="0"/>
                  </a:moveTo>
                  <a:cubicBezTo>
                    <a:pt x="63" y="0"/>
                    <a:pt x="0" y="159"/>
                    <a:pt x="95" y="254"/>
                  </a:cubicBezTo>
                  <a:cubicBezTo>
                    <a:pt x="124" y="278"/>
                    <a:pt x="159" y="289"/>
                    <a:pt x="193" y="289"/>
                  </a:cubicBezTo>
                  <a:cubicBezTo>
                    <a:pt x="272" y="289"/>
                    <a:pt x="348" y="231"/>
                    <a:pt x="348" y="143"/>
                  </a:cubicBezTo>
                  <a:cubicBezTo>
                    <a:pt x="348" y="64"/>
                    <a:pt x="269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48"/>
            <p:cNvSpPr/>
            <p:nvPr/>
          </p:nvSpPr>
          <p:spPr>
            <a:xfrm>
              <a:off x="5442531" y="3296366"/>
              <a:ext cx="10133" cy="8246"/>
            </a:xfrm>
            <a:custGeom>
              <a:rect b="b" l="l" r="r" t="t"/>
              <a:pathLst>
                <a:path extrusionOk="0" h="271" w="333">
                  <a:moveTo>
                    <a:pt x="215" y="1"/>
                  </a:moveTo>
                  <a:cubicBezTo>
                    <a:pt x="207" y="1"/>
                    <a:pt x="199" y="2"/>
                    <a:pt x="190" y="3"/>
                  </a:cubicBezTo>
                  <a:cubicBezTo>
                    <a:pt x="64" y="3"/>
                    <a:pt x="0" y="146"/>
                    <a:pt x="95" y="225"/>
                  </a:cubicBezTo>
                  <a:cubicBezTo>
                    <a:pt x="122" y="257"/>
                    <a:pt x="157" y="271"/>
                    <a:pt x="192" y="271"/>
                  </a:cubicBezTo>
                  <a:cubicBezTo>
                    <a:pt x="262" y="271"/>
                    <a:pt x="333" y="214"/>
                    <a:pt x="333" y="130"/>
                  </a:cubicBezTo>
                  <a:cubicBezTo>
                    <a:pt x="333" y="59"/>
                    <a:pt x="282" y="1"/>
                    <a:pt x="215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48"/>
            <p:cNvSpPr/>
            <p:nvPr/>
          </p:nvSpPr>
          <p:spPr>
            <a:xfrm>
              <a:off x="4873029" y="2774670"/>
              <a:ext cx="7273" cy="6177"/>
            </a:xfrm>
            <a:custGeom>
              <a:rect b="b" l="l" r="r" t="t"/>
              <a:pathLst>
                <a:path extrusionOk="0" h="203" w="239">
                  <a:moveTo>
                    <a:pt x="120" y="1"/>
                  </a:moveTo>
                  <a:cubicBezTo>
                    <a:pt x="64" y="1"/>
                    <a:pt x="9" y="32"/>
                    <a:pt x="1" y="96"/>
                  </a:cubicBezTo>
                  <a:cubicBezTo>
                    <a:pt x="9" y="167"/>
                    <a:pt x="64" y="202"/>
                    <a:pt x="120" y="202"/>
                  </a:cubicBezTo>
                  <a:cubicBezTo>
                    <a:pt x="175" y="202"/>
                    <a:pt x="231" y="167"/>
                    <a:pt x="238" y="96"/>
                  </a:cubicBezTo>
                  <a:cubicBezTo>
                    <a:pt x="231" y="32"/>
                    <a:pt x="175" y="1"/>
                    <a:pt x="12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48"/>
            <p:cNvSpPr/>
            <p:nvPr/>
          </p:nvSpPr>
          <p:spPr>
            <a:xfrm>
              <a:off x="5131763" y="3059906"/>
              <a:ext cx="24618" cy="21147"/>
            </a:xfrm>
            <a:custGeom>
              <a:rect b="b" l="l" r="r" t="t"/>
              <a:pathLst>
                <a:path extrusionOk="0" h="695" w="809">
                  <a:moveTo>
                    <a:pt x="460" y="0"/>
                  </a:moveTo>
                  <a:cubicBezTo>
                    <a:pt x="159" y="0"/>
                    <a:pt x="1" y="380"/>
                    <a:pt x="222" y="602"/>
                  </a:cubicBezTo>
                  <a:cubicBezTo>
                    <a:pt x="292" y="666"/>
                    <a:pt x="375" y="695"/>
                    <a:pt x="456" y="695"/>
                  </a:cubicBezTo>
                  <a:cubicBezTo>
                    <a:pt x="636" y="695"/>
                    <a:pt x="808" y="555"/>
                    <a:pt x="808" y="348"/>
                  </a:cubicBezTo>
                  <a:cubicBezTo>
                    <a:pt x="808" y="158"/>
                    <a:pt x="650" y="0"/>
                    <a:pt x="46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48"/>
            <p:cNvSpPr/>
            <p:nvPr/>
          </p:nvSpPr>
          <p:spPr>
            <a:xfrm>
              <a:off x="5231995" y="3014598"/>
              <a:ext cx="6269" cy="5325"/>
            </a:xfrm>
            <a:custGeom>
              <a:rect b="b" l="l" r="r" t="t"/>
              <a:pathLst>
                <a:path extrusionOk="0" h="175" w="206">
                  <a:moveTo>
                    <a:pt x="127" y="1"/>
                  </a:moveTo>
                  <a:cubicBezTo>
                    <a:pt x="0" y="1"/>
                    <a:pt x="0" y="175"/>
                    <a:pt x="127" y="175"/>
                  </a:cubicBezTo>
                  <a:cubicBezTo>
                    <a:pt x="158" y="175"/>
                    <a:pt x="206" y="143"/>
                    <a:pt x="206" y="96"/>
                  </a:cubicBezTo>
                  <a:cubicBezTo>
                    <a:pt x="206" y="48"/>
                    <a:pt x="158" y="1"/>
                    <a:pt x="12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48"/>
            <p:cNvSpPr/>
            <p:nvPr/>
          </p:nvSpPr>
          <p:spPr>
            <a:xfrm>
              <a:off x="4449554" y="2875357"/>
              <a:ext cx="15428" cy="15457"/>
            </a:xfrm>
            <a:custGeom>
              <a:rect b="b" l="l" r="r" t="t"/>
              <a:pathLst>
                <a:path extrusionOk="0" h="508" w="507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81"/>
                    <a:pt x="111" y="507"/>
                    <a:pt x="254" y="507"/>
                  </a:cubicBezTo>
                  <a:cubicBezTo>
                    <a:pt x="380" y="507"/>
                    <a:pt x="507" y="381"/>
                    <a:pt x="507" y="254"/>
                  </a:cubicBezTo>
                  <a:cubicBezTo>
                    <a:pt x="507" y="112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48"/>
            <p:cNvSpPr/>
            <p:nvPr/>
          </p:nvSpPr>
          <p:spPr>
            <a:xfrm>
              <a:off x="4494344" y="3985418"/>
              <a:ext cx="6299" cy="5325"/>
            </a:xfrm>
            <a:custGeom>
              <a:rect b="b" l="l" r="r" t="t"/>
              <a:pathLst>
                <a:path extrusionOk="0" h="175" w="207">
                  <a:moveTo>
                    <a:pt x="112" y="0"/>
                  </a:moveTo>
                  <a:cubicBezTo>
                    <a:pt x="1" y="0"/>
                    <a:pt x="1" y="175"/>
                    <a:pt x="112" y="175"/>
                  </a:cubicBezTo>
                  <a:cubicBezTo>
                    <a:pt x="159" y="175"/>
                    <a:pt x="207" y="127"/>
                    <a:pt x="207" y="80"/>
                  </a:cubicBezTo>
                  <a:cubicBezTo>
                    <a:pt x="207" y="32"/>
                    <a:pt x="159" y="0"/>
                    <a:pt x="11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48"/>
            <p:cNvSpPr/>
            <p:nvPr/>
          </p:nvSpPr>
          <p:spPr>
            <a:xfrm>
              <a:off x="4084836" y="3929034"/>
              <a:ext cx="6755" cy="5812"/>
            </a:xfrm>
            <a:custGeom>
              <a:rect b="b" l="l" r="r" t="t"/>
              <a:pathLst>
                <a:path extrusionOk="0" h="191" w="222">
                  <a:moveTo>
                    <a:pt x="127" y="1"/>
                  </a:moveTo>
                  <a:cubicBezTo>
                    <a:pt x="0" y="1"/>
                    <a:pt x="0" y="191"/>
                    <a:pt x="127" y="191"/>
                  </a:cubicBezTo>
                  <a:cubicBezTo>
                    <a:pt x="174" y="191"/>
                    <a:pt x="222" y="159"/>
                    <a:pt x="222" y="96"/>
                  </a:cubicBezTo>
                  <a:cubicBezTo>
                    <a:pt x="222" y="48"/>
                    <a:pt x="190" y="1"/>
                    <a:pt x="12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48"/>
            <p:cNvSpPr/>
            <p:nvPr/>
          </p:nvSpPr>
          <p:spPr>
            <a:xfrm>
              <a:off x="3810187" y="3331145"/>
              <a:ext cx="15458" cy="15914"/>
            </a:xfrm>
            <a:custGeom>
              <a:rect b="b" l="l" r="r" t="t"/>
              <a:pathLst>
                <a:path extrusionOk="0" h="523" w="508">
                  <a:moveTo>
                    <a:pt x="254" y="0"/>
                  </a:moveTo>
                  <a:cubicBezTo>
                    <a:pt x="112" y="0"/>
                    <a:pt x="1" y="111"/>
                    <a:pt x="1" y="254"/>
                  </a:cubicBezTo>
                  <a:cubicBezTo>
                    <a:pt x="1" y="396"/>
                    <a:pt x="112" y="523"/>
                    <a:pt x="254" y="523"/>
                  </a:cubicBezTo>
                  <a:cubicBezTo>
                    <a:pt x="397" y="523"/>
                    <a:pt x="508" y="396"/>
                    <a:pt x="508" y="254"/>
                  </a:cubicBezTo>
                  <a:cubicBezTo>
                    <a:pt x="508" y="111"/>
                    <a:pt x="397" y="0"/>
                    <a:pt x="254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48"/>
            <p:cNvSpPr/>
            <p:nvPr/>
          </p:nvSpPr>
          <p:spPr>
            <a:xfrm>
              <a:off x="5382769" y="3196712"/>
              <a:ext cx="14028" cy="13997"/>
            </a:xfrm>
            <a:custGeom>
              <a:rect b="b" l="l" r="r" t="t"/>
              <a:pathLst>
                <a:path extrusionOk="0" h="460" w="461">
                  <a:moveTo>
                    <a:pt x="238" y="1"/>
                  </a:moveTo>
                  <a:cubicBezTo>
                    <a:pt x="96" y="1"/>
                    <a:pt x="1" y="96"/>
                    <a:pt x="1" y="238"/>
                  </a:cubicBezTo>
                  <a:cubicBezTo>
                    <a:pt x="1" y="365"/>
                    <a:pt x="96" y="460"/>
                    <a:pt x="238" y="460"/>
                  </a:cubicBezTo>
                  <a:cubicBezTo>
                    <a:pt x="365" y="460"/>
                    <a:pt x="460" y="365"/>
                    <a:pt x="460" y="238"/>
                  </a:cubicBezTo>
                  <a:cubicBezTo>
                    <a:pt x="460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48"/>
            <p:cNvSpPr/>
            <p:nvPr/>
          </p:nvSpPr>
          <p:spPr>
            <a:xfrm>
              <a:off x="4906774" y="3166375"/>
              <a:ext cx="12081" cy="10254"/>
            </a:xfrm>
            <a:custGeom>
              <a:rect b="b" l="l" r="r" t="t"/>
              <a:pathLst>
                <a:path extrusionOk="0" h="337" w="397">
                  <a:moveTo>
                    <a:pt x="222" y="0"/>
                  </a:moveTo>
                  <a:cubicBezTo>
                    <a:pt x="79" y="0"/>
                    <a:pt x="0" y="174"/>
                    <a:pt x="95" y="285"/>
                  </a:cubicBezTo>
                  <a:cubicBezTo>
                    <a:pt x="131" y="321"/>
                    <a:pt x="175" y="337"/>
                    <a:pt x="218" y="337"/>
                  </a:cubicBezTo>
                  <a:cubicBezTo>
                    <a:pt x="309" y="337"/>
                    <a:pt x="396" y="266"/>
                    <a:pt x="396" y="159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48"/>
            <p:cNvSpPr/>
            <p:nvPr/>
          </p:nvSpPr>
          <p:spPr>
            <a:xfrm>
              <a:off x="5097075" y="2889294"/>
              <a:ext cx="15945" cy="13601"/>
            </a:xfrm>
            <a:custGeom>
              <a:rect b="b" l="l" r="r" t="t"/>
              <a:pathLst>
                <a:path extrusionOk="0" h="447" w="524">
                  <a:moveTo>
                    <a:pt x="325" y="0"/>
                  </a:moveTo>
                  <a:cubicBezTo>
                    <a:pt x="318" y="0"/>
                    <a:pt x="310" y="1"/>
                    <a:pt x="301" y="2"/>
                  </a:cubicBezTo>
                  <a:cubicBezTo>
                    <a:pt x="96" y="2"/>
                    <a:pt x="1" y="239"/>
                    <a:pt x="143" y="382"/>
                  </a:cubicBezTo>
                  <a:cubicBezTo>
                    <a:pt x="188" y="427"/>
                    <a:pt x="242" y="447"/>
                    <a:pt x="296" y="447"/>
                  </a:cubicBezTo>
                  <a:cubicBezTo>
                    <a:pt x="412" y="447"/>
                    <a:pt x="523" y="354"/>
                    <a:pt x="523" y="224"/>
                  </a:cubicBezTo>
                  <a:cubicBezTo>
                    <a:pt x="523" y="105"/>
                    <a:pt x="440" y="0"/>
                    <a:pt x="325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48"/>
            <p:cNvSpPr/>
            <p:nvPr/>
          </p:nvSpPr>
          <p:spPr>
            <a:xfrm>
              <a:off x="4310312" y="3627458"/>
              <a:ext cx="24101" cy="20204"/>
            </a:xfrm>
            <a:custGeom>
              <a:rect b="b" l="l" r="r" t="t"/>
              <a:pathLst>
                <a:path extrusionOk="0" h="664" w="792">
                  <a:moveTo>
                    <a:pt x="459" y="0"/>
                  </a:moveTo>
                  <a:cubicBezTo>
                    <a:pt x="159" y="0"/>
                    <a:pt x="0" y="364"/>
                    <a:pt x="222" y="570"/>
                  </a:cubicBezTo>
                  <a:cubicBezTo>
                    <a:pt x="287" y="635"/>
                    <a:pt x="367" y="664"/>
                    <a:pt x="447" y="664"/>
                  </a:cubicBezTo>
                  <a:cubicBezTo>
                    <a:pt x="621" y="664"/>
                    <a:pt x="792" y="528"/>
                    <a:pt x="792" y="333"/>
                  </a:cubicBezTo>
                  <a:cubicBezTo>
                    <a:pt x="776" y="143"/>
                    <a:pt x="634" y="0"/>
                    <a:pt x="45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48"/>
            <p:cNvSpPr/>
            <p:nvPr/>
          </p:nvSpPr>
          <p:spPr>
            <a:xfrm>
              <a:off x="3811344" y="2788636"/>
              <a:ext cx="6603" cy="4503"/>
            </a:xfrm>
            <a:custGeom>
              <a:rect b="b" l="l" r="r" t="t"/>
              <a:pathLst>
                <a:path extrusionOk="0" h="148" w="217">
                  <a:moveTo>
                    <a:pt x="121" y="1"/>
                  </a:moveTo>
                  <a:cubicBezTo>
                    <a:pt x="1" y="1"/>
                    <a:pt x="119" y="148"/>
                    <a:pt x="182" y="148"/>
                  </a:cubicBezTo>
                  <a:cubicBezTo>
                    <a:pt x="202" y="148"/>
                    <a:pt x="216" y="133"/>
                    <a:pt x="216" y="96"/>
                  </a:cubicBezTo>
                  <a:cubicBezTo>
                    <a:pt x="216" y="48"/>
                    <a:pt x="169" y="1"/>
                    <a:pt x="121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48"/>
            <p:cNvSpPr/>
            <p:nvPr/>
          </p:nvSpPr>
          <p:spPr>
            <a:xfrm>
              <a:off x="5068167" y="3587444"/>
              <a:ext cx="22183" cy="18591"/>
            </a:xfrm>
            <a:custGeom>
              <a:rect b="b" l="l" r="r" t="t"/>
              <a:pathLst>
                <a:path extrusionOk="0" h="611" w="729">
                  <a:moveTo>
                    <a:pt x="412" y="1"/>
                  </a:moveTo>
                  <a:cubicBezTo>
                    <a:pt x="143" y="1"/>
                    <a:pt x="1" y="333"/>
                    <a:pt x="191" y="523"/>
                  </a:cubicBezTo>
                  <a:cubicBezTo>
                    <a:pt x="256" y="584"/>
                    <a:pt x="334" y="610"/>
                    <a:pt x="410" y="610"/>
                  </a:cubicBezTo>
                  <a:cubicBezTo>
                    <a:pt x="574" y="610"/>
                    <a:pt x="729" y="486"/>
                    <a:pt x="729" y="302"/>
                  </a:cubicBezTo>
                  <a:cubicBezTo>
                    <a:pt x="729" y="127"/>
                    <a:pt x="586" y="1"/>
                    <a:pt x="41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48"/>
            <p:cNvSpPr/>
            <p:nvPr/>
          </p:nvSpPr>
          <p:spPr>
            <a:xfrm>
              <a:off x="4236584" y="3304155"/>
              <a:ext cx="10164" cy="10163"/>
            </a:xfrm>
            <a:custGeom>
              <a:rect b="b" l="l" r="r" t="t"/>
              <a:pathLst>
                <a:path extrusionOk="0" h="334" w="334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cubicBezTo>
                    <a:pt x="1" y="254"/>
                    <a:pt x="64" y="333"/>
                    <a:pt x="159" y="333"/>
                  </a:cubicBezTo>
                  <a:cubicBezTo>
                    <a:pt x="254" y="333"/>
                    <a:pt x="333" y="254"/>
                    <a:pt x="333" y="159"/>
                  </a:cubicBezTo>
                  <a:cubicBezTo>
                    <a:pt x="333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48"/>
            <p:cNvSpPr/>
            <p:nvPr/>
          </p:nvSpPr>
          <p:spPr>
            <a:xfrm>
              <a:off x="3945412" y="3337901"/>
              <a:ext cx="7425" cy="5294"/>
            </a:xfrm>
            <a:custGeom>
              <a:rect b="b" l="l" r="r" t="t"/>
              <a:pathLst>
                <a:path extrusionOk="0" h="174" w="244">
                  <a:moveTo>
                    <a:pt x="133" y="0"/>
                  </a:moveTo>
                  <a:cubicBezTo>
                    <a:pt x="0" y="0"/>
                    <a:pt x="133" y="174"/>
                    <a:pt x="205" y="174"/>
                  </a:cubicBezTo>
                  <a:cubicBezTo>
                    <a:pt x="227" y="174"/>
                    <a:pt x="244" y="156"/>
                    <a:pt x="244" y="111"/>
                  </a:cubicBezTo>
                  <a:cubicBezTo>
                    <a:pt x="244" y="48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48"/>
            <p:cNvSpPr/>
            <p:nvPr/>
          </p:nvSpPr>
          <p:spPr>
            <a:xfrm>
              <a:off x="4824860" y="3849068"/>
              <a:ext cx="13054" cy="10741"/>
            </a:xfrm>
            <a:custGeom>
              <a:rect b="b" l="l" r="r" t="t"/>
              <a:pathLst>
                <a:path extrusionOk="0" h="353" w="429">
                  <a:moveTo>
                    <a:pt x="238" y="0"/>
                  </a:moveTo>
                  <a:cubicBezTo>
                    <a:pt x="80" y="0"/>
                    <a:pt x="1" y="190"/>
                    <a:pt x="111" y="301"/>
                  </a:cubicBezTo>
                  <a:cubicBezTo>
                    <a:pt x="147" y="337"/>
                    <a:pt x="191" y="353"/>
                    <a:pt x="235" y="353"/>
                  </a:cubicBezTo>
                  <a:cubicBezTo>
                    <a:pt x="327" y="353"/>
                    <a:pt x="417" y="282"/>
                    <a:pt x="428" y="175"/>
                  </a:cubicBezTo>
                  <a:cubicBezTo>
                    <a:pt x="428" y="80"/>
                    <a:pt x="349" y="0"/>
                    <a:pt x="238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48"/>
            <p:cNvSpPr/>
            <p:nvPr/>
          </p:nvSpPr>
          <p:spPr>
            <a:xfrm>
              <a:off x="4291507" y="3946500"/>
              <a:ext cx="3408" cy="3286"/>
            </a:xfrm>
            <a:custGeom>
              <a:rect b="b" l="l" r="r" t="t"/>
              <a:pathLst>
                <a:path extrusionOk="0" h="108" w="112">
                  <a:moveTo>
                    <a:pt x="56" y="1"/>
                  </a:moveTo>
                  <a:cubicBezTo>
                    <a:pt x="28" y="1"/>
                    <a:pt x="1" y="21"/>
                    <a:pt x="1" y="60"/>
                  </a:cubicBezTo>
                  <a:cubicBezTo>
                    <a:pt x="1" y="92"/>
                    <a:pt x="28" y="108"/>
                    <a:pt x="56" y="108"/>
                  </a:cubicBezTo>
                  <a:cubicBezTo>
                    <a:pt x="84" y="108"/>
                    <a:pt x="112" y="92"/>
                    <a:pt x="112" y="60"/>
                  </a:cubicBezTo>
                  <a:cubicBezTo>
                    <a:pt x="112" y="21"/>
                    <a:pt x="84" y="1"/>
                    <a:pt x="56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48"/>
            <p:cNvSpPr/>
            <p:nvPr/>
          </p:nvSpPr>
          <p:spPr>
            <a:xfrm>
              <a:off x="4070017" y="3027104"/>
              <a:ext cx="24466" cy="21025"/>
            </a:xfrm>
            <a:custGeom>
              <a:rect b="b" l="l" r="r" t="t"/>
              <a:pathLst>
                <a:path extrusionOk="0" h="691" w="804">
                  <a:moveTo>
                    <a:pt x="437" y="1"/>
                  </a:moveTo>
                  <a:cubicBezTo>
                    <a:pt x="148" y="1"/>
                    <a:pt x="1" y="370"/>
                    <a:pt x="218" y="587"/>
                  </a:cubicBezTo>
                  <a:cubicBezTo>
                    <a:pt x="284" y="659"/>
                    <a:pt x="368" y="691"/>
                    <a:pt x="452" y="691"/>
                  </a:cubicBezTo>
                  <a:cubicBezTo>
                    <a:pt x="629" y="691"/>
                    <a:pt x="804" y="549"/>
                    <a:pt x="804" y="334"/>
                  </a:cubicBezTo>
                  <a:cubicBezTo>
                    <a:pt x="804" y="144"/>
                    <a:pt x="645" y="1"/>
                    <a:pt x="455" y="1"/>
                  </a:cubicBezTo>
                  <a:cubicBezTo>
                    <a:pt x="449" y="1"/>
                    <a:pt x="443" y="1"/>
                    <a:pt x="437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48"/>
            <p:cNvSpPr/>
            <p:nvPr/>
          </p:nvSpPr>
          <p:spPr>
            <a:xfrm>
              <a:off x="4289590" y="3269467"/>
              <a:ext cx="13998" cy="11928"/>
            </a:xfrm>
            <a:custGeom>
              <a:rect b="b" l="l" r="r" t="t"/>
              <a:pathLst>
                <a:path extrusionOk="0" h="392" w="460">
                  <a:moveTo>
                    <a:pt x="270" y="1"/>
                  </a:moveTo>
                  <a:cubicBezTo>
                    <a:pt x="95" y="1"/>
                    <a:pt x="0" y="206"/>
                    <a:pt x="127" y="333"/>
                  </a:cubicBezTo>
                  <a:cubicBezTo>
                    <a:pt x="167" y="373"/>
                    <a:pt x="216" y="391"/>
                    <a:pt x="263" y="391"/>
                  </a:cubicBezTo>
                  <a:cubicBezTo>
                    <a:pt x="364" y="391"/>
                    <a:pt x="460" y="309"/>
                    <a:pt x="460" y="191"/>
                  </a:cubicBezTo>
                  <a:cubicBezTo>
                    <a:pt x="460" y="80"/>
                    <a:pt x="380" y="1"/>
                    <a:pt x="270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48"/>
            <p:cNvSpPr/>
            <p:nvPr/>
          </p:nvSpPr>
          <p:spPr>
            <a:xfrm>
              <a:off x="4301153" y="3335010"/>
              <a:ext cx="27478" cy="23216"/>
            </a:xfrm>
            <a:custGeom>
              <a:rect b="b" l="l" r="r" t="t"/>
              <a:pathLst>
                <a:path extrusionOk="0" h="763" w="903">
                  <a:moveTo>
                    <a:pt x="523" y="0"/>
                  </a:moveTo>
                  <a:cubicBezTo>
                    <a:pt x="175" y="0"/>
                    <a:pt x="0" y="412"/>
                    <a:pt x="238" y="649"/>
                  </a:cubicBezTo>
                  <a:cubicBezTo>
                    <a:pt x="322" y="728"/>
                    <a:pt x="421" y="763"/>
                    <a:pt x="517" y="763"/>
                  </a:cubicBezTo>
                  <a:cubicBezTo>
                    <a:pt x="711" y="763"/>
                    <a:pt x="892" y="618"/>
                    <a:pt x="903" y="396"/>
                  </a:cubicBezTo>
                  <a:cubicBezTo>
                    <a:pt x="903" y="174"/>
                    <a:pt x="729" y="0"/>
                    <a:pt x="52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48"/>
            <p:cNvSpPr/>
            <p:nvPr/>
          </p:nvSpPr>
          <p:spPr>
            <a:xfrm>
              <a:off x="4972287" y="3429429"/>
              <a:ext cx="27509" cy="27476"/>
            </a:xfrm>
            <a:custGeom>
              <a:rect b="b" l="l" r="r" t="t"/>
              <a:pathLst>
                <a:path extrusionOk="0" h="903" w="904">
                  <a:moveTo>
                    <a:pt x="460" y="0"/>
                  </a:moveTo>
                  <a:cubicBezTo>
                    <a:pt x="207" y="0"/>
                    <a:pt x="1" y="206"/>
                    <a:pt x="1" y="460"/>
                  </a:cubicBezTo>
                  <a:cubicBezTo>
                    <a:pt x="1" y="697"/>
                    <a:pt x="207" y="903"/>
                    <a:pt x="460" y="903"/>
                  </a:cubicBezTo>
                  <a:cubicBezTo>
                    <a:pt x="697" y="903"/>
                    <a:pt x="903" y="697"/>
                    <a:pt x="903" y="460"/>
                  </a:cubicBezTo>
                  <a:cubicBezTo>
                    <a:pt x="903" y="206"/>
                    <a:pt x="697" y="0"/>
                    <a:pt x="460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48"/>
            <p:cNvSpPr/>
            <p:nvPr/>
          </p:nvSpPr>
          <p:spPr>
            <a:xfrm>
              <a:off x="4068435" y="3579259"/>
              <a:ext cx="24618" cy="21117"/>
            </a:xfrm>
            <a:custGeom>
              <a:rect b="b" l="l" r="r" t="t"/>
              <a:pathLst>
                <a:path extrusionOk="0" h="694" w="809">
                  <a:moveTo>
                    <a:pt x="476" y="1"/>
                  </a:moveTo>
                  <a:cubicBezTo>
                    <a:pt x="159" y="1"/>
                    <a:pt x="1" y="381"/>
                    <a:pt x="222" y="586"/>
                  </a:cubicBezTo>
                  <a:cubicBezTo>
                    <a:pt x="296" y="660"/>
                    <a:pt x="386" y="694"/>
                    <a:pt x="473" y="694"/>
                  </a:cubicBezTo>
                  <a:cubicBezTo>
                    <a:pt x="646" y="694"/>
                    <a:pt x="808" y="560"/>
                    <a:pt x="808" y="349"/>
                  </a:cubicBezTo>
                  <a:cubicBezTo>
                    <a:pt x="808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48"/>
            <p:cNvSpPr/>
            <p:nvPr/>
          </p:nvSpPr>
          <p:spPr>
            <a:xfrm>
              <a:off x="4740056" y="3409681"/>
              <a:ext cx="9677" cy="9646"/>
            </a:xfrm>
            <a:custGeom>
              <a:rect b="b" l="l" r="r" t="t"/>
              <a:pathLst>
                <a:path extrusionOk="0" h="317" w="318">
                  <a:moveTo>
                    <a:pt x="159" y="0"/>
                  </a:moveTo>
                  <a:cubicBezTo>
                    <a:pt x="80" y="0"/>
                    <a:pt x="1" y="64"/>
                    <a:pt x="1" y="159"/>
                  </a:cubicBezTo>
                  <a:cubicBezTo>
                    <a:pt x="1" y="238"/>
                    <a:pt x="80" y="317"/>
                    <a:pt x="159" y="317"/>
                  </a:cubicBezTo>
                  <a:cubicBezTo>
                    <a:pt x="254" y="317"/>
                    <a:pt x="318" y="238"/>
                    <a:pt x="318" y="159"/>
                  </a:cubicBezTo>
                  <a:cubicBezTo>
                    <a:pt x="318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48"/>
            <p:cNvSpPr/>
            <p:nvPr/>
          </p:nvSpPr>
          <p:spPr>
            <a:xfrm>
              <a:off x="5373397" y="2783463"/>
              <a:ext cx="5325" cy="4016"/>
            </a:xfrm>
            <a:custGeom>
              <a:rect b="b" l="l" r="r" t="t"/>
              <a:pathLst>
                <a:path extrusionOk="0" h="132" w="175">
                  <a:moveTo>
                    <a:pt x="87" y="1"/>
                  </a:moveTo>
                  <a:cubicBezTo>
                    <a:pt x="52" y="1"/>
                    <a:pt x="16" y="20"/>
                    <a:pt x="8" y="60"/>
                  </a:cubicBezTo>
                  <a:cubicBezTo>
                    <a:pt x="0" y="107"/>
                    <a:pt x="44" y="131"/>
                    <a:pt x="87" y="131"/>
                  </a:cubicBezTo>
                  <a:cubicBezTo>
                    <a:pt x="131" y="131"/>
                    <a:pt x="174" y="107"/>
                    <a:pt x="166" y="60"/>
                  </a:cubicBezTo>
                  <a:cubicBezTo>
                    <a:pt x="159" y="20"/>
                    <a:pt x="123" y="1"/>
                    <a:pt x="87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48"/>
            <p:cNvSpPr/>
            <p:nvPr/>
          </p:nvSpPr>
          <p:spPr>
            <a:xfrm>
              <a:off x="4148888" y="3281030"/>
              <a:ext cx="28482" cy="24068"/>
            </a:xfrm>
            <a:custGeom>
              <a:rect b="b" l="l" r="r" t="t"/>
              <a:pathLst>
                <a:path extrusionOk="0" h="791" w="936">
                  <a:moveTo>
                    <a:pt x="539" y="1"/>
                  </a:moveTo>
                  <a:cubicBezTo>
                    <a:pt x="191" y="1"/>
                    <a:pt x="1" y="428"/>
                    <a:pt x="254" y="682"/>
                  </a:cubicBezTo>
                  <a:cubicBezTo>
                    <a:pt x="335" y="757"/>
                    <a:pt x="433" y="791"/>
                    <a:pt x="529" y="791"/>
                  </a:cubicBezTo>
                  <a:cubicBezTo>
                    <a:pt x="736" y="791"/>
                    <a:pt x="935" y="634"/>
                    <a:pt x="935" y="397"/>
                  </a:cubicBezTo>
                  <a:cubicBezTo>
                    <a:pt x="935" y="175"/>
                    <a:pt x="761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48"/>
            <p:cNvSpPr/>
            <p:nvPr/>
          </p:nvSpPr>
          <p:spPr>
            <a:xfrm>
              <a:off x="5462674" y="3115773"/>
              <a:ext cx="5903" cy="4321"/>
            </a:xfrm>
            <a:custGeom>
              <a:rect b="b" l="l" r="r" t="t"/>
              <a:pathLst>
                <a:path extrusionOk="0" h="142" w="194">
                  <a:moveTo>
                    <a:pt x="98" y="1"/>
                  </a:moveTo>
                  <a:cubicBezTo>
                    <a:pt x="1" y="1"/>
                    <a:pt x="110" y="141"/>
                    <a:pt x="165" y="141"/>
                  </a:cubicBezTo>
                  <a:cubicBezTo>
                    <a:pt x="182" y="141"/>
                    <a:pt x="193" y="129"/>
                    <a:pt x="193" y="96"/>
                  </a:cubicBezTo>
                  <a:cubicBezTo>
                    <a:pt x="193" y="48"/>
                    <a:pt x="146" y="1"/>
                    <a:pt x="98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48"/>
            <p:cNvSpPr/>
            <p:nvPr/>
          </p:nvSpPr>
          <p:spPr>
            <a:xfrm>
              <a:off x="3707582" y="3568183"/>
              <a:ext cx="2921" cy="2921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32" y="0"/>
                    <a:pt x="0" y="16"/>
                    <a:pt x="0" y="48"/>
                  </a:cubicBezTo>
                  <a:cubicBezTo>
                    <a:pt x="0" y="80"/>
                    <a:pt x="32" y="95"/>
                    <a:pt x="48" y="95"/>
                  </a:cubicBezTo>
                  <a:cubicBezTo>
                    <a:pt x="80" y="95"/>
                    <a:pt x="95" y="80"/>
                    <a:pt x="95" y="48"/>
                  </a:cubicBezTo>
                  <a:cubicBezTo>
                    <a:pt x="95" y="16"/>
                    <a:pt x="80" y="0"/>
                    <a:pt x="48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48"/>
            <p:cNvSpPr/>
            <p:nvPr/>
          </p:nvSpPr>
          <p:spPr>
            <a:xfrm>
              <a:off x="4294885" y="3521932"/>
              <a:ext cx="23157" cy="23155"/>
            </a:xfrm>
            <a:custGeom>
              <a:rect b="b" l="l" r="r" t="t"/>
              <a:pathLst>
                <a:path extrusionOk="0" h="761" w="761">
                  <a:moveTo>
                    <a:pt x="381" y="0"/>
                  </a:moveTo>
                  <a:cubicBezTo>
                    <a:pt x="175" y="0"/>
                    <a:pt x="1" y="175"/>
                    <a:pt x="1" y="380"/>
                  </a:cubicBezTo>
                  <a:cubicBezTo>
                    <a:pt x="1" y="586"/>
                    <a:pt x="175" y="760"/>
                    <a:pt x="381" y="760"/>
                  </a:cubicBezTo>
                  <a:cubicBezTo>
                    <a:pt x="602" y="760"/>
                    <a:pt x="761" y="586"/>
                    <a:pt x="761" y="380"/>
                  </a:cubicBezTo>
                  <a:cubicBezTo>
                    <a:pt x="761" y="175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48"/>
            <p:cNvSpPr/>
            <p:nvPr/>
          </p:nvSpPr>
          <p:spPr>
            <a:xfrm>
              <a:off x="4849446" y="2832971"/>
              <a:ext cx="9646" cy="8155"/>
            </a:xfrm>
            <a:custGeom>
              <a:rect b="b" l="l" r="r" t="t"/>
              <a:pathLst>
                <a:path extrusionOk="0" h="268" w="317">
                  <a:moveTo>
                    <a:pt x="190" y="0"/>
                  </a:moveTo>
                  <a:cubicBezTo>
                    <a:pt x="63" y="0"/>
                    <a:pt x="0" y="143"/>
                    <a:pt x="95" y="222"/>
                  </a:cubicBezTo>
                  <a:cubicBezTo>
                    <a:pt x="121" y="254"/>
                    <a:pt x="155" y="268"/>
                    <a:pt x="188" y="268"/>
                  </a:cubicBezTo>
                  <a:cubicBezTo>
                    <a:pt x="253" y="268"/>
                    <a:pt x="317" y="212"/>
                    <a:pt x="317" y="127"/>
                  </a:cubicBezTo>
                  <a:cubicBezTo>
                    <a:pt x="317" y="48"/>
                    <a:pt x="253" y="0"/>
                    <a:pt x="190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48"/>
            <p:cNvSpPr/>
            <p:nvPr/>
          </p:nvSpPr>
          <p:spPr>
            <a:xfrm>
              <a:off x="4973261" y="2774183"/>
              <a:ext cx="16889" cy="14514"/>
            </a:xfrm>
            <a:custGeom>
              <a:rect b="b" l="l" r="r" t="t"/>
              <a:pathLst>
                <a:path extrusionOk="0" h="477" w="555">
                  <a:moveTo>
                    <a:pt x="317" y="1"/>
                  </a:moveTo>
                  <a:cubicBezTo>
                    <a:pt x="111" y="1"/>
                    <a:pt x="0" y="254"/>
                    <a:pt x="159" y="412"/>
                  </a:cubicBezTo>
                  <a:cubicBezTo>
                    <a:pt x="203" y="457"/>
                    <a:pt x="258" y="477"/>
                    <a:pt x="313" y="477"/>
                  </a:cubicBezTo>
                  <a:cubicBezTo>
                    <a:pt x="434" y="477"/>
                    <a:pt x="555" y="380"/>
                    <a:pt x="555" y="238"/>
                  </a:cubicBezTo>
                  <a:cubicBezTo>
                    <a:pt x="555" y="112"/>
                    <a:pt x="460" y="1"/>
                    <a:pt x="31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48"/>
            <p:cNvSpPr/>
            <p:nvPr/>
          </p:nvSpPr>
          <p:spPr>
            <a:xfrm>
              <a:off x="4678407" y="2945221"/>
              <a:ext cx="31343" cy="27202"/>
            </a:xfrm>
            <a:custGeom>
              <a:rect b="b" l="l" r="r" t="t"/>
              <a:pathLst>
                <a:path extrusionOk="0" h="894" w="1030">
                  <a:moveTo>
                    <a:pt x="586" y="1"/>
                  </a:moveTo>
                  <a:cubicBezTo>
                    <a:pt x="190" y="1"/>
                    <a:pt x="0" y="476"/>
                    <a:pt x="269" y="761"/>
                  </a:cubicBezTo>
                  <a:cubicBezTo>
                    <a:pt x="361" y="852"/>
                    <a:pt x="473" y="893"/>
                    <a:pt x="582" y="893"/>
                  </a:cubicBezTo>
                  <a:cubicBezTo>
                    <a:pt x="811" y="893"/>
                    <a:pt x="1029" y="712"/>
                    <a:pt x="1029" y="444"/>
                  </a:cubicBezTo>
                  <a:cubicBezTo>
                    <a:pt x="1029" y="206"/>
                    <a:pt x="839" y="1"/>
                    <a:pt x="58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48"/>
            <p:cNvSpPr/>
            <p:nvPr/>
          </p:nvSpPr>
          <p:spPr>
            <a:xfrm>
              <a:off x="3890671" y="3687189"/>
              <a:ext cx="12537" cy="13023"/>
            </a:xfrm>
            <a:custGeom>
              <a:rect b="b" l="l" r="r" t="t"/>
              <a:pathLst>
                <a:path extrusionOk="0" h="428" w="412">
                  <a:moveTo>
                    <a:pt x="206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17" y="428"/>
                    <a:pt x="412" y="333"/>
                    <a:pt x="412" y="222"/>
                  </a:cubicBezTo>
                  <a:cubicBezTo>
                    <a:pt x="412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48"/>
            <p:cNvSpPr/>
            <p:nvPr/>
          </p:nvSpPr>
          <p:spPr>
            <a:xfrm>
              <a:off x="3848741" y="2965943"/>
              <a:ext cx="16402" cy="16400"/>
            </a:xfrm>
            <a:custGeom>
              <a:rect b="b" l="l" r="r" t="t"/>
              <a:pathLst>
                <a:path extrusionOk="0" h="539" w="539">
                  <a:moveTo>
                    <a:pt x="270" y="1"/>
                  </a:moveTo>
                  <a:cubicBezTo>
                    <a:pt x="111" y="1"/>
                    <a:pt x="1" y="127"/>
                    <a:pt x="1" y="270"/>
                  </a:cubicBezTo>
                  <a:cubicBezTo>
                    <a:pt x="1" y="428"/>
                    <a:pt x="111" y="539"/>
                    <a:pt x="270" y="539"/>
                  </a:cubicBezTo>
                  <a:cubicBezTo>
                    <a:pt x="412" y="539"/>
                    <a:pt x="539" y="428"/>
                    <a:pt x="539" y="270"/>
                  </a:cubicBezTo>
                  <a:cubicBezTo>
                    <a:pt x="539" y="127"/>
                    <a:pt x="412" y="1"/>
                    <a:pt x="27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48"/>
            <p:cNvSpPr/>
            <p:nvPr/>
          </p:nvSpPr>
          <p:spPr>
            <a:xfrm>
              <a:off x="4184064" y="3750298"/>
              <a:ext cx="14972" cy="15457"/>
            </a:xfrm>
            <a:custGeom>
              <a:rect b="b" l="l" r="r" t="t"/>
              <a:pathLst>
                <a:path extrusionOk="0" h="508" w="492">
                  <a:moveTo>
                    <a:pt x="238" y="1"/>
                  </a:moveTo>
                  <a:cubicBezTo>
                    <a:pt x="112" y="1"/>
                    <a:pt x="1" y="111"/>
                    <a:pt x="1" y="254"/>
                  </a:cubicBezTo>
                  <a:cubicBezTo>
                    <a:pt x="1" y="396"/>
                    <a:pt x="112" y="507"/>
                    <a:pt x="238" y="507"/>
                  </a:cubicBezTo>
                  <a:cubicBezTo>
                    <a:pt x="381" y="507"/>
                    <a:pt x="492" y="396"/>
                    <a:pt x="492" y="254"/>
                  </a:cubicBezTo>
                  <a:cubicBezTo>
                    <a:pt x="492" y="111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48"/>
            <p:cNvSpPr/>
            <p:nvPr/>
          </p:nvSpPr>
          <p:spPr>
            <a:xfrm>
              <a:off x="4301640" y="3804734"/>
              <a:ext cx="9646" cy="8185"/>
            </a:xfrm>
            <a:custGeom>
              <a:rect b="b" l="l" r="r" t="t"/>
              <a:pathLst>
                <a:path extrusionOk="0" h="269" w="317">
                  <a:moveTo>
                    <a:pt x="174" y="1"/>
                  </a:moveTo>
                  <a:cubicBezTo>
                    <a:pt x="64" y="1"/>
                    <a:pt x="0" y="143"/>
                    <a:pt x="79" y="222"/>
                  </a:cubicBezTo>
                  <a:cubicBezTo>
                    <a:pt x="112" y="255"/>
                    <a:pt x="150" y="269"/>
                    <a:pt x="186" y="269"/>
                  </a:cubicBezTo>
                  <a:cubicBezTo>
                    <a:pt x="255" y="269"/>
                    <a:pt x="317" y="216"/>
                    <a:pt x="317" y="143"/>
                  </a:cubicBezTo>
                  <a:cubicBezTo>
                    <a:pt x="317" y="64"/>
                    <a:pt x="254" y="1"/>
                    <a:pt x="174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48"/>
            <p:cNvSpPr/>
            <p:nvPr/>
          </p:nvSpPr>
          <p:spPr>
            <a:xfrm>
              <a:off x="5045042" y="3693457"/>
              <a:ext cx="10164" cy="10132"/>
            </a:xfrm>
            <a:custGeom>
              <a:rect b="b" l="l" r="r" t="t"/>
              <a:pathLst>
                <a:path extrusionOk="0" h="333" w="334">
                  <a:moveTo>
                    <a:pt x="175" y="0"/>
                  </a:moveTo>
                  <a:cubicBezTo>
                    <a:pt x="80" y="0"/>
                    <a:pt x="1" y="79"/>
                    <a:pt x="1" y="174"/>
                  </a:cubicBezTo>
                  <a:cubicBezTo>
                    <a:pt x="1" y="254"/>
                    <a:pt x="80" y="333"/>
                    <a:pt x="175" y="333"/>
                  </a:cubicBezTo>
                  <a:cubicBezTo>
                    <a:pt x="254" y="333"/>
                    <a:pt x="333" y="254"/>
                    <a:pt x="333" y="174"/>
                  </a:cubicBezTo>
                  <a:cubicBezTo>
                    <a:pt x="333" y="79"/>
                    <a:pt x="254" y="0"/>
                    <a:pt x="175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48"/>
            <p:cNvSpPr/>
            <p:nvPr/>
          </p:nvSpPr>
          <p:spPr>
            <a:xfrm>
              <a:off x="5187174" y="3373532"/>
              <a:ext cx="27022" cy="23125"/>
            </a:xfrm>
            <a:custGeom>
              <a:rect b="b" l="l" r="r" t="t"/>
              <a:pathLst>
                <a:path extrusionOk="0" h="760" w="888">
                  <a:moveTo>
                    <a:pt x="507" y="1"/>
                  </a:moveTo>
                  <a:cubicBezTo>
                    <a:pt x="175" y="1"/>
                    <a:pt x="1" y="412"/>
                    <a:pt x="238" y="650"/>
                  </a:cubicBezTo>
                  <a:cubicBezTo>
                    <a:pt x="314" y="726"/>
                    <a:pt x="408" y="760"/>
                    <a:pt x="500" y="760"/>
                  </a:cubicBezTo>
                  <a:cubicBezTo>
                    <a:pt x="697" y="760"/>
                    <a:pt x="887" y="607"/>
                    <a:pt x="887" y="381"/>
                  </a:cubicBezTo>
                  <a:cubicBezTo>
                    <a:pt x="887" y="175"/>
                    <a:pt x="713" y="1"/>
                    <a:pt x="507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48"/>
            <p:cNvSpPr/>
            <p:nvPr/>
          </p:nvSpPr>
          <p:spPr>
            <a:xfrm>
              <a:off x="5285945" y="3152409"/>
              <a:ext cx="22183" cy="19048"/>
            </a:xfrm>
            <a:custGeom>
              <a:rect b="b" l="l" r="r" t="t"/>
              <a:pathLst>
                <a:path extrusionOk="0" h="626" w="729">
                  <a:moveTo>
                    <a:pt x="412" y="0"/>
                  </a:moveTo>
                  <a:cubicBezTo>
                    <a:pt x="143" y="0"/>
                    <a:pt x="0" y="333"/>
                    <a:pt x="190" y="538"/>
                  </a:cubicBezTo>
                  <a:cubicBezTo>
                    <a:pt x="256" y="599"/>
                    <a:pt x="334" y="625"/>
                    <a:pt x="410" y="625"/>
                  </a:cubicBezTo>
                  <a:cubicBezTo>
                    <a:pt x="574" y="625"/>
                    <a:pt x="729" y="501"/>
                    <a:pt x="729" y="317"/>
                  </a:cubicBezTo>
                  <a:cubicBezTo>
                    <a:pt x="729" y="143"/>
                    <a:pt x="586" y="0"/>
                    <a:pt x="412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48"/>
            <p:cNvSpPr/>
            <p:nvPr/>
          </p:nvSpPr>
          <p:spPr>
            <a:xfrm>
              <a:off x="4585417" y="3342221"/>
              <a:ext cx="19293" cy="19291"/>
            </a:xfrm>
            <a:custGeom>
              <a:rect b="b" l="l" r="r" t="t"/>
              <a:pathLst>
                <a:path extrusionOk="0" h="634" w="634">
                  <a:moveTo>
                    <a:pt x="317" y="1"/>
                  </a:moveTo>
                  <a:cubicBezTo>
                    <a:pt x="143" y="1"/>
                    <a:pt x="0" y="143"/>
                    <a:pt x="0" y="317"/>
                  </a:cubicBezTo>
                  <a:cubicBezTo>
                    <a:pt x="0" y="491"/>
                    <a:pt x="143" y="634"/>
                    <a:pt x="317" y="634"/>
                  </a:cubicBezTo>
                  <a:cubicBezTo>
                    <a:pt x="491" y="634"/>
                    <a:pt x="634" y="491"/>
                    <a:pt x="634" y="317"/>
                  </a:cubicBezTo>
                  <a:cubicBezTo>
                    <a:pt x="634" y="143"/>
                    <a:pt x="491" y="1"/>
                    <a:pt x="317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48"/>
            <p:cNvSpPr/>
            <p:nvPr/>
          </p:nvSpPr>
          <p:spPr>
            <a:xfrm>
              <a:off x="4592629" y="3076763"/>
              <a:ext cx="25105" cy="24585"/>
            </a:xfrm>
            <a:custGeom>
              <a:rect b="b" l="l" r="r" t="t"/>
              <a:pathLst>
                <a:path extrusionOk="0" h="808" w="825">
                  <a:moveTo>
                    <a:pt x="412" y="0"/>
                  </a:moveTo>
                  <a:cubicBezTo>
                    <a:pt x="191" y="0"/>
                    <a:pt x="1" y="174"/>
                    <a:pt x="1" y="396"/>
                  </a:cubicBezTo>
                  <a:cubicBezTo>
                    <a:pt x="1" y="634"/>
                    <a:pt x="191" y="808"/>
                    <a:pt x="412" y="808"/>
                  </a:cubicBezTo>
                  <a:cubicBezTo>
                    <a:pt x="634" y="808"/>
                    <a:pt x="824" y="634"/>
                    <a:pt x="824" y="396"/>
                  </a:cubicBezTo>
                  <a:cubicBezTo>
                    <a:pt x="824" y="174"/>
                    <a:pt x="634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48"/>
            <p:cNvSpPr/>
            <p:nvPr/>
          </p:nvSpPr>
          <p:spPr>
            <a:xfrm>
              <a:off x="4270785" y="3364860"/>
              <a:ext cx="20266" cy="17435"/>
            </a:xfrm>
            <a:custGeom>
              <a:rect b="b" l="l" r="r" t="t"/>
              <a:pathLst>
                <a:path extrusionOk="0" h="573" w="666">
                  <a:moveTo>
                    <a:pt x="381" y="1"/>
                  </a:moveTo>
                  <a:cubicBezTo>
                    <a:pt x="128" y="1"/>
                    <a:pt x="1" y="317"/>
                    <a:pt x="175" y="492"/>
                  </a:cubicBezTo>
                  <a:cubicBezTo>
                    <a:pt x="231" y="547"/>
                    <a:pt x="299" y="572"/>
                    <a:pt x="367" y="572"/>
                  </a:cubicBezTo>
                  <a:cubicBezTo>
                    <a:pt x="512" y="572"/>
                    <a:pt x="655" y="458"/>
                    <a:pt x="666" y="286"/>
                  </a:cubicBezTo>
                  <a:cubicBezTo>
                    <a:pt x="666" y="127"/>
                    <a:pt x="539" y="1"/>
                    <a:pt x="38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48"/>
            <p:cNvSpPr/>
            <p:nvPr/>
          </p:nvSpPr>
          <p:spPr>
            <a:xfrm>
              <a:off x="4020753" y="3642368"/>
              <a:ext cx="19293" cy="16492"/>
            </a:xfrm>
            <a:custGeom>
              <a:rect b="b" l="l" r="r" t="t"/>
              <a:pathLst>
                <a:path extrusionOk="0" h="542" w="634">
                  <a:moveTo>
                    <a:pt x="364" y="1"/>
                  </a:moveTo>
                  <a:cubicBezTo>
                    <a:pt x="111" y="1"/>
                    <a:pt x="0" y="286"/>
                    <a:pt x="174" y="460"/>
                  </a:cubicBezTo>
                  <a:cubicBezTo>
                    <a:pt x="225" y="516"/>
                    <a:pt x="291" y="541"/>
                    <a:pt x="357" y="541"/>
                  </a:cubicBezTo>
                  <a:cubicBezTo>
                    <a:pt x="495" y="541"/>
                    <a:pt x="634" y="431"/>
                    <a:pt x="634" y="270"/>
                  </a:cubicBezTo>
                  <a:cubicBezTo>
                    <a:pt x="634" y="112"/>
                    <a:pt x="507" y="1"/>
                    <a:pt x="364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48"/>
            <p:cNvSpPr/>
            <p:nvPr/>
          </p:nvSpPr>
          <p:spPr>
            <a:xfrm>
              <a:off x="4044366" y="3432290"/>
              <a:ext cx="32773" cy="27689"/>
            </a:xfrm>
            <a:custGeom>
              <a:rect b="b" l="l" r="r" t="t"/>
              <a:pathLst>
                <a:path extrusionOk="0" h="910" w="1077">
                  <a:moveTo>
                    <a:pt x="645" y="1"/>
                  </a:moveTo>
                  <a:cubicBezTo>
                    <a:pt x="636" y="1"/>
                    <a:pt x="627" y="1"/>
                    <a:pt x="618" y="1"/>
                  </a:cubicBezTo>
                  <a:cubicBezTo>
                    <a:pt x="206" y="1"/>
                    <a:pt x="0" y="492"/>
                    <a:pt x="301" y="777"/>
                  </a:cubicBezTo>
                  <a:cubicBezTo>
                    <a:pt x="393" y="869"/>
                    <a:pt x="506" y="910"/>
                    <a:pt x="617" y="910"/>
                  </a:cubicBezTo>
                  <a:cubicBezTo>
                    <a:pt x="851" y="910"/>
                    <a:pt x="1077" y="729"/>
                    <a:pt x="1077" y="461"/>
                  </a:cubicBezTo>
                  <a:cubicBezTo>
                    <a:pt x="1077" y="201"/>
                    <a:pt x="886" y="1"/>
                    <a:pt x="645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48"/>
            <p:cNvSpPr/>
            <p:nvPr/>
          </p:nvSpPr>
          <p:spPr>
            <a:xfrm>
              <a:off x="4713096" y="3249232"/>
              <a:ext cx="16402" cy="16400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7" y="1"/>
                    <a:pt x="0" y="127"/>
                    <a:pt x="0" y="270"/>
                  </a:cubicBezTo>
                  <a:cubicBezTo>
                    <a:pt x="0" y="412"/>
                    <a:pt x="127" y="539"/>
                    <a:pt x="269" y="539"/>
                  </a:cubicBezTo>
                  <a:cubicBezTo>
                    <a:pt x="412" y="539"/>
                    <a:pt x="539" y="412"/>
                    <a:pt x="539" y="270"/>
                  </a:cubicBezTo>
                  <a:cubicBezTo>
                    <a:pt x="539" y="127"/>
                    <a:pt x="412" y="1"/>
                    <a:pt x="26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48"/>
            <p:cNvSpPr/>
            <p:nvPr/>
          </p:nvSpPr>
          <p:spPr>
            <a:xfrm>
              <a:off x="4604192" y="2879709"/>
              <a:ext cx="28939" cy="25072"/>
            </a:xfrm>
            <a:custGeom>
              <a:rect b="b" l="l" r="r" t="t"/>
              <a:pathLst>
                <a:path extrusionOk="0" h="824" w="951">
                  <a:moveTo>
                    <a:pt x="539" y="0"/>
                  </a:moveTo>
                  <a:cubicBezTo>
                    <a:pt x="175" y="0"/>
                    <a:pt x="1" y="444"/>
                    <a:pt x="254" y="697"/>
                  </a:cubicBezTo>
                  <a:cubicBezTo>
                    <a:pt x="337" y="785"/>
                    <a:pt x="440" y="824"/>
                    <a:pt x="541" y="824"/>
                  </a:cubicBezTo>
                  <a:cubicBezTo>
                    <a:pt x="749" y="824"/>
                    <a:pt x="951" y="657"/>
                    <a:pt x="951" y="412"/>
                  </a:cubicBezTo>
                  <a:cubicBezTo>
                    <a:pt x="951" y="190"/>
                    <a:pt x="777" y="0"/>
                    <a:pt x="53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48"/>
            <p:cNvSpPr/>
            <p:nvPr/>
          </p:nvSpPr>
          <p:spPr>
            <a:xfrm>
              <a:off x="4372934" y="3794632"/>
              <a:ext cx="11594" cy="9798"/>
            </a:xfrm>
            <a:custGeom>
              <a:rect b="b" l="l" r="r" t="t"/>
              <a:pathLst>
                <a:path extrusionOk="0" h="322" w="381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32" y="306"/>
                    <a:pt x="175" y="322"/>
                    <a:pt x="217" y="322"/>
                  </a:cubicBezTo>
                  <a:cubicBezTo>
                    <a:pt x="302" y="322"/>
                    <a:pt x="381" y="254"/>
                    <a:pt x="381" y="159"/>
                  </a:cubicBezTo>
                  <a:cubicBezTo>
                    <a:pt x="381" y="64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48"/>
            <p:cNvSpPr/>
            <p:nvPr/>
          </p:nvSpPr>
          <p:spPr>
            <a:xfrm>
              <a:off x="4401507" y="3048313"/>
              <a:ext cx="22518" cy="19078"/>
            </a:xfrm>
            <a:custGeom>
              <a:rect b="b" l="l" r="r" t="t"/>
              <a:pathLst>
                <a:path extrusionOk="0" h="627" w="740">
                  <a:moveTo>
                    <a:pt x="405" y="1"/>
                  </a:moveTo>
                  <a:cubicBezTo>
                    <a:pt x="132" y="1"/>
                    <a:pt x="0" y="338"/>
                    <a:pt x="202" y="539"/>
                  </a:cubicBezTo>
                  <a:cubicBezTo>
                    <a:pt x="262" y="600"/>
                    <a:pt x="338" y="626"/>
                    <a:pt x="414" y="626"/>
                  </a:cubicBezTo>
                  <a:cubicBezTo>
                    <a:pt x="577" y="626"/>
                    <a:pt x="740" y="502"/>
                    <a:pt x="740" y="318"/>
                  </a:cubicBezTo>
                  <a:cubicBezTo>
                    <a:pt x="740" y="128"/>
                    <a:pt x="597" y="1"/>
                    <a:pt x="423" y="1"/>
                  </a:cubicBezTo>
                  <a:cubicBezTo>
                    <a:pt x="417" y="1"/>
                    <a:pt x="411" y="1"/>
                    <a:pt x="405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48"/>
            <p:cNvSpPr/>
            <p:nvPr/>
          </p:nvSpPr>
          <p:spPr>
            <a:xfrm>
              <a:off x="4564209" y="3028565"/>
              <a:ext cx="17862" cy="1530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1" y="1"/>
                    <a:pt x="1" y="270"/>
                    <a:pt x="159" y="428"/>
                  </a:cubicBezTo>
                  <a:cubicBezTo>
                    <a:pt x="210" y="480"/>
                    <a:pt x="274" y="503"/>
                    <a:pt x="335" y="503"/>
                  </a:cubicBezTo>
                  <a:cubicBezTo>
                    <a:pt x="464" y="503"/>
                    <a:pt x="586" y="404"/>
                    <a:pt x="586" y="254"/>
                  </a:cubicBezTo>
                  <a:cubicBezTo>
                    <a:pt x="586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48"/>
            <p:cNvSpPr/>
            <p:nvPr/>
          </p:nvSpPr>
          <p:spPr>
            <a:xfrm>
              <a:off x="4888486" y="3108561"/>
              <a:ext cx="8673" cy="5933"/>
            </a:xfrm>
            <a:custGeom>
              <a:rect b="b" l="l" r="r" t="t"/>
              <a:pathLst>
                <a:path extrusionOk="0" h="195" w="285">
                  <a:moveTo>
                    <a:pt x="158" y="0"/>
                  </a:moveTo>
                  <a:cubicBezTo>
                    <a:pt x="1" y="0"/>
                    <a:pt x="158" y="194"/>
                    <a:pt x="240" y="194"/>
                  </a:cubicBezTo>
                  <a:cubicBezTo>
                    <a:pt x="266" y="194"/>
                    <a:pt x="285" y="176"/>
                    <a:pt x="285" y="127"/>
                  </a:cubicBezTo>
                  <a:cubicBezTo>
                    <a:pt x="285" y="48"/>
                    <a:pt x="221" y="0"/>
                    <a:pt x="15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48"/>
            <p:cNvSpPr/>
            <p:nvPr/>
          </p:nvSpPr>
          <p:spPr>
            <a:xfrm>
              <a:off x="4122416" y="3074360"/>
              <a:ext cx="30369" cy="26381"/>
            </a:xfrm>
            <a:custGeom>
              <a:rect b="b" l="l" r="r" t="t"/>
              <a:pathLst>
                <a:path extrusionOk="0" h="867" w="998">
                  <a:moveTo>
                    <a:pt x="570" y="0"/>
                  </a:moveTo>
                  <a:cubicBezTo>
                    <a:pt x="190" y="0"/>
                    <a:pt x="0" y="459"/>
                    <a:pt x="269" y="744"/>
                  </a:cubicBezTo>
                  <a:cubicBezTo>
                    <a:pt x="354" y="829"/>
                    <a:pt x="458" y="867"/>
                    <a:pt x="560" y="867"/>
                  </a:cubicBezTo>
                  <a:cubicBezTo>
                    <a:pt x="782" y="867"/>
                    <a:pt x="998" y="688"/>
                    <a:pt x="998" y="428"/>
                  </a:cubicBezTo>
                  <a:cubicBezTo>
                    <a:pt x="998" y="190"/>
                    <a:pt x="808" y="0"/>
                    <a:pt x="570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48"/>
            <p:cNvSpPr/>
            <p:nvPr/>
          </p:nvSpPr>
          <p:spPr>
            <a:xfrm>
              <a:off x="4777635" y="3469412"/>
              <a:ext cx="39559" cy="33957"/>
            </a:xfrm>
            <a:custGeom>
              <a:rect b="b" l="l" r="r" t="t"/>
              <a:pathLst>
                <a:path extrusionOk="0" h="1116" w="1300">
                  <a:moveTo>
                    <a:pt x="745" y="1"/>
                  </a:moveTo>
                  <a:cubicBezTo>
                    <a:pt x="238" y="1"/>
                    <a:pt x="1" y="602"/>
                    <a:pt x="349" y="951"/>
                  </a:cubicBezTo>
                  <a:cubicBezTo>
                    <a:pt x="463" y="1064"/>
                    <a:pt x="603" y="1115"/>
                    <a:pt x="741" y="1115"/>
                  </a:cubicBezTo>
                  <a:cubicBezTo>
                    <a:pt x="1026" y="1115"/>
                    <a:pt x="1299" y="896"/>
                    <a:pt x="1299" y="555"/>
                  </a:cubicBezTo>
                  <a:cubicBezTo>
                    <a:pt x="1299" y="254"/>
                    <a:pt x="1046" y="1"/>
                    <a:pt x="745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48"/>
            <p:cNvSpPr/>
            <p:nvPr/>
          </p:nvSpPr>
          <p:spPr>
            <a:xfrm>
              <a:off x="4300179" y="3711745"/>
              <a:ext cx="23157" cy="23155"/>
            </a:xfrm>
            <a:custGeom>
              <a:rect b="b" l="l" r="r" t="t"/>
              <a:pathLst>
                <a:path extrusionOk="0" h="761" w="761">
                  <a:moveTo>
                    <a:pt x="381" y="1"/>
                  </a:moveTo>
                  <a:cubicBezTo>
                    <a:pt x="175" y="1"/>
                    <a:pt x="1" y="175"/>
                    <a:pt x="1" y="381"/>
                  </a:cubicBezTo>
                  <a:cubicBezTo>
                    <a:pt x="1" y="587"/>
                    <a:pt x="175" y="761"/>
                    <a:pt x="381" y="761"/>
                  </a:cubicBezTo>
                  <a:cubicBezTo>
                    <a:pt x="587" y="761"/>
                    <a:pt x="761" y="587"/>
                    <a:pt x="761" y="381"/>
                  </a:cubicBezTo>
                  <a:cubicBezTo>
                    <a:pt x="761" y="175"/>
                    <a:pt x="587" y="1"/>
                    <a:pt x="381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48"/>
            <p:cNvSpPr/>
            <p:nvPr/>
          </p:nvSpPr>
          <p:spPr>
            <a:xfrm>
              <a:off x="3704205" y="3079167"/>
              <a:ext cx="11107" cy="11106"/>
            </a:xfrm>
            <a:custGeom>
              <a:rect b="b" l="l" r="r" t="t"/>
              <a:pathLst>
                <a:path extrusionOk="0" h="365" w="365">
                  <a:moveTo>
                    <a:pt x="175" y="0"/>
                  </a:moveTo>
                  <a:cubicBezTo>
                    <a:pt x="80" y="0"/>
                    <a:pt x="1" y="80"/>
                    <a:pt x="1" y="175"/>
                  </a:cubicBezTo>
                  <a:cubicBezTo>
                    <a:pt x="1" y="285"/>
                    <a:pt x="80" y="365"/>
                    <a:pt x="175" y="365"/>
                  </a:cubicBezTo>
                  <a:cubicBezTo>
                    <a:pt x="286" y="365"/>
                    <a:pt x="365" y="285"/>
                    <a:pt x="365" y="175"/>
                  </a:cubicBezTo>
                  <a:cubicBezTo>
                    <a:pt x="365" y="80"/>
                    <a:pt x="286" y="0"/>
                    <a:pt x="175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48"/>
            <p:cNvSpPr/>
            <p:nvPr/>
          </p:nvSpPr>
          <p:spPr>
            <a:xfrm>
              <a:off x="4084836" y="3311884"/>
              <a:ext cx="28452" cy="24068"/>
            </a:xfrm>
            <a:custGeom>
              <a:rect b="b" l="l" r="r" t="t"/>
              <a:pathLst>
                <a:path extrusionOk="0" h="791" w="935">
                  <a:moveTo>
                    <a:pt x="538" y="0"/>
                  </a:moveTo>
                  <a:cubicBezTo>
                    <a:pt x="174" y="0"/>
                    <a:pt x="0" y="428"/>
                    <a:pt x="253" y="681"/>
                  </a:cubicBezTo>
                  <a:cubicBezTo>
                    <a:pt x="334" y="756"/>
                    <a:pt x="432" y="790"/>
                    <a:pt x="528" y="790"/>
                  </a:cubicBezTo>
                  <a:cubicBezTo>
                    <a:pt x="735" y="790"/>
                    <a:pt x="934" y="634"/>
                    <a:pt x="934" y="396"/>
                  </a:cubicBezTo>
                  <a:cubicBezTo>
                    <a:pt x="934" y="174"/>
                    <a:pt x="760" y="0"/>
                    <a:pt x="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48"/>
            <p:cNvSpPr/>
            <p:nvPr/>
          </p:nvSpPr>
          <p:spPr>
            <a:xfrm>
              <a:off x="4862439" y="3469899"/>
              <a:ext cx="14485" cy="14483"/>
            </a:xfrm>
            <a:custGeom>
              <a:rect b="b" l="l" r="r" t="t"/>
              <a:pathLst>
                <a:path extrusionOk="0" h="476" w="476">
                  <a:moveTo>
                    <a:pt x="238" y="0"/>
                  </a:moveTo>
                  <a:cubicBezTo>
                    <a:pt x="96" y="0"/>
                    <a:pt x="1" y="111"/>
                    <a:pt x="1" y="238"/>
                  </a:cubicBezTo>
                  <a:cubicBezTo>
                    <a:pt x="1" y="380"/>
                    <a:pt x="96" y="475"/>
                    <a:pt x="238" y="475"/>
                  </a:cubicBezTo>
                  <a:cubicBezTo>
                    <a:pt x="365" y="475"/>
                    <a:pt x="476" y="380"/>
                    <a:pt x="476" y="238"/>
                  </a:cubicBezTo>
                  <a:cubicBezTo>
                    <a:pt x="476" y="111"/>
                    <a:pt x="365" y="0"/>
                    <a:pt x="23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48"/>
            <p:cNvSpPr/>
            <p:nvPr/>
          </p:nvSpPr>
          <p:spPr>
            <a:xfrm>
              <a:off x="4703754" y="2802603"/>
              <a:ext cx="7912" cy="5325"/>
            </a:xfrm>
            <a:custGeom>
              <a:rect b="b" l="l" r="r" t="t"/>
              <a:pathLst>
                <a:path extrusionOk="0" h="175" w="260">
                  <a:moveTo>
                    <a:pt x="133" y="1"/>
                  </a:moveTo>
                  <a:cubicBezTo>
                    <a:pt x="1" y="1"/>
                    <a:pt x="143" y="175"/>
                    <a:pt x="218" y="175"/>
                  </a:cubicBezTo>
                  <a:cubicBezTo>
                    <a:pt x="242" y="175"/>
                    <a:pt x="260" y="157"/>
                    <a:pt x="260" y="112"/>
                  </a:cubicBezTo>
                  <a:cubicBezTo>
                    <a:pt x="260" y="48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48"/>
            <p:cNvSpPr/>
            <p:nvPr/>
          </p:nvSpPr>
          <p:spPr>
            <a:xfrm>
              <a:off x="4546864" y="2867659"/>
              <a:ext cx="11594" cy="9798"/>
            </a:xfrm>
            <a:custGeom>
              <a:rect b="b" l="l" r="r" t="t"/>
              <a:pathLst>
                <a:path extrusionOk="0" h="322" w="381">
                  <a:moveTo>
                    <a:pt x="222" y="0"/>
                  </a:moveTo>
                  <a:cubicBezTo>
                    <a:pt x="80" y="0"/>
                    <a:pt x="1" y="175"/>
                    <a:pt x="111" y="270"/>
                  </a:cubicBezTo>
                  <a:cubicBezTo>
                    <a:pt x="143" y="306"/>
                    <a:pt x="182" y="322"/>
                    <a:pt x="221" y="322"/>
                  </a:cubicBezTo>
                  <a:cubicBezTo>
                    <a:pt x="302" y="322"/>
                    <a:pt x="381" y="255"/>
                    <a:pt x="381" y="159"/>
                  </a:cubicBezTo>
                  <a:cubicBezTo>
                    <a:pt x="381" y="80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48"/>
            <p:cNvSpPr/>
            <p:nvPr/>
          </p:nvSpPr>
          <p:spPr>
            <a:xfrm>
              <a:off x="5208382" y="2760216"/>
              <a:ext cx="9159" cy="9189"/>
            </a:xfrm>
            <a:custGeom>
              <a:rect b="b" l="l" r="r" t="t"/>
              <a:pathLst>
                <a:path extrusionOk="0" h="302" w="301">
                  <a:moveTo>
                    <a:pt x="143" y="1"/>
                  </a:moveTo>
                  <a:cubicBezTo>
                    <a:pt x="64" y="1"/>
                    <a:pt x="0" y="64"/>
                    <a:pt x="0" y="159"/>
                  </a:cubicBezTo>
                  <a:cubicBezTo>
                    <a:pt x="0" y="238"/>
                    <a:pt x="64" y="301"/>
                    <a:pt x="143" y="301"/>
                  </a:cubicBezTo>
                  <a:cubicBezTo>
                    <a:pt x="222" y="301"/>
                    <a:pt x="301" y="238"/>
                    <a:pt x="301" y="159"/>
                  </a:cubicBezTo>
                  <a:cubicBezTo>
                    <a:pt x="301" y="64"/>
                    <a:pt x="222" y="1"/>
                    <a:pt x="143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48"/>
            <p:cNvSpPr/>
            <p:nvPr/>
          </p:nvSpPr>
          <p:spPr>
            <a:xfrm>
              <a:off x="5093697" y="3293566"/>
              <a:ext cx="12081" cy="12080"/>
            </a:xfrm>
            <a:custGeom>
              <a:rect b="b" l="l" r="r" t="t"/>
              <a:pathLst>
                <a:path extrusionOk="0" h="397" w="397">
                  <a:moveTo>
                    <a:pt x="207" y="0"/>
                  </a:moveTo>
                  <a:cubicBezTo>
                    <a:pt x="96" y="0"/>
                    <a:pt x="1" y="80"/>
                    <a:pt x="1" y="190"/>
                  </a:cubicBezTo>
                  <a:cubicBezTo>
                    <a:pt x="1" y="301"/>
                    <a:pt x="96" y="396"/>
                    <a:pt x="207" y="396"/>
                  </a:cubicBezTo>
                  <a:cubicBezTo>
                    <a:pt x="317" y="396"/>
                    <a:pt x="397" y="301"/>
                    <a:pt x="397" y="190"/>
                  </a:cubicBezTo>
                  <a:cubicBezTo>
                    <a:pt x="397" y="80"/>
                    <a:pt x="317" y="0"/>
                    <a:pt x="207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48"/>
            <p:cNvSpPr/>
            <p:nvPr/>
          </p:nvSpPr>
          <p:spPr>
            <a:xfrm>
              <a:off x="4781986" y="2967495"/>
              <a:ext cx="12081" cy="11958"/>
            </a:xfrm>
            <a:custGeom>
              <a:rect b="b" l="l" r="r" t="t"/>
              <a:pathLst>
                <a:path extrusionOk="0" h="393" w="397">
                  <a:moveTo>
                    <a:pt x="198" y="1"/>
                  </a:moveTo>
                  <a:cubicBezTo>
                    <a:pt x="99" y="1"/>
                    <a:pt x="0" y="68"/>
                    <a:pt x="0" y="203"/>
                  </a:cubicBezTo>
                  <a:cubicBezTo>
                    <a:pt x="0" y="330"/>
                    <a:pt x="99" y="393"/>
                    <a:pt x="198" y="393"/>
                  </a:cubicBezTo>
                  <a:cubicBezTo>
                    <a:pt x="297" y="393"/>
                    <a:pt x="396" y="330"/>
                    <a:pt x="396" y="203"/>
                  </a:cubicBezTo>
                  <a:cubicBezTo>
                    <a:pt x="396" y="68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48"/>
            <p:cNvSpPr/>
            <p:nvPr/>
          </p:nvSpPr>
          <p:spPr>
            <a:xfrm>
              <a:off x="4826321" y="3767642"/>
              <a:ext cx="13998" cy="12049"/>
            </a:xfrm>
            <a:custGeom>
              <a:rect b="b" l="l" r="r" t="t"/>
              <a:pathLst>
                <a:path extrusionOk="0" h="396" w="460">
                  <a:moveTo>
                    <a:pt x="253" y="1"/>
                  </a:moveTo>
                  <a:cubicBezTo>
                    <a:pt x="79" y="1"/>
                    <a:pt x="0" y="206"/>
                    <a:pt x="127" y="333"/>
                  </a:cubicBezTo>
                  <a:cubicBezTo>
                    <a:pt x="164" y="376"/>
                    <a:pt x="215" y="395"/>
                    <a:pt x="265" y="395"/>
                  </a:cubicBezTo>
                  <a:cubicBezTo>
                    <a:pt x="362" y="395"/>
                    <a:pt x="459" y="322"/>
                    <a:pt x="459" y="206"/>
                  </a:cubicBezTo>
                  <a:cubicBezTo>
                    <a:pt x="459" y="96"/>
                    <a:pt x="364" y="1"/>
                    <a:pt x="253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48"/>
            <p:cNvSpPr/>
            <p:nvPr/>
          </p:nvSpPr>
          <p:spPr>
            <a:xfrm>
              <a:off x="4720307" y="2839239"/>
              <a:ext cx="13054" cy="10741"/>
            </a:xfrm>
            <a:custGeom>
              <a:rect b="b" l="l" r="r" t="t"/>
              <a:pathLst>
                <a:path extrusionOk="0" h="353" w="429">
                  <a:moveTo>
                    <a:pt x="254" y="0"/>
                  </a:moveTo>
                  <a:cubicBezTo>
                    <a:pt x="80" y="0"/>
                    <a:pt x="1" y="190"/>
                    <a:pt x="127" y="301"/>
                  </a:cubicBezTo>
                  <a:cubicBezTo>
                    <a:pt x="163" y="337"/>
                    <a:pt x="207" y="353"/>
                    <a:pt x="250" y="353"/>
                  </a:cubicBezTo>
                  <a:cubicBezTo>
                    <a:pt x="341" y="353"/>
                    <a:pt x="428" y="282"/>
                    <a:pt x="428" y="174"/>
                  </a:cubicBezTo>
                  <a:cubicBezTo>
                    <a:pt x="428" y="79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48"/>
            <p:cNvSpPr/>
            <p:nvPr/>
          </p:nvSpPr>
          <p:spPr>
            <a:xfrm>
              <a:off x="4302583" y="2944247"/>
              <a:ext cx="14972" cy="14483"/>
            </a:xfrm>
            <a:custGeom>
              <a:rect b="b" l="l" r="r" t="t"/>
              <a:pathLst>
                <a:path extrusionOk="0" h="476" w="492">
                  <a:moveTo>
                    <a:pt x="246" y="1"/>
                  </a:moveTo>
                  <a:cubicBezTo>
                    <a:pt x="124" y="1"/>
                    <a:pt x="1" y="80"/>
                    <a:pt x="1" y="238"/>
                  </a:cubicBezTo>
                  <a:cubicBezTo>
                    <a:pt x="1" y="397"/>
                    <a:pt x="124" y="476"/>
                    <a:pt x="246" y="476"/>
                  </a:cubicBezTo>
                  <a:cubicBezTo>
                    <a:pt x="369" y="476"/>
                    <a:pt x="492" y="397"/>
                    <a:pt x="492" y="238"/>
                  </a:cubicBezTo>
                  <a:cubicBezTo>
                    <a:pt x="492" y="80"/>
                    <a:pt x="369" y="1"/>
                    <a:pt x="246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48"/>
            <p:cNvSpPr/>
            <p:nvPr/>
          </p:nvSpPr>
          <p:spPr>
            <a:xfrm>
              <a:off x="4555536" y="3413059"/>
              <a:ext cx="34721" cy="34718"/>
            </a:xfrm>
            <a:custGeom>
              <a:rect b="b" l="l" r="r" t="t"/>
              <a:pathLst>
                <a:path extrusionOk="0" h="1141" w="1141"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48"/>
            <p:cNvSpPr/>
            <p:nvPr/>
          </p:nvSpPr>
          <p:spPr>
            <a:xfrm>
              <a:off x="4436043" y="3422187"/>
              <a:ext cx="12081" cy="10467"/>
            </a:xfrm>
            <a:custGeom>
              <a:rect b="b" l="l" r="r" t="t"/>
              <a:pathLst>
                <a:path extrusionOk="0" h="344" w="397">
                  <a:moveTo>
                    <a:pt x="222" y="1"/>
                  </a:moveTo>
                  <a:cubicBezTo>
                    <a:pt x="80" y="1"/>
                    <a:pt x="1" y="191"/>
                    <a:pt x="112" y="302"/>
                  </a:cubicBezTo>
                  <a:cubicBezTo>
                    <a:pt x="145" y="330"/>
                    <a:pt x="184" y="343"/>
                    <a:pt x="223" y="343"/>
                  </a:cubicBezTo>
                  <a:cubicBezTo>
                    <a:pt x="312" y="343"/>
                    <a:pt x="397" y="275"/>
                    <a:pt x="397" y="175"/>
                  </a:cubicBezTo>
                  <a:cubicBezTo>
                    <a:pt x="397" y="80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48"/>
            <p:cNvSpPr/>
            <p:nvPr/>
          </p:nvSpPr>
          <p:spPr>
            <a:xfrm>
              <a:off x="3654576" y="3366321"/>
              <a:ext cx="7729" cy="7242"/>
            </a:xfrm>
            <a:custGeom>
              <a:rect b="b" l="l" r="r" t="t"/>
              <a:pathLst>
                <a:path extrusionOk="0" h="238" w="254">
                  <a:moveTo>
                    <a:pt x="127" y="0"/>
                  </a:moveTo>
                  <a:cubicBezTo>
                    <a:pt x="64" y="0"/>
                    <a:pt x="1" y="48"/>
                    <a:pt x="1" y="111"/>
                  </a:cubicBezTo>
                  <a:cubicBezTo>
                    <a:pt x="1" y="174"/>
                    <a:pt x="64" y="238"/>
                    <a:pt x="127" y="238"/>
                  </a:cubicBezTo>
                  <a:cubicBezTo>
                    <a:pt x="191" y="238"/>
                    <a:pt x="254" y="174"/>
                    <a:pt x="254" y="111"/>
                  </a:cubicBezTo>
                  <a:cubicBezTo>
                    <a:pt x="254" y="48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48"/>
            <p:cNvSpPr/>
            <p:nvPr/>
          </p:nvSpPr>
          <p:spPr>
            <a:xfrm>
              <a:off x="4743920" y="3950243"/>
              <a:ext cx="11107" cy="9585"/>
            </a:xfrm>
            <a:custGeom>
              <a:rect b="b" l="l" r="r" t="t"/>
              <a:pathLst>
                <a:path extrusionOk="0" h="315" w="365">
                  <a:moveTo>
                    <a:pt x="206" y="1"/>
                  </a:moveTo>
                  <a:cubicBezTo>
                    <a:pt x="64" y="1"/>
                    <a:pt x="1" y="175"/>
                    <a:pt x="96" y="270"/>
                  </a:cubicBezTo>
                  <a:cubicBezTo>
                    <a:pt x="127" y="301"/>
                    <a:pt x="166" y="315"/>
                    <a:pt x="205" y="315"/>
                  </a:cubicBezTo>
                  <a:cubicBezTo>
                    <a:pt x="286" y="315"/>
                    <a:pt x="365" y="255"/>
                    <a:pt x="365" y="159"/>
                  </a:cubicBezTo>
                  <a:cubicBezTo>
                    <a:pt x="365" y="80"/>
                    <a:pt x="286" y="1"/>
                    <a:pt x="206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48"/>
            <p:cNvSpPr/>
            <p:nvPr/>
          </p:nvSpPr>
          <p:spPr>
            <a:xfrm>
              <a:off x="4309339" y="3768129"/>
              <a:ext cx="11594" cy="9585"/>
            </a:xfrm>
            <a:custGeom>
              <a:rect b="b" l="l" r="r" t="t"/>
              <a:pathLst>
                <a:path extrusionOk="0" h="315" w="381">
                  <a:moveTo>
                    <a:pt x="222" y="0"/>
                  </a:moveTo>
                  <a:cubicBezTo>
                    <a:pt x="80" y="0"/>
                    <a:pt x="1" y="175"/>
                    <a:pt x="96" y="270"/>
                  </a:cubicBezTo>
                  <a:cubicBezTo>
                    <a:pt x="132" y="301"/>
                    <a:pt x="175" y="315"/>
                    <a:pt x="216" y="315"/>
                  </a:cubicBezTo>
                  <a:cubicBezTo>
                    <a:pt x="302" y="315"/>
                    <a:pt x="381" y="255"/>
                    <a:pt x="381" y="159"/>
                  </a:cubicBezTo>
                  <a:cubicBezTo>
                    <a:pt x="381" y="64"/>
                    <a:pt x="301" y="0"/>
                    <a:pt x="22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48"/>
            <p:cNvSpPr/>
            <p:nvPr/>
          </p:nvSpPr>
          <p:spPr>
            <a:xfrm>
              <a:off x="4418699" y="3660655"/>
              <a:ext cx="29913" cy="25590"/>
            </a:xfrm>
            <a:custGeom>
              <a:rect b="b" l="l" r="r" t="t"/>
              <a:pathLst>
                <a:path extrusionOk="0" h="841" w="983">
                  <a:moveTo>
                    <a:pt x="595" y="1"/>
                  </a:moveTo>
                  <a:cubicBezTo>
                    <a:pt x="587" y="1"/>
                    <a:pt x="579" y="1"/>
                    <a:pt x="571" y="2"/>
                  </a:cubicBezTo>
                  <a:cubicBezTo>
                    <a:pt x="191" y="2"/>
                    <a:pt x="1" y="445"/>
                    <a:pt x="254" y="714"/>
                  </a:cubicBezTo>
                  <a:cubicBezTo>
                    <a:pt x="341" y="801"/>
                    <a:pt x="448" y="840"/>
                    <a:pt x="553" y="840"/>
                  </a:cubicBezTo>
                  <a:cubicBezTo>
                    <a:pt x="773" y="840"/>
                    <a:pt x="983" y="670"/>
                    <a:pt x="983" y="413"/>
                  </a:cubicBezTo>
                  <a:cubicBezTo>
                    <a:pt x="983" y="200"/>
                    <a:pt x="806" y="1"/>
                    <a:pt x="595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48"/>
            <p:cNvSpPr/>
            <p:nvPr/>
          </p:nvSpPr>
          <p:spPr>
            <a:xfrm>
              <a:off x="4495805" y="3510856"/>
              <a:ext cx="29882" cy="25924"/>
            </a:xfrm>
            <a:custGeom>
              <a:rect b="b" l="l" r="r" t="t"/>
              <a:pathLst>
                <a:path extrusionOk="0" h="852" w="982">
                  <a:moveTo>
                    <a:pt x="570" y="0"/>
                  </a:moveTo>
                  <a:cubicBezTo>
                    <a:pt x="190" y="0"/>
                    <a:pt x="0" y="459"/>
                    <a:pt x="269" y="729"/>
                  </a:cubicBezTo>
                  <a:cubicBezTo>
                    <a:pt x="355" y="814"/>
                    <a:pt x="457" y="851"/>
                    <a:pt x="558" y="851"/>
                  </a:cubicBezTo>
                  <a:cubicBezTo>
                    <a:pt x="775" y="851"/>
                    <a:pt x="982" y="677"/>
                    <a:pt x="982" y="428"/>
                  </a:cubicBezTo>
                  <a:cubicBezTo>
                    <a:pt x="982" y="190"/>
                    <a:pt x="792" y="0"/>
                    <a:pt x="57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48"/>
            <p:cNvSpPr/>
            <p:nvPr/>
          </p:nvSpPr>
          <p:spPr>
            <a:xfrm>
              <a:off x="4699586" y="3601868"/>
              <a:ext cx="13541" cy="11258"/>
            </a:xfrm>
            <a:custGeom>
              <a:rect b="b" l="l" r="r" t="t"/>
              <a:pathLst>
                <a:path extrusionOk="0" h="370" w="445">
                  <a:moveTo>
                    <a:pt x="278" y="0"/>
                  </a:moveTo>
                  <a:cubicBezTo>
                    <a:pt x="270" y="0"/>
                    <a:pt x="262" y="1"/>
                    <a:pt x="254" y="2"/>
                  </a:cubicBezTo>
                  <a:cubicBezTo>
                    <a:pt x="96" y="2"/>
                    <a:pt x="1" y="192"/>
                    <a:pt x="128" y="318"/>
                  </a:cubicBezTo>
                  <a:cubicBezTo>
                    <a:pt x="163" y="354"/>
                    <a:pt x="207" y="370"/>
                    <a:pt x="252" y="370"/>
                  </a:cubicBezTo>
                  <a:cubicBezTo>
                    <a:pt x="348" y="370"/>
                    <a:pt x="444" y="295"/>
                    <a:pt x="444" y="176"/>
                  </a:cubicBezTo>
                  <a:cubicBezTo>
                    <a:pt x="444" y="88"/>
                    <a:pt x="376" y="0"/>
                    <a:pt x="27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48"/>
            <p:cNvSpPr/>
            <p:nvPr/>
          </p:nvSpPr>
          <p:spPr>
            <a:xfrm>
              <a:off x="4552159" y="3486270"/>
              <a:ext cx="15945" cy="16431"/>
            </a:xfrm>
            <a:custGeom>
              <a:rect b="b" l="l" r="r" t="t"/>
              <a:pathLst>
                <a:path extrusionOk="0" h="540" w="524">
                  <a:moveTo>
                    <a:pt x="254" y="1"/>
                  </a:moveTo>
                  <a:cubicBezTo>
                    <a:pt x="112" y="1"/>
                    <a:pt x="1" y="112"/>
                    <a:pt x="1" y="270"/>
                  </a:cubicBezTo>
                  <a:cubicBezTo>
                    <a:pt x="1" y="412"/>
                    <a:pt x="112" y="539"/>
                    <a:pt x="254" y="539"/>
                  </a:cubicBezTo>
                  <a:cubicBezTo>
                    <a:pt x="412" y="539"/>
                    <a:pt x="523" y="412"/>
                    <a:pt x="523" y="270"/>
                  </a:cubicBezTo>
                  <a:cubicBezTo>
                    <a:pt x="523" y="112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48"/>
            <p:cNvSpPr/>
            <p:nvPr/>
          </p:nvSpPr>
          <p:spPr>
            <a:xfrm>
              <a:off x="5362321" y="3089513"/>
              <a:ext cx="5082" cy="4016"/>
            </a:xfrm>
            <a:custGeom>
              <a:rect b="b" l="l" r="r" t="t"/>
              <a:pathLst>
                <a:path extrusionOk="0" h="132" w="167">
                  <a:moveTo>
                    <a:pt x="81" y="1"/>
                  </a:moveTo>
                  <a:cubicBezTo>
                    <a:pt x="40" y="1"/>
                    <a:pt x="0" y="25"/>
                    <a:pt x="8" y="72"/>
                  </a:cubicBezTo>
                  <a:cubicBezTo>
                    <a:pt x="16" y="112"/>
                    <a:pt x="51" y="131"/>
                    <a:pt x="87" y="131"/>
                  </a:cubicBezTo>
                  <a:cubicBezTo>
                    <a:pt x="123" y="131"/>
                    <a:pt x="158" y="112"/>
                    <a:pt x="166" y="72"/>
                  </a:cubicBezTo>
                  <a:cubicBezTo>
                    <a:pt x="166" y="25"/>
                    <a:pt x="123" y="1"/>
                    <a:pt x="8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48"/>
            <p:cNvSpPr/>
            <p:nvPr/>
          </p:nvSpPr>
          <p:spPr>
            <a:xfrm>
              <a:off x="4615755" y="2835861"/>
              <a:ext cx="10650" cy="10619"/>
            </a:xfrm>
            <a:custGeom>
              <a:rect b="b" l="l" r="r" t="t"/>
              <a:pathLst>
                <a:path extrusionOk="0" h="349" w="350">
                  <a:moveTo>
                    <a:pt x="175" y="0"/>
                  </a:moveTo>
                  <a:cubicBezTo>
                    <a:pt x="80" y="0"/>
                    <a:pt x="1" y="80"/>
                    <a:pt x="1" y="175"/>
                  </a:cubicBezTo>
                  <a:cubicBezTo>
                    <a:pt x="1" y="270"/>
                    <a:pt x="80" y="349"/>
                    <a:pt x="175" y="349"/>
                  </a:cubicBezTo>
                  <a:cubicBezTo>
                    <a:pt x="270" y="349"/>
                    <a:pt x="349" y="270"/>
                    <a:pt x="349" y="175"/>
                  </a:cubicBezTo>
                  <a:cubicBezTo>
                    <a:pt x="349" y="80"/>
                    <a:pt x="270" y="0"/>
                    <a:pt x="17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48"/>
            <p:cNvSpPr/>
            <p:nvPr/>
          </p:nvSpPr>
          <p:spPr>
            <a:xfrm>
              <a:off x="4473623" y="3659712"/>
              <a:ext cx="27996" cy="24068"/>
            </a:xfrm>
            <a:custGeom>
              <a:rect b="b" l="l" r="r" t="t"/>
              <a:pathLst>
                <a:path extrusionOk="0" h="791" w="920">
                  <a:moveTo>
                    <a:pt x="523" y="1"/>
                  </a:moveTo>
                  <a:cubicBezTo>
                    <a:pt x="175" y="1"/>
                    <a:pt x="1" y="413"/>
                    <a:pt x="238" y="666"/>
                  </a:cubicBezTo>
                  <a:cubicBezTo>
                    <a:pt x="319" y="752"/>
                    <a:pt x="421" y="790"/>
                    <a:pt x="522" y="790"/>
                  </a:cubicBezTo>
                  <a:cubicBezTo>
                    <a:pt x="718" y="790"/>
                    <a:pt x="909" y="643"/>
                    <a:pt x="919" y="413"/>
                  </a:cubicBezTo>
                  <a:cubicBezTo>
                    <a:pt x="919" y="175"/>
                    <a:pt x="745" y="1"/>
                    <a:pt x="523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48"/>
            <p:cNvSpPr/>
            <p:nvPr/>
          </p:nvSpPr>
          <p:spPr>
            <a:xfrm>
              <a:off x="4607569" y="3495429"/>
              <a:ext cx="14972" cy="12871"/>
            </a:xfrm>
            <a:custGeom>
              <a:rect b="b" l="l" r="r" t="t"/>
              <a:pathLst>
                <a:path extrusionOk="0" h="423" w="492">
                  <a:moveTo>
                    <a:pt x="286" y="1"/>
                  </a:moveTo>
                  <a:cubicBezTo>
                    <a:pt x="96" y="1"/>
                    <a:pt x="1" y="222"/>
                    <a:pt x="143" y="365"/>
                  </a:cubicBezTo>
                  <a:cubicBezTo>
                    <a:pt x="183" y="405"/>
                    <a:pt x="232" y="422"/>
                    <a:pt x="281" y="422"/>
                  </a:cubicBezTo>
                  <a:cubicBezTo>
                    <a:pt x="387" y="422"/>
                    <a:pt x="491" y="337"/>
                    <a:pt x="491" y="206"/>
                  </a:cubicBezTo>
                  <a:cubicBezTo>
                    <a:pt x="491" y="96"/>
                    <a:pt x="396" y="1"/>
                    <a:pt x="286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48"/>
            <p:cNvSpPr/>
            <p:nvPr/>
          </p:nvSpPr>
          <p:spPr>
            <a:xfrm>
              <a:off x="4069987" y="2742355"/>
              <a:ext cx="5234" cy="5386"/>
            </a:xfrm>
            <a:custGeom>
              <a:rect b="b" l="l" r="r" t="t"/>
              <a:pathLst>
                <a:path extrusionOk="0" h="177" w="172">
                  <a:moveTo>
                    <a:pt x="82" y="1"/>
                  </a:moveTo>
                  <a:cubicBezTo>
                    <a:pt x="1" y="1"/>
                    <a:pt x="1" y="177"/>
                    <a:pt x="82" y="177"/>
                  </a:cubicBezTo>
                  <a:cubicBezTo>
                    <a:pt x="85" y="177"/>
                    <a:pt x="89" y="176"/>
                    <a:pt x="92" y="176"/>
                  </a:cubicBezTo>
                  <a:cubicBezTo>
                    <a:pt x="140" y="176"/>
                    <a:pt x="171" y="128"/>
                    <a:pt x="171" y="81"/>
                  </a:cubicBezTo>
                  <a:cubicBezTo>
                    <a:pt x="171" y="33"/>
                    <a:pt x="140" y="2"/>
                    <a:pt x="92" y="2"/>
                  </a:cubicBezTo>
                  <a:cubicBezTo>
                    <a:pt x="89" y="1"/>
                    <a:pt x="85" y="1"/>
                    <a:pt x="8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48"/>
            <p:cNvSpPr/>
            <p:nvPr/>
          </p:nvSpPr>
          <p:spPr>
            <a:xfrm>
              <a:off x="4329574" y="3534925"/>
              <a:ext cx="28452" cy="24403"/>
            </a:xfrm>
            <a:custGeom>
              <a:rect b="b" l="l" r="r" t="t"/>
              <a:pathLst>
                <a:path extrusionOk="0" h="802" w="935">
                  <a:moveTo>
                    <a:pt x="539" y="1"/>
                  </a:moveTo>
                  <a:cubicBezTo>
                    <a:pt x="175" y="1"/>
                    <a:pt x="1" y="428"/>
                    <a:pt x="254" y="682"/>
                  </a:cubicBezTo>
                  <a:cubicBezTo>
                    <a:pt x="336" y="764"/>
                    <a:pt x="437" y="801"/>
                    <a:pt x="536" y="801"/>
                  </a:cubicBezTo>
                  <a:cubicBezTo>
                    <a:pt x="740" y="801"/>
                    <a:pt x="935" y="642"/>
                    <a:pt x="935" y="397"/>
                  </a:cubicBezTo>
                  <a:cubicBezTo>
                    <a:pt x="935" y="191"/>
                    <a:pt x="761" y="1"/>
                    <a:pt x="539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48"/>
            <p:cNvSpPr/>
            <p:nvPr/>
          </p:nvSpPr>
          <p:spPr>
            <a:xfrm>
              <a:off x="3824884" y="3013990"/>
              <a:ext cx="6056" cy="4747"/>
            </a:xfrm>
            <a:custGeom>
              <a:rect b="b" l="l" r="r" t="t"/>
              <a:pathLst>
                <a:path extrusionOk="0" h="156" w="199">
                  <a:moveTo>
                    <a:pt x="98" y="1"/>
                  </a:moveTo>
                  <a:cubicBezTo>
                    <a:pt x="48" y="1"/>
                    <a:pt x="1" y="29"/>
                    <a:pt x="9" y="84"/>
                  </a:cubicBezTo>
                  <a:cubicBezTo>
                    <a:pt x="17" y="132"/>
                    <a:pt x="60" y="155"/>
                    <a:pt x="104" y="155"/>
                  </a:cubicBezTo>
                  <a:cubicBezTo>
                    <a:pt x="147" y="155"/>
                    <a:pt x="191" y="132"/>
                    <a:pt x="199" y="84"/>
                  </a:cubicBezTo>
                  <a:cubicBezTo>
                    <a:pt x="199" y="29"/>
                    <a:pt x="147" y="1"/>
                    <a:pt x="9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48"/>
            <p:cNvSpPr/>
            <p:nvPr/>
          </p:nvSpPr>
          <p:spPr>
            <a:xfrm>
              <a:off x="4842691" y="3543597"/>
              <a:ext cx="14485" cy="14027"/>
            </a:xfrm>
            <a:custGeom>
              <a:rect b="b" l="l" r="r" t="t"/>
              <a:pathLst>
                <a:path extrusionOk="0" h="461" w="476">
                  <a:moveTo>
                    <a:pt x="238" y="1"/>
                  </a:moveTo>
                  <a:cubicBezTo>
                    <a:pt x="111" y="1"/>
                    <a:pt x="0" y="96"/>
                    <a:pt x="0" y="223"/>
                  </a:cubicBezTo>
                  <a:cubicBezTo>
                    <a:pt x="0" y="349"/>
                    <a:pt x="111" y="460"/>
                    <a:pt x="238" y="460"/>
                  </a:cubicBezTo>
                  <a:cubicBezTo>
                    <a:pt x="365" y="460"/>
                    <a:pt x="475" y="349"/>
                    <a:pt x="475" y="223"/>
                  </a:cubicBezTo>
                  <a:cubicBezTo>
                    <a:pt x="475" y="96"/>
                    <a:pt x="365" y="1"/>
                    <a:pt x="238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48"/>
            <p:cNvSpPr/>
            <p:nvPr/>
          </p:nvSpPr>
          <p:spPr>
            <a:xfrm>
              <a:off x="4282835" y="2826702"/>
              <a:ext cx="25561" cy="22182"/>
            </a:xfrm>
            <a:custGeom>
              <a:rect b="b" l="l" r="r" t="t"/>
              <a:pathLst>
                <a:path extrusionOk="0" h="729" w="840">
                  <a:moveTo>
                    <a:pt x="492" y="1"/>
                  </a:moveTo>
                  <a:cubicBezTo>
                    <a:pt x="159" y="1"/>
                    <a:pt x="1" y="396"/>
                    <a:pt x="222" y="618"/>
                  </a:cubicBezTo>
                  <a:cubicBezTo>
                    <a:pt x="299" y="695"/>
                    <a:pt x="390" y="728"/>
                    <a:pt x="479" y="728"/>
                  </a:cubicBezTo>
                  <a:cubicBezTo>
                    <a:pt x="665" y="728"/>
                    <a:pt x="840" y="579"/>
                    <a:pt x="840" y="365"/>
                  </a:cubicBezTo>
                  <a:cubicBezTo>
                    <a:pt x="840" y="159"/>
                    <a:pt x="682" y="1"/>
                    <a:pt x="49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48"/>
            <p:cNvSpPr/>
            <p:nvPr/>
          </p:nvSpPr>
          <p:spPr>
            <a:xfrm>
              <a:off x="4450040" y="2767458"/>
              <a:ext cx="7242" cy="7242"/>
            </a:xfrm>
            <a:custGeom>
              <a:rect b="b" l="l" r="r" t="t"/>
              <a:pathLst>
                <a:path extrusionOk="0" h="238" w="238">
                  <a:moveTo>
                    <a:pt x="111" y="0"/>
                  </a:moveTo>
                  <a:cubicBezTo>
                    <a:pt x="48" y="0"/>
                    <a:pt x="0" y="63"/>
                    <a:pt x="0" y="127"/>
                  </a:cubicBezTo>
                  <a:cubicBezTo>
                    <a:pt x="0" y="190"/>
                    <a:pt x="48" y="238"/>
                    <a:pt x="111" y="238"/>
                  </a:cubicBezTo>
                  <a:cubicBezTo>
                    <a:pt x="190" y="238"/>
                    <a:pt x="238" y="190"/>
                    <a:pt x="238" y="127"/>
                  </a:cubicBezTo>
                  <a:cubicBezTo>
                    <a:pt x="238" y="63"/>
                    <a:pt x="190" y="0"/>
                    <a:pt x="111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48"/>
            <p:cNvSpPr/>
            <p:nvPr/>
          </p:nvSpPr>
          <p:spPr>
            <a:xfrm>
              <a:off x="4890860" y="3573965"/>
              <a:ext cx="9677" cy="9676"/>
            </a:xfrm>
            <a:custGeom>
              <a:rect b="b" l="l" r="r" t="t"/>
              <a:pathLst>
                <a:path extrusionOk="0" h="318" w="318">
                  <a:moveTo>
                    <a:pt x="159" y="0"/>
                  </a:moveTo>
                  <a:cubicBezTo>
                    <a:pt x="80" y="0"/>
                    <a:pt x="1" y="64"/>
                    <a:pt x="1" y="159"/>
                  </a:cubicBezTo>
                  <a:cubicBezTo>
                    <a:pt x="1" y="238"/>
                    <a:pt x="80" y="317"/>
                    <a:pt x="159" y="317"/>
                  </a:cubicBezTo>
                  <a:cubicBezTo>
                    <a:pt x="238" y="317"/>
                    <a:pt x="317" y="238"/>
                    <a:pt x="317" y="159"/>
                  </a:cubicBezTo>
                  <a:cubicBezTo>
                    <a:pt x="317" y="64"/>
                    <a:pt x="238" y="0"/>
                    <a:pt x="159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48"/>
            <p:cNvSpPr/>
            <p:nvPr/>
          </p:nvSpPr>
          <p:spPr>
            <a:xfrm>
              <a:off x="4663467" y="3750298"/>
              <a:ext cx="25074" cy="21512"/>
            </a:xfrm>
            <a:custGeom>
              <a:rect b="b" l="l" r="r" t="t"/>
              <a:pathLst>
                <a:path extrusionOk="0" h="707" w="824">
                  <a:moveTo>
                    <a:pt x="475" y="1"/>
                  </a:moveTo>
                  <a:cubicBezTo>
                    <a:pt x="159" y="1"/>
                    <a:pt x="0" y="381"/>
                    <a:pt x="222" y="602"/>
                  </a:cubicBezTo>
                  <a:cubicBezTo>
                    <a:pt x="294" y="674"/>
                    <a:pt x="383" y="706"/>
                    <a:pt x="469" y="706"/>
                  </a:cubicBezTo>
                  <a:cubicBezTo>
                    <a:pt x="650" y="706"/>
                    <a:pt x="824" y="568"/>
                    <a:pt x="824" y="365"/>
                  </a:cubicBezTo>
                  <a:cubicBezTo>
                    <a:pt x="824" y="159"/>
                    <a:pt x="665" y="1"/>
                    <a:pt x="47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48"/>
            <p:cNvSpPr/>
            <p:nvPr/>
          </p:nvSpPr>
          <p:spPr>
            <a:xfrm>
              <a:off x="4290077" y="3191905"/>
              <a:ext cx="9646" cy="8702"/>
            </a:xfrm>
            <a:custGeom>
              <a:rect b="b" l="l" r="r" t="t"/>
              <a:pathLst>
                <a:path extrusionOk="0" h="286" w="317">
                  <a:moveTo>
                    <a:pt x="159" y="0"/>
                  </a:moveTo>
                  <a:cubicBezTo>
                    <a:pt x="83" y="0"/>
                    <a:pt x="8" y="48"/>
                    <a:pt x="0" y="143"/>
                  </a:cubicBezTo>
                  <a:cubicBezTo>
                    <a:pt x="8" y="238"/>
                    <a:pt x="83" y="285"/>
                    <a:pt x="159" y="285"/>
                  </a:cubicBezTo>
                  <a:cubicBezTo>
                    <a:pt x="234" y="285"/>
                    <a:pt x="309" y="238"/>
                    <a:pt x="317" y="143"/>
                  </a:cubicBezTo>
                  <a:cubicBezTo>
                    <a:pt x="309" y="48"/>
                    <a:pt x="234" y="0"/>
                    <a:pt x="159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48"/>
            <p:cNvSpPr/>
            <p:nvPr/>
          </p:nvSpPr>
          <p:spPr>
            <a:xfrm>
              <a:off x="4333438" y="3070008"/>
              <a:ext cx="8216" cy="7729"/>
            </a:xfrm>
            <a:custGeom>
              <a:rect b="b" l="l" r="r" t="t"/>
              <a:pathLst>
                <a:path extrusionOk="0" h="254" w="27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cubicBezTo>
                    <a:pt x="0" y="206"/>
                    <a:pt x="64" y="254"/>
                    <a:pt x="127" y="254"/>
                  </a:cubicBezTo>
                  <a:cubicBezTo>
                    <a:pt x="206" y="254"/>
                    <a:pt x="269" y="206"/>
                    <a:pt x="269" y="127"/>
                  </a:cubicBezTo>
                  <a:cubicBezTo>
                    <a:pt x="269" y="64"/>
                    <a:pt x="206" y="1"/>
                    <a:pt x="127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48"/>
            <p:cNvSpPr/>
            <p:nvPr/>
          </p:nvSpPr>
          <p:spPr>
            <a:xfrm>
              <a:off x="4387388" y="3603845"/>
              <a:ext cx="11594" cy="9798"/>
            </a:xfrm>
            <a:custGeom>
              <a:rect b="b" l="l" r="r" t="t"/>
              <a:pathLst>
                <a:path extrusionOk="0" h="322" w="381">
                  <a:moveTo>
                    <a:pt x="206" y="0"/>
                  </a:moveTo>
                  <a:cubicBezTo>
                    <a:pt x="64" y="0"/>
                    <a:pt x="1" y="174"/>
                    <a:pt x="96" y="269"/>
                  </a:cubicBezTo>
                  <a:cubicBezTo>
                    <a:pt x="132" y="306"/>
                    <a:pt x="175" y="322"/>
                    <a:pt x="217" y="322"/>
                  </a:cubicBezTo>
                  <a:cubicBezTo>
                    <a:pt x="302" y="322"/>
                    <a:pt x="381" y="254"/>
                    <a:pt x="381" y="158"/>
                  </a:cubicBezTo>
                  <a:cubicBezTo>
                    <a:pt x="381" y="63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48"/>
            <p:cNvSpPr/>
            <p:nvPr/>
          </p:nvSpPr>
          <p:spPr>
            <a:xfrm>
              <a:off x="4934221" y="3466522"/>
              <a:ext cx="16889" cy="16400"/>
            </a:xfrm>
            <a:custGeom>
              <a:rect b="b" l="l" r="r" t="t"/>
              <a:pathLst>
                <a:path extrusionOk="0" h="539" w="555">
                  <a:moveTo>
                    <a:pt x="270" y="1"/>
                  </a:moveTo>
                  <a:cubicBezTo>
                    <a:pt x="127" y="1"/>
                    <a:pt x="1" y="127"/>
                    <a:pt x="1" y="270"/>
                  </a:cubicBezTo>
                  <a:cubicBezTo>
                    <a:pt x="1" y="428"/>
                    <a:pt x="127" y="539"/>
                    <a:pt x="270" y="539"/>
                  </a:cubicBezTo>
                  <a:cubicBezTo>
                    <a:pt x="428" y="539"/>
                    <a:pt x="555" y="428"/>
                    <a:pt x="555" y="270"/>
                  </a:cubicBezTo>
                  <a:cubicBezTo>
                    <a:pt x="555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48"/>
            <p:cNvSpPr/>
            <p:nvPr/>
          </p:nvSpPr>
          <p:spPr>
            <a:xfrm>
              <a:off x="5200654" y="3193335"/>
              <a:ext cx="17862" cy="1530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1" y="480"/>
                    <a:pt x="274" y="503"/>
                    <a:pt x="336" y="503"/>
                  </a:cubicBezTo>
                  <a:cubicBezTo>
                    <a:pt x="464" y="503"/>
                    <a:pt x="587" y="404"/>
                    <a:pt x="587" y="254"/>
                  </a:cubicBezTo>
                  <a:cubicBezTo>
                    <a:pt x="587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48"/>
            <p:cNvSpPr/>
            <p:nvPr/>
          </p:nvSpPr>
          <p:spPr>
            <a:xfrm>
              <a:off x="4543000" y="3253096"/>
              <a:ext cx="18349" cy="15761"/>
            </a:xfrm>
            <a:custGeom>
              <a:rect b="b" l="l" r="r" t="t"/>
              <a:pathLst>
                <a:path extrusionOk="0" h="518" w="603">
                  <a:moveTo>
                    <a:pt x="349" y="0"/>
                  </a:moveTo>
                  <a:cubicBezTo>
                    <a:pt x="112" y="0"/>
                    <a:pt x="1" y="269"/>
                    <a:pt x="159" y="444"/>
                  </a:cubicBezTo>
                  <a:cubicBezTo>
                    <a:pt x="210" y="495"/>
                    <a:pt x="274" y="518"/>
                    <a:pt x="338" y="518"/>
                  </a:cubicBezTo>
                  <a:cubicBezTo>
                    <a:pt x="471" y="518"/>
                    <a:pt x="603" y="415"/>
                    <a:pt x="603" y="254"/>
                  </a:cubicBezTo>
                  <a:cubicBezTo>
                    <a:pt x="603" y="111"/>
                    <a:pt x="492" y="0"/>
                    <a:pt x="34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48"/>
            <p:cNvSpPr/>
            <p:nvPr/>
          </p:nvSpPr>
          <p:spPr>
            <a:xfrm>
              <a:off x="3869949" y="3178425"/>
              <a:ext cx="14485" cy="11897"/>
            </a:xfrm>
            <a:custGeom>
              <a:rect b="b" l="l" r="r" t="t"/>
              <a:pathLst>
                <a:path extrusionOk="0" h="391" w="476">
                  <a:moveTo>
                    <a:pt x="269" y="0"/>
                  </a:moveTo>
                  <a:cubicBezTo>
                    <a:pt x="95" y="0"/>
                    <a:pt x="0" y="206"/>
                    <a:pt x="127" y="333"/>
                  </a:cubicBezTo>
                  <a:cubicBezTo>
                    <a:pt x="167" y="373"/>
                    <a:pt x="217" y="391"/>
                    <a:pt x="267" y="391"/>
                  </a:cubicBezTo>
                  <a:cubicBezTo>
                    <a:pt x="372" y="391"/>
                    <a:pt x="475" y="309"/>
                    <a:pt x="475" y="190"/>
                  </a:cubicBezTo>
                  <a:cubicBezTo>
                    <a:pt x="475" y="79"/>
                    <a:pt x="380" y="0"/>
                    <a:pt x="26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48"/>
            <p:cNvSpPr/>
            <p:nvPr/>
          </p:nvSpPr>
          <p:spPr>
            <a:xfrm>
              <a:off x="4490510" y="3155756"/>
              <a:ext cx="19293" cy="19321"/>
            </a:xfrm>
            <a:custGeom>
              <a:rect b="b" l="l" r="r" t="t"/>
              <a:pathLst>
                <a:path extrusionOk="0" h="635" w="634">
                  <a:moveTo>
                    <a:pt x="317" y="1"/>
                  </a:moveTo>
                  <a:cubicBezTo>
                    <a:pt x="143" y="1"/>
                    <a:pt x="0" y="143"/>
                    <a:pt x="0" y="318"/>
                  </a:cubicBezTo>
                  <a:cubicBezTo>
                    <a:pt x="0" y="492"/>
                    <a:pt x="143" y="634"/>
                    <a:pt x="317" y="634"/>
                  </a:cubicBezTo>
                  <a:cubicBezTo>
                    <a:pt x="491" y="634"/>
                    <a:pt x="633" y="492"/>
                    <a:pt x="633" y="318"/>
                  </a:cubicBezTo>
                  <a:cubicBezTo>
                    <a:pt x="633" y="143"/>
                    <a:pt x="491" y="1"/>
                    <a:pt x="317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48"/>
            <p:cNvSpPr/>
            <p:nvPr/>
          </p:nvSpPr>
          <p:spPr>
            <a:xfrm>
              <a:off x="5477706" y="3192026"/>
              <a:ext cx="5812" cy="6177"/>
            </a:xfrm>
            <a:custGeom>
              <a:rect b="b" l="l" r="r" t="t"/>
              <a:pathLst>
                <a:path extrusionOk="0" h="203" w="191">
                  <a:moveTo>
                    <a:pt x="95" y="0"/>
                  </a:moveTo>
                  <a:cubicBezTo>
                    <a:pt x="48" y="0"/>
                    <a:pt x="0" y="36"/>
                    <a:pt x="0" y="107"/>
                  </a:cubicBezTo>
                  <a:cubicBezTo>
                    <a:pt x="0" y="171"/>
                    <a:pt x="48" y="202"/>
                    <a:pt x="95" y="202"/>
                  </a:cubicBezTo>
                  <a:cubicBezTo>
                    <a:pt x="143" y="202"/>
                    <a:pt x="190" y="171"/>
                    <a:pt x="190" y="107"/>
                  </a:cubicBezTo>
                  <a:cubicBezTo>
                    <a:pt x="190" y="36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48"/>
            <p:cNvSpPr/>
            <p:nvPr/>
          </p:nvSpPr>
          <p:spPr>
            <a:xfrm>
              <a:off x="5141896" y="2933171"/>
              <a:ext cx="11594" cy="11593"/>
            </a:xfrm>
            <a:custGeom>
              <a:rect b="b" l="l" r="r" t="t"/>
              <a:pathLst>
                <a:path extrusionOk="0" h="381" w="381">
                  <a:moveTo>
                    <a:pt x="190" y="1"/>
                  </a:moveTo>
                  <a:cubicBezTo>
                    <a:pt x="79" y="1"/>
                    <a:pt x="0" y="80"/>
                    <a:pt x="0" y="191"/>
                  </a:cubicBezTo>
                  <a:cubicBezTo>
                    <a:pt x="0" y="302"/>
                    <a:pt x="79" y="381"/>
                    <a:pt x="190" y="381"/>
                  </a:cubicBezTo>
                  <a:cubicBezTo>
                    <a:pt x="301" y="381"/>
                    <a:pt x="380" y="302"/>
                    <a:pt x="380" y="191"/>
                  </a:cubicBezTo>
                  <a:cubicBezTo>
                    <a:pt x="380" y="80"/>
                    <a:pt x="301" y="1"/>
                    <a:pt x="19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48"/>
            <p:cNvSpPr/>
            <p:nvPr/>
          </p:nvSpPr>
          <p:spPr>
            <a:xfrm>
              <a:off x="3800572" y="3228997"/>
              <a:ext cx="10620" cy="1061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70"/>
                    <a:pt x="79" y="349"/>
                    <a:pt x="174" y="349"/>
                  </a:cubicBezTo>
                  <a:cubicBezTo>
                    <a:pt x="269" y="349"/>
                    <a:pt x="349" y="270"/>
                    <a:pt x="349" y="175"/>
                  </a:cubicBezTo>
                  <a:cubicBezTo>
                    <a:pt x="349" y="80"/>
                    <a:pt x="269" y="1"/>
                    <a:pt x="174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48"/>
            <p:cNvSpPr/>
            <p:nvPr/>
          </p:nvSpPr>
          <p:spPr>
            <a:xfrm>
              <a:off x="4710053" y="3850042"/>
              <a:ext cx="8368" cy="5538"/>
            </a:xfrm>
            <a:custGeom>
              <a:rect b="b" l="l" r="r" t="t"/>
              <a:pathLst>
                <a:path extrusionOk="0" h="182" w="275">
                  <a:moveTo>
                    <a:pt x="148" y="0"/>
                  </a:moveTo>
                  <a:cubicBezTo>
                    <a:pt x="0" y="0"/>
                    <a:pt x="158" y="181"/>
                    <a:pt x="236" y="181"/>
                  </a:cubicBezTo>
                  <a:cubicBezTo>
                    <a:pt x="258" y="181"/>
                    <a:pt x="274" y="166"/>
                    <a:pt x="274" y="127"/>
                  </a:cubicBezTo>
                  <a:cubicBezTo>
                    <a:pt x="274" y="48"/>
                    <a:pt x="211" y="0"/>
                    <a:pt x="14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48"/>
            <p:cNvSpPr/>
            <p:nvPr/>
          </p:nvSpPr>
          <p:spPr>
            <a:xfrm>
              <a:off x="3888724" y="2736117"/>
              <a:ext cx="9677" cy="9676"/>
            </a:xfrm>
            <a:custGeom>
              <a:rect b="b" l="l" r="r" t="t"/>
              <a:pathLst>
                <a:path extrusionOk="0" h="318" w="318">
                  <a:moveTo>
                    <a:pt x="159" y="1"/>
                  </a:moveTo>
                  <a:cubicBezTo>
                    <a:pt x="80" y="1"/>
                    <a:pt x="1" y="64"/>
                    <a:pt x="1" y="159"/>
                  </a:cubicBezTo>
                  <a:cubicBezTo>
                    <a:pt x="1" y="238"/>
                    <a:pt x="80" y="318"/>
                    <a:pt x="159" y="318"/>
                  </a:cubicBezTo>
                  <a:cubicBezTo>
                    <a:pt x="254" y="318"/>
                    <a:pt x="317" y="238"/>
                    <a:pt x="317" y="159"/>
                  </a:cubicBez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48"/>
            <p:cNvSpPr/>
            <p:nvPr/>
          </p:nvSpPr>
          <p:spPr>
            <a:xfrm>
              <a:off x="4100233" y="2970872"/>
              <a:ext cx="12081" cy="11958"/>
            </a:xfrm>
            <a:custGeom>
              <a:rect b="b" l="l" r="r" t="t"/>
              <a:pathLst>
                <a:path extrusionOk="0" h="393" w="397">
                  <a:moveTo>
                    <a:pt x="199" y="1"/>
                  </a:moveTo>
                  <a:cubicBezTo>
                    <a:pt x="100" y="1"/>
                    <a:pt x="1" y="68"/>
                    <a:pt x="1" y="203"/>
                  </a:cubicBezTo>
                  <a:cubicBezTo>
                    <a:pt x="1" y="329"/>
                    <a:pt x="100" y="393"/>
                    <a:pt x="199" y="393"/>
                  </a:cubicBezTo>
                  <a:cubicBezTo>
                    <a:pt x="298" y="393"/>
                    <a:pt x="397" y="329"/>
                    <a:pt x="397" y="203"/>
                  </a:cubicBezTo>
                  <a:cubicBezTo>
                    <a:pt x="397" y="68"/>
                    <a:pt x="298" y="1"/>
                    <a:pt x="19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48"/>
            <p:cNvSpPr/>
            <p:nvPr/>
          </p:nvSpPr>
          <p:spPr>
            <a:xfrm>
              <a:off x="4604192" y="2954867"/>
              <a:ext cx="33777" cy="29089"/>
            </a:xfrm>
            <a:custGeom>
              <a:rect b="b" l="l" r="r" t="t"/>
              <a:pathLst>
                <a:path extrusionOk="0" h="956" w="1110">
                  <a:moveTo>
                    <a:pt x="634" y="0"/>
                  </a:moveTo>
                  <a:cubicBezTo>
                    <a:pt x="222" y="0"/>
                    <a:pt x="1" y="523"/>
                    <a:pt x="302" y="824"/>
                  </a:cubicBezTo>
                  <a:cubicBezTo>
                    <a:pt x="397" y="914"/>
                    <a:pt x="514" y="955"/>
                    <a:pt x="628" y="955"/>
                  </a:cubicBezTo>
                  <a:cubicBezTo>
                    <a:pt x="874" y="955"/>
                    <a:pt x="1109" y="767"/>
                    <a:pt x="1109" y="475"/>
                  </a:cubicBezTo>
                  <a:cubicBezTo>
                    <a:pt x="1109" y="222"/>
                    <a:pt x="903" y="0"/>
                    <a:pt x="634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48"/>
            <p:cNvSpPr/>
            <p:nvPr/>
          </p:nvSpPr>
          <p:spPr>
            <a:xfrm>
              <a:off x="5204031" y="3624567"/>
              <a:ext cx="12568" cy="12536"/>
            </a:xfrm>
            <a:custGeom>
              <a:rect b="b" l="l" r="r" t="t"/>
              <a:pathLst>
                <a:path extrusionOk="0" h="412" w="413">
                  <a:moveTo>
                    <a:pt x="207" y="0"/>
                  </a:moveTo>
                  <a:cubicBezTo>
                    <a:pt x="80" y="0"/>
                    <a:pt x="1" y="95"/>
                    <a:pt x="1" y="206"/>
                  </a:cubicBezTo>
                  <a:cubicBezTo>
                    <a:pt x="1" y="333"/>
                    <a:pt x="80" y="412"/>
                    <a:pt x="207" y="412"/>
                  </a:cubicBezTo>
                  <a:cubicBezTo>
                    <a:pt x="317" y="412"/>
                    <a:pt x="412" y="333"/>
                    <a:pt x="412" y="206"/>
                  </a:cubicBezTo>
                  <a:cubicBezTo>
                    <a:pt x="412" y="95"/>
                    <a:pt x="317" y="0"/>
                    <a:pt x="207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48"/>
            <p:cNvSpPr/>
            <p:nvPr/>
          </p:nvSpPr>
          <p:spPr>
            <a:xfrm>
              <a:off x="3732625" y="3488217"/>
              <a:ext cx="4382" cy="4351"/>
            </a:xfrm>
            <a:custGeom>
              <a:rect b="b" l="l" r="r" t="t"/>
              <a:pathLst>
                <a:path extrusionOk="0" h="143" w="144">
                  <a:moveTo>
                    <a:pt x="80" y="0"/>
                  </a:moveTo>
                  <a:cubicBezTo>
                    <a:pt x="32" y="0"/>
                    <a:pt x="1" y="32"/>
                    <a:pt x="1" y="63"/>
                  </a:cubicBezTo>
                  <a:cubicBezTo>
                    <a:pt x="1" y="111"/>
                    <a:pt x="32" y="143"/>
                    <a:pt x="80" y="143"/>
                  </a:cubicBezTo>
                  <a:cubicBezTo>
                    <a:pt x="112" y="143"/>
                    <a:pt x="143" y="111"/>
                    <a:pt x="143" y="63"/>
                  </a:cubicBezTo>
                  <a:cubicBezTo>
                    <a:pt x="143" y="32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48"/>
            <p:cNvSpPr/>
            <p:nvPr/>
          </p:nvSpPr>
          <p:spPr>
            <a:xfrm>
              <a:off x="5080217" y="2984261"/>
              <a:ext cx="12081" cy="12080"/>
            </a:xfrm>
            <a:custGeom>
              <a:rect b="b" l="l" r="r" t="t"/>
              <a:pathLst>
                <a:path extrusionOk="0" h="397" w="397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17"/>
                    <a:pt x="95" y="396"/>
                    <a:pt x="206" y="396"/>
                  </a:cubicBezTo>
                  <a:cubicBezTo>
                    <a:pt x="317" y="396"/>
                    <a:pt x="396" y="317"/>
                    <a:pt x="396" y="206"/>
                  </a:cubicBezTo>
                  <a:cubicBezTo>
                    <a:pt x="396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48"/>
            <p:cNvSpPr/>
            <p:nvPr/>
          </p:nvSpPr>
          <p:spPr>
            <a:xfrm>
              <a:off x="4824373" y="3353297"/>
              <a:ext cx="11594" cy="11593"/>
            </a:xfrm>
            <a:custGeom>
              <a:rect b="b" l="l" r="r" t="t"/>
              <a:pathLst>
                <a:path extrusionOk="0" h="381" w="381">
                  <a:moveTo>
                    <a:pt x="191" y="1"/>
                  </a:moveTo>
                  <a:cubicBezTo>
                    <a:pt x="80" y="1"/>
                    <a:pt x="1" y="80"/>
                    <a:pt x="1" y="191"/>
                  </a:cubicBezTo>
                  <a:cubicBezTo>
                    <a:pt x="1" y="286"/>
                    <a:pt x="80" y="381"/>
                    <a:pt x="191" y="381"/>
                  </a:cubicBezTo>
                  <a:cubicBezTo>
                    <a:pt x="286" y="381"/>
                    <a:pt x="381" y="286"/>
                    <a:pt x="381" y="191"/>
                  </a:cubicBezTo>
                  <a:cubicBezTo>
                    <a:pt x="381" y="80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48"/>
            <p:cNvSpPr/>
            <p:nvPr/>
          </p:nvSpPr>
          <p:spPr>
            <a:xfrm>
              <a:off x="4380176" y="2823325"/>
              <a:ext cx="26505" cy="23125"/>
            </a:xfrm>
            <a:custGeom>
              <a:rect b="b" l="l" r="r" t="t"/>
              <a:pathLst>
                <a:path extrusionOk="0" h="760" w="871">
                  <a:moveTo>
                    <a:pt x="491" y="1"/>
                  </a:moveTo>
                  <a:cubicBezTo>
                    <a:pt x="158" y="1"/>
                    <a:pt x="0" y="412"/>
                    <a:pt x="238" y="650"/>
                  </a:cubicBezTo>
                  <a:cubicBezTo>
                    <a:pt x="314" y="726"/>
                    <a:pt x="406" y="760"/>
                    <a:pt x="496" y="760"/>
                  </a:cubicBezTo>
                  <a:cubicBezTo>
                    <a:pt x="688" y="760"/>
                    <a:pt x="871" y="607"/>
                    <a:pt x="871" y="381"/>
                  </a:cubicBezTo>
                  <a:cubicBezTo>
                    <a:pt x="871" y="175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48"/>
            <p:cNvSpPr/>
            <p:nvPr/>
          </p:nvSpPr>
          <p:spPr>
            <a:xfrm>
              <a:off x="4002435" y="3553730"/>
              <a:ext cx="24131" cy="20691"/>
            </a:xfrm>
            <a:custGeom>
              <a:rect b="b" l="l" r="r" t="t"/>
              <a:pathLst>
                <a:path extrusionOk="0" h="680" w="793">
                  <a:moveTo>
                    <a:pt x="444" y="0"/>
                  </a:moveTo>
                  <a:cubicBezTo>
                    <a:pt x="159" y="0"/>
                    <a:pt x="1" y="365"/>
                    <a:pt x="222" y="586"/>
                  </a:cubicBezTo>
                  <a:cubicBezTo>
                    <a:pt x="287" y="651"/>
                    <a:pt x="368" y="680"/>
                    <a:pt x="447" y="680"/>
                  </a:cubicBezTo>
                  <a:cubicBezTo>
                    <a:pt x="621" y="680"/>
                    <a:pt x="792" y="544"/>
                    <a:pt x="792" y="349"/>
                  </a:cubicBezTo>
                  <a:cubicBezTo>
                    <a:pt x="792" y="159"/>
                    <a:pt x="634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48"/>
            <p:cNvSpPr/>
            <p:nvPr/>
          </p:nvSpPr>
          <p:spPr>
            <a:xfrm>
              <a:off x="4980959" y="3718987"/>
              <a:ext cx="8703" cy="9189"/>
            </a:xfrm>
            <a:custGeom>
              <a:rect b="b" l="l" r="r" t="t"/>
              <a:pathLst>
                <a:path extrusionOk="0" h="302" w="286">
                  <a:moveTo>
                    <a:pt x="143" y="0"/>
                  </a:moveTo>
                  <a:cubicBezTo>
                    <a:pt x="64" y="0"/>
                    <a:pt x="1" y="64"/>
                    <a:pt x="1" y="143"/>
                  </a:cubicBezTo>
                  <a:cubicBezTo>
                    <a:pt x="1" y="222"/>
                    <a:pt x="64" y="301"/>
                    <a:pt x="143" y="301"/>
                  </a:cubicBezTo>
                  <a:cubicBezTo>
                    <a:pt x="222" y="285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48"/>
            <p:cNvSpPr/>
            <p:nvPr/>
          </p:nvSpPr>
          <p:spPr>
            <a:xfrm>
              <a:off x="4715500" y="3346573"/>
              <a:ext cx="13998" cy="13510"/>
            </a:xfrm>
            <a:custGeom>
              <a:rect b="b" l="l" r="r" t="t"/>
              <a:pathLst>
                <a:path extrusionOk="0" h="444" w="460">
                  <a:moveTo>
                    <a:pt x="238" y="0"/>
                  </a:moveTo>
                  <a:cubicBezTo>
                    <a:pt x="111" y="0"/>
                    <a:pt x="0" y="95"/>
                    <a:pt x="0" y="222"/>
                  </a:cubicBezTo>
                  <a:cubicBezTo>
                    <a:pt x="0" y="348"/>
                    <a:pt x="111" y="443"/>
                    <a:pt x="238" y="443"/>
                  </a:cubicBezTo>
                  <a:cubicBezTo>
                    <a:pt x="349" y="443"/>
                    <a:pt x="460" y="348"/>
                    <a:pt x="460" y="222"/>
                  </a:cubicBezTo>
                  <a:cubicBezTo>
                    <a:pt x="460" y="95"/>
                    <a:pt x="349" y="0"/>
                    <a:pt x="23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48"/>
            <p:cNvSpPr/>
            <p:nvPr/>
          </p:nvSpPr>
          <p:spPr>
            <a:xfrm>
              <a:off x="3923412" y="3202007"/>
              <a:ext cx="13541" cy="11562"/>
            </a:xfrm>
            <a:custGeom>
              <a:rect b="b" l="l" r="r" t="t"/>
              <a:pathLst>
                <a:path extrusionOk="0" h="380" w="445">
                  <a:moveTo>
                    <a:pt x="254" y="1"/>
                  </a:moveTo>
                  <a:cubicBezTo>
                    <a:pt x="96" y="1"/>
                    <a:pt x="1" y="207"/>
                    <a:pt x="127" y="318"/>
                  </a:cubicBezTo>
                  <a:cubicBezTo>
                    <a:pt x="165" y="361"/>
                    <a:pt x="213" y="380"/>
                    <a:pt x="261" y="380"/>
                  </a:cubicBezTo>
                  <a:cubicBezTo>
                    <a:pt x="354" y="380"/>
                    <a:pt x="444" y="306"/>
                    <a:pt x="444" y="191"/>
                  </a:cubicBezTo>
                  <a:cubicBezTo>
                    <a:pt x="444" y="96"/>
                    <a:pt x="365" y="1"/>
                    <a:pt x="254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48"/>
            <p:cNvSpPr/>
            <p:nvPr/>
          </p:nvSpPr>
          <p:spPr>
            <a:xfrm>
              <a:off x="4565669" y="3130226"/>
              <a:ext cx="29395" cy="25346"/>
            </a:xfrm>
            <a:custGeom>
              <a:rect b="b" l="l" r="r" t="t"/>
              <a:pathLst>
                <a:path extrusionOk="0" h="833" w="966">
                  <a:moveTo>
                    <a:pt x="554" y="1"/>
                  </a:moveTo>
                  <a:cubicBezTo>
                    <a:pt x="190" y="1"/>
                    <a:pt x="0" y="444"/>
                    <a:pt x="253" y="713"/>
                  </a:cubicBezTo>
                  <a:cubicBezTo>
                    <a:pt x="340" y="795"/>
                    <a:pt x="446" y="832"/>
                    <a:pt x="548" y="832"/>
                  </a:cubicBezTo>
                  <a:cubicBezTo>
                    <a:pt x="763" y="832"/>
                    <a:pt x="966" y="670"/>
                    <a:pt x="966" y="412"/>
                  </a:cubicBezTo>
                  <a:cubicBezTo>
                    <a:pt x="966" y="191"/>
                    <a:pt x="776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48"/>
            <p:cNvSpPr/>
            <p:nvPr/>
          </p:nvSpPr>
          <p:spPr>
            <a:xfrm>
              <a:off x="4758374" y="3114343"/>
              <a:ext cx="32317" cy="27293"/>
            </a:xfrm>
            <a:custGeom>
              <a:rect b="b" l="l" r="r" t="t"/>
              <a:pathLst>
                <a:path extrusionOk="0" h="897" w="1062">
                  <a:moveTo>
                    <a:pt x="602" y="0"/>
                  </a:moveTo>
                  <a:cubicBezTo>
                    <a:pt x="206" y="0"/>
                    <a:pt x="1" y="475"/>
                    <a:pt x="286" y="760"/>
                  </a:cubicBezTo>
                  <a:cubicBezTo>
                    <a:pt x="379" y="854"/>
                    <a:pt x="495" y="896"/>
                    <a:pt x="609" y="896"/>
                  </a:cubicBezTo>
                  <a:cubicBezTo>
                    <a:pt x="840" y="896"/>
                    <a:pt x="1061" y="720"/>
                    <a:pt x="1061" y="444"/>
                  </a:cubicBezTo>
                  <a:cubicBezTo>
                    <a:pt x="1061" y="206"/>
                    <a:pt x="856" y="0"/>
                    <a:pt x="602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48"/>
            <p:cNvSpPr/>
            <p:nvPr/>
          </p:nvSpPr>
          <p:spPr>
            <a:xfrm>
              <a:off x="3992333" y="3739709"/>
              <a:ext cx="12050" cy="12080"/>
            </a:xfrm>
            <a:custGeom>
              <a:rect b="b" l="l" r="r" t="t"/>
              <a:pathLst>
                <a:path extrusionOk="0" h="397" w="396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01"/>
                    <a:pt x="95" y="396"/>
                    <a:pt x="206" y="396"/>
                  </a:cubicBezTo>
                  <a:cubicBezTo>
                    <a:pt x="301" y="396"/>
                    <a:pt x="396" y="301"/>
                    <a:pt x="396" y="206"/>
                  </a:cubicBezTo>
                  <a:cubicBezTo>
                    <a:pt x="396" y="95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48"/>
            <p:cNvSpPr/>
            <p:nvPr/>
          </p:nvSpPr>
          <p:spPr>
            <a:xfrm>
              <a:off x="4166720" y="3060849"/>
              <a:ext cx="29426" cy="25559"/>
            </a:xfrm>
            <a:custGeom>
              <a:rect b="b" l="l" r="r" t="t"/>
              <a:pathLst>
                <a:path extrusionOk="0" h="840" w="967">
                  <a:moveTo>
                    <a:pt x="555" y="1"/>
                  </a:moveTo>
                  <a:cubicBezTo>
                    <a:pt x="175" y="17"/>
                    <a:pt x="1" y="460"/>
                    <a:pt x="254" y="713"/>
                  </a:cubicBezTo>
                  <a:cubicBezTo>
                    <a:pt x="342" y="801"/>
                    <a:pt x="448" y="840"/>
                    <a:pt x="552" y="840"/>
                  </a:cubicBezTo>
                  <a:cubicBezTo>
                    <a:pt x="765" y="840"/>
                    <a:pt x="967" y="674"/>
                    <a:pt x="967" y="428"/>
                  </a:cubicBezTo>
                  <a:cubicBezTo>
                    <a:pt x="967" y="191"/>
                    <a:pt x="777" y="1"/>
                    <a:pt x="55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48"/>
            <p:cNvSpPr/>
            <p:nvPr/>
          </p:nvSpPr>
          <p:spPr>
            <a:xfrm>
              <a:off x="4055442" y="3822200"/>
              <a:ext cx="11350" cy="10863"/>
            </a:xfrm>
            <a:custGeom>
              <a:rect b="b" l="l" r="r" t="t"/>
              <a:pathLst>
                <a:path extrusionOk="0" h="357" w="373">
                  <a:moveTo>
                    <a:pt x="184" y="1"/>
                  </a:moveTo>
                  <a:cubicBezTo>
                    <a:pt x="103" y="1"/>
                    <a:pt x="24" y="52"/>
                    <a:pt x="16" y="155"/>
                  </a:cubicBezTo>
                  <a:cubicBezTo>
                    <a:pt x="0" y="290"/>
                    <a:pt x="91" y="357"/>
                    <a:pt x="184" y="357"/>
                  </a:cubicBezTo>
                  <a:cubicBezTo>
                    <a:pt x="277" y="357"/>
                    <a:pt x="372" y="290"/>
                    <a:pt x="364" y="155"/>
                  </a:cubicBezTo>
                  <a:cubicBezTo>
                    <a:pt x="349" y="52"/>
                    <a:pt x="265" y="1"/>
                    <a:pt x="18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48"/>
            <p:cNvSpPr/>
            <p:nvPr/>
          </p:nvSpPr>
          <p:spPr>
            <a:xfrm>
              <a:off x="4062167" y="2844047"/>
              <a:ext cx="25105" cy="21482"/>
            </a:xfrm>
            <a:custGeom>
              <a:rect b="b" l="l" r="r" t="t"/>
              <a:pathLst>
                <a:path extrusionOk="0" h="706" w="825">
                  <a:moveTo>
                    <a:pt x="476" y="1"/>
                  </a:moveTo>
                  <a:cubicBezTo>
                    <a:pt x="159" y="1"/>
                    <a:pt x="1" y="381"/>
                    <a:pt x="223" y="602"/>
                  </a:cubicBezTo>
                  <a:cubicBezTo>
                    <a:pt x="294" y="674"/>
                    <a:pt x="382" y="706"/>
                    <a:pt x="468" y="706"/>
                  </a:cubicBezTo>
                  <a:cubicBezTo>
                    <a:pt x="650" y="706"/>
                    <a:pt x="824" y="564"/>
                    <a:pt x="824" y="349"/>
                  </a:cubicBezTo>
                  <a:cubicBezTo>
                    <a:pt x="824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48"/>
            <p:cNvSpPr/>
            <p:nvPr/>
          </p:nvSpPr>
          <p:spPr>
            <a:xfrm>
              <a:off x="4794523" y="3308507"/>
              <a:ext cx="10620" cy="10619"/>
            </a:xfrm>
            <a:custGeom>
              <a:rect b="b" l="l" r="r" t="t"/>
              <a:pathLst>
                <a:path extrusionOk="0" h="349" w="349">
                  <a:moveTo>
                    <a:pt x="174" y="0"/>
                  </a:moveTo>
                  <a:cubicBezTo>
                    <a:pt x="79" y="0"/>
                    <a:pt x="0" y="79"/>
                    <a:pt x="0" y="174"/>
                  </a:cubicBezTo>
                  <a:cubicBezTo>
                    <a:pt x="0" y="269"/>
                    <a:pt x="79" y="349"/>
                    <a:pt x="174" y="349"/>
                  </a:cubicBezTo>
                  <a:cubicBezTo>
                    <a:pt x="269" y="349"/>
                    <a:pt x="348" y="269"/>
                    <a:pt x="348" y="174"/>
                  </a:cubicBezTo>
                  <a:cubicBezTo>
                    <a:pt x="348" y="79"/>
                    <a:pt x="269" y="0"/>
                    <a:pt x="174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48"/>
            <p:cNvSpPr/>
            <p:nvPr/>
          </p:nvSpPr>
          <p:spPr>
            <a:xfrm>
              <a:off x="4084836" y="3113369"/>
              <a:ext cx="10133" cy="10163"/>
            </a:xfrm>
            <a:custGeom>
              <a:rect b="b" l="l" r="r" t="t"/>
              <a:pathLst>
                <a:path extrusionOk="0" h="334" w="333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54"/>
                    <a:pt x="79" y="333"/>
                    <a:pt x="174" y="333"/>
                  </a:cubicBezTo>
                  <a:cubicBezTo>
                    <a:pt x="253" y="333"/>
                    <a:pt x="333" y="254"/>
                    <a:pt x="333" y="175"/>
                  </a:cubicBezTo>
                  <a:cubicBezTo>
                    <a:pt x="333" y="80"/>
                    <a:pt x="253" y="1"/>
                    <a:pt x="174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48"/>
            <p:cNvSpPr/>
            <p:nvPr/>
          </p:nvSpPr>
          <p:spPr>
            <a:xfrm>
              <a:off x="4203842" y="2933658"/>
              <a:ext cx="26505" cy="22760"/>
            </a:xfrm>
            <a:custGeom>
              <a:rect b="b" l="l" r="r" t="t"/>
              <a:pathLst>
                <a:path extrusionOk="0" h="748" w="871">
                  <a:moveTo>
                    <a:pt x="507" y="1"/>
                  </a:moveTo>
                  <a:cubicBezTo>
                    <a:pt x="174" y="1"/>
                    <a:pt x="0" y="412"/>
                    <a:pt x="238" y="634"/>
                  </a:cubicBezTo>
                  <a:cubicBezTo>
                    <a:pt x="316" y="713"/>
                    <a:pt x="412" y="748"/>
                    <a:pt x="505" y="748"/>
                  </a:cubicBezTo>
                  <a:cubicBezTo>
                    <a:pt x="693" y="748"/>
                    <a:pt x="871" y="603"/>
                    <a:pt x="871" y="381"/>
                  </a:cubicBezTo>
                  <a:cubicBezTo>
                    <a:pt x="871" y="175"/>
                    <a:pt x="713" y="1"/>
                    <a:pt x="507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48"/>
            <p:cNvSpPr/>
            <p:nvPr/>
          </p:nvSpPr>
          <p:spPr>
            <a:xfrm>
              <a:off x="4213580" y="3850042"/>
              <a:ext cx="6664" cy="4899"/>
            </a:xfrm>
            <a:custGeom>
              <a:rect b="b" l="l" r="r" t="t"/>
              <a:pathLst>
                <a:path extrusionOk="0" h="161" w="219">
                  <a:moveTo>
                    <a:pt x="123" y="0"/>
                  </a:moveTo>
                  <a:cubicBezTo>
                    <a:pt x="1" y="0"/>
                    <a:pt x="124" y="161"/>
                    <a:pt x="187" y="161"/>
                  </a:cubicBezTo>
                  <a:cubicBezTo>
                    <a:pt x="205" y="161"/>
                    <a:pt x="218" y="147"/>
                    <a:pt x="218" y="111"/>
                  </a:cubicBezTo>
                  <a:cubicBezTo>
                    <a:pt x="218" y="48"/>
                    <a:pt x="171" y="0"/>
                    <a:pt x="12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48"/>
            <p:cNvSpPr/>
            <p:nvPr/>
          </p:nvSpPr>
          <p:spPr>
            <a:xfrm>
              <a:off x="4122416" y="2808871"/>
              <a:ext cx="14941" cy="12719"/>
            </a:xfrm>
            <a:custGeom>
              <a:rect b="b" l="l" r="r" t="t"/>
              <a:pathLst>
                <a:path extrusionOk="0" h="418" w="491">
                  <a:moveTo>
                    <a:pt x="285" y="1"/>
                  </a:moveTo>
                  <a:cubicBezTo>
                    <a:pt x="111" y="1"/>
                    <a:pt x="0" y="222"/>
                    <a:pt x="127" y="349"/>
                  </a:cubicBezTo>
                  <a:cubicBezTo>
                    <a:pt x="169" y="397"/>
                    <a:pt x="224" y="418"/>
                    <a:pt x="277" y="418"/>
                  </a:cubicBezTo>
                  <a:cubicBezTo>
                    <a:pt x="385" y="418"/>
                    <a:pt x="491" y="333"/>
                    <a:pt x="491" y="207"/>
                  </a:cubicBezTo>
                  <a:cubicBezTo>
                    <a:pt x="491" y="96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48"/>
            <p:cNvSpPr/>
            <p:nvPr/>
          </p:nvSpPr>
          <p:spPr>
            <a:xfrm>
              <a:off x="4647066" y="2770805"/>
              <a:ext cx="17862" cy="15305"/>
            </a:xfrm>
            <a:custGeom>
              <a:rect b="b" l="l" r="r" t="t"/>
              <a:pathLst>
                <a:path extrusionOk="0" h="503" w="587">
                  <a:moveTo>
                    <a:pt x="333" y="1"/>
                  </a:moveTo>
                  <a:cubicBezTo>
                    <a:pt x="112" y="1"/>
                    <a:pt x="1" y="270"/>
                    <a:pt x="159" y="428"/>
                  </a:cubicBezTo>
                  <a:cubicBezTo>
                    <a:pt x="211" y="480"/>
                    <a:pt x="274" y="503"/>
                    <a:pt x="336" y="503"/>
                  </a:cubicBezTo>
                  <a:cubicBezTo>
                    <a:pt x="464" y="503"/>
                    <a:pt x="587" y="404"/>
                    <a:pt x="587" y="254"/>
                  </a:cubicBezTo>
                  <a:cubicBezTo>
                    <a:pt x="587" y="112"/>
                    <a:pt x="476" y="1"/>
                    <a:pt x="33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48"/>
            <p:cNvSpPr/>
            <p:nvPr/>
          </p:nvSpPr>
          <p:spPr>
            <a:xfrm>
              <a:off x="4819566" y="3596117"/>
              <a:ext cx="36151" cy="31279"/>
            </a:xfrm>
            <a:custGeom>
              <a:rect b="b" l="l" r="r" t="t"/>
              <a:pathLst>
                <a:path extrusionOk="0" h="1028" w="1188">
                  <a:moveTo>
                    <a:pt x="681" y="1"/>
                  </a:moveTo>
                  <a:cubicBezTo>
                    <a:pt x="222" y="1"/>
                    <a:pt x="0" y="555"/>
                    <a:pt x="317" y="872"/>
                  </a:cubicBezTo>
                  <a:cubicBezTo>
                    <a:pt x="420" y="980"/>
                    <a:pt x="548" y="1028"/>
                    <a:pt x="675" y="1028"/>
                  </a:cubicBezTo>
                  <a:cubicBezTo>
                    <a:pt x="936" y="1028"/>
                    <a:pt x="1188" y="822"/>
                    <a:pt x="1188" y="523"/>
                  </a:cubicBezTo>
                  <a:cubicBezTo>
                    <a:pt x="1188" y="238"/>
                    <a:pt x="966" y="1"/>
                    <a:pt x="681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48"/>
            <p:cNvSpPr/>
            <p:nvPr/>
          </p:nvSpPr>
          <p:spPr>
            <a:xfrm>
              <a:off x="5223779" y="2936549"/>
              <a:ext cx="6786" cy="6785"/>
            </a:xfrm>
            <a:custGeom>
              <a:rect b="b" l="l" r="r" t="t"/>
              <a:pathLst>
                <a:path extrusionOk="0" h="223" w="223">
                  <a:moveTo>
                    <a:pt x="112" y="1"/>
                  </a:moveTo>
                  <a:cubicBezTo>
                    <a:pt x="48" y="1"/>
                    <a:pt x="1" y="64"/>
                    <a:pt x="1" y="111"/>
                  </a:cubicBezTo>
                  <a:cubicBezTo>
                    <a:pt x="1" y="175"/>
                    <a:pt x="48" y="222"/>
                    <a:pt x="112" y="222"/>
                  </a:cubicBezTo>
                  <a:cubicBezTo>
                    <a:pt x="159" y="222"/>
                    <a:pt x="223" y="175"/>
                    <a:pt x="223" y="111"/>
                  </a:cubicBezTo>
                  <a:cubicBezTo>
                    <a:pt x="223" y="64"/>
                    <a:pt x="159" y="1"/>
                    <a:pt x="112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48"/>
            <p:cNvSpPr/>
            <p:nvPr/>
          </p:nvSpPr>
          <p:spPr>
            <a:xfrm>
              <a:off x="4451471" y="3251636"/>
              <a:ext cx="10133" cy="10163"/>
            </a:xfrm>
            <a:custGeom>
              <a:rect b="b" l="l" r="r" t="t"/>
              <a:pathLst>
                <a:path extrusionOk="0" h="334" w="333">
                  <a:moveTo>
                    <a:pt x="159" y="1"/>
                  </a:moveTo>
                  <a:cubicBezTo>
                    <a:pt x="64" y="1"/>
                    <a:pt x="1" y="80"/>
                    <a:pt x="1" y="175"/>
                  </a:cubicBezTo>
                  <a:cubicBezTo>
                    <a:pt x="1" y="270"/>
                    <a:pt x="64" y="333"/>
                    <a:pt x="159" y="333"/>
                  </a:cubicBezTo>
                  <a:cubicBezTo>
                    <a:pt x="254" y="333"/>
                    <a:pt x="333" y="270"/>
                    <a:pt x="333" y="175"/>
                  </a:cubicBezTo>
                  <a:cubicBezTo>
                    <a:pt x="333" y="80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48"/>
            <p:cNvSpPr/>
            <p:nvPr/>
          </p:nvSpPr>
          <p:spPr>
            <a:xfrm>
              <a:off x="3966317" y="3229971"/>
              <a:ext cx="10133" cy="8641"/>
            </a:xfrm>
            <a:custGeom>
              <a:rect b="b" l="l" r="r" t="t"/>
              <a:pathLst>
                <a:path extrusionOk="0" h="284" w="333">
                  <a:moveTo>
                    <a:pt x="190" y="0"/>
                  </a:moveTo>
                  <a:cubicBezTo>
                    <a:pt x="63" y="0"/>
                    <a:pt x="0" y="159"/>
                    <a:pt x="95" y="238"/>
                  </a:cubicBezTo>
                  <a:cubicBezTo>
                    <a:pt x="121" y="269"/>
                    <a:pt x="157" y="284"/>
                    <a:pt x="192" y="284"/>
                  </a:cubicBezTo>
                  <a:cubicBezTo>
                    <a:pt x="262" y="284"/>
                    <a:pt x="333" y="227"/>
                    <a:pt x="333" y="143"/>
                  </a:cubicBezTo>
                  <a:cubicBezTo>
                    <a:pt x="333" y="64"/>
                    <a:pt x="269" y="0"/>
                    <a:pt x="190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48"/>
            <p:cNvSpPr/>
            <p:nvPr/>
          </p:nvSpPr>
          <p:spPr>
            <a:xfrm>
              <a:off x="4494831" y="3596603"/>
              <a:ext cx="29913" cy="25103"/>
            </a:xfrm>
            <a:custGeom>
              <a:rect b="b" l="l" r="r" t="t"/>
              <a:pathLst>
                <a:path extrusionOk="0" h="825" w="983">
                  <a:moveTo>
                    <a:pt x="555" y="1"/>
                  </a:moveTo>
                  <a:cubicBezTo>
                    <a:pt x="191" y="1"/>
                    <a:pt x="1" y="444"/>
                    <a:pt x="270" y="697"/>
                  </a:cubicBezTo>
                  <a:cubicBezTo>
                    <a:pt x="352" y="785"/>
                    <a:pt x="457" y="824"/>
                    <a:pt x="560" y="824"/>
                  </a:cubicBezTo>
                  <a:cubicBezTo>
                    <a:pt x="774" y="824"/>
                    <a:pt x="982" y="658"/>
                    <a:pt x="982" y="412"/>
                  </a:cubicBezTo>
                  <a:cubicBezTo>
                    <a:pt x="982" y="175"/>
                    <a:pt x="792" y="1"/>
                    <a:pt x="555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48"/>
            <p:cNvSpPr/>
            <p:nvPr/>
          </p:nvSpPr>
          <p:spPr>
            <a:xfrm>
              <a:off x="4371961" y="3093621"/>
              <a:ext cx="22701" cy="23155"/>
            </a:xfrm>
            <a:custGeom>
              <a:rect b="b" l="l" r="r" t="t"/>
              <a:pathLst>
                <a:path extrusionOk="0" h="761" w="746">
                  <a:moveTo>
                    <a:pt x="381" y="0"/>
                  </a:moveTo>
                  <a:cubicBezTo>
                    <a:pt x="159" y="0"/>
                    <a:pt x="1" y="175"/>
                    <a:pt x="1" y="380"/>
                  </a:cubicBezTo>
                  <a:cubicBezTo>
                    <a:pt x="1" y="586"/>
                    <a:pt x="159" y="760"/>
                    <a:pt x="381" y="760"/>
                  </a:cubicBezTo>
                  <a:cubicBezTo>
                    <a:pt x="587" y="760"/>
                    <a:pt x="745" y="586"/>
                    <a:pt x="745" y="380"/>
                  </a:cubicBezTo>
                  <a:cubicBezTo>
                    <a:pt x="745" y="175"/>
                    <a:pt x="587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48"/>
            <p:cNvSpPr/>
            <p:nvPr/>
          </p:nvSpPr>
          <p:spPr>
            <a:xfrm>
              <a:off x="4439908" y="3299348"/>
              <a:ext cx="11594" cy="12080"/>
            </a:xfrm>
            <a:custGeom>
              <a:rect b="b" l="l" r="r" t="t"/>
              <a:pathLst>
                <a:path extrusionOk="0" h="397" w="381">
                  <a:moveTo>
                    <a:pt x="190" y="0"/>
                  </a:moveTo>
                  <a:cubicBezTo>
                    <a:pt x="80" y="0"/>
                    <a:pt x="0" y="95"/>
                    <a:pt x="0" y="190"/>
                  </a:cubicBezTo>
                  <a:cubicBezTo>
                    <a:pt x="0" y="301"/>
                    <a:pt x="80" y="396"/>
                    <a:pt x="190" y="396"/>
                  </a:cubicBezTo>
                  <a:cubicBezTo>
                    <a:pt x="301" y="396"/>
                    <a:pt x="381" y="301"/>
                    <a:pt x="381" y="190"/>
                  </a:cubicBezTo>
                  <a:cubicBezTo>
                    <a:pt x="381" y="95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48"/>
            <p:cNvSpPr/>
            <p:nvPr/>
          </p:nvSpPr>
          <p:spPr>
            <a:xfrm>
              <a:off x="4320415" y="3478571"/>
              <a:ext cx="26048" cy="22425"/>
            </a:xfrm>
            <a:custGeom>
              <a:rect b="b" l="l" r="r" t="t"/>
              <a:pathLst>
                <a:path extrusionOk="0" h="737" w="856">
                  <a:moveTo>
                    <a:pt x="492" y="0"/>
                  </a:moveTo>
                  <a:cubicBezTo>
                    <a:pt x="175" y="0"/>
                    <a:pt x="1" y="396"/>
                    <a:pt x="238" y="634"/>
                  </a:cubicBezTo>
                  <a:cubicBezTo>
                    <a:pt x="309" y="705"/>
                    <a:pt x="398" y="737"/>
                    <a:pt x="485" y="737"/>
                  </a:cubicBezTo>
                  <a:cubicBezTo>
                    <a:pt x="672" y="737"/>
                    <a:pt x="856" y="591"/>
                    <a:pt x="856" y="365"/>
                  </a:cubicBezTo>
                  <a:cubicBezTo>
                    <a:pt x="856" y="175"/>
                    <a:pt x="697" y="0"/>
                    <a:pt x="492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48"/>
            <p:cNvSpPr/>
            <p:nvPr/>
          </p:nvSpPr>
          <p:spPr>
            <a:xfrm>
              <a:off x="4508798" y="2992446"/>
              <a:ext cx="12081" cy="12080"/>
            </a:xfrm>
            <a:custGeom>
              <a:rect b="b" l="l" r="r" t="t"/>
              <a:pathLst>
                <a:path extrusionOk="0" h="397" w="397">
                  <a:moveTo>
                    <a:pt x="207" y="0"/>
                  </a:moveTo>
                  <a:cubicBezTo>
                    <a:pt x="96" y="0"/>
                    <a:pt x="1" y="95"/>
                    <a:pt x="1" y="206"/>
                  </a:cubicBezTo>
                  <a:cubicBezTo>
                    <a:pt x="1" y="301"/>
                    <a:pt x="96" y="396"/>
                    <a:pt x="207" y="396"/>
                  </a:cubicBezTo>
                  <a:cubicBezTo>
                    <a:pt x="317" y="396"/>
                    <a:pt x="397" y="301"/>
                    <a:pt x="397" y="206"/>
                  </a:cubicBezTo>
                  <a:cubicBezTo>
                    <a:pt x="397" y="95"/>
                    <a:pt x="317" y="0"/>
                    <a:pt x="207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48"/>
            <p:cNvSpPr/>
            <p:nvPr/>
          </p:nvSpPr>
          <p:spPr>
            <a:xfrm>
              <a:off x="4755970" y="3740652"/>
              <a:ext cx="12568" cy="13053"/>
            </a:xfrm>
            <a:custGeom>
              <a:rect b="b" l="l" r="r" t="t"/>
              <a:pathLst>
                <a:path extrusionOk="0" h="429" w="413">
                  <a:moveTo>
                    <a:pt x="206" y="1"/>
                  </a:moveTo>
                  <a:cubicBezTo>
                    <a:pt x="95" y="1"/>
                    <a:pt x="0" y="96"/>
                    <a:pt x="0" y="223"/>
                  </a:cubicBezTo>
                  <a:cubicBezTo>
                    <a:pt x="0" y="333"/>
                    <a:pt x="95" y="428"/>
                    <a:pt x="206" y="428"/>
                  </a:cubicBezTo>
                  <a:cubicBezTo>
                    <a:pt x="333" y="428"/>
                    <a:pt x="412" y="333"/>
                    <a:pt x="412" y="223"/>
                  </a:cubicBezTo>
                  <a:cubicBezTo>
                    <a:pt x="412" y="96"/>
                    <a:pt x="333" y="1"/>
                    <a:pt x="206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887780" y="3091217"/>
              <a:ext cx="13024" cy="11228"/>
            </a:xfrm>
            <a:custGeom>
              <a:rect b="b" l="l" r="r" t="t"/>
              <a:pathLst>
                <a:path extrusionOk="0" h="369" w="428">
                  <a:moveTo>
                    <a:pt x="238" y="0"/>
                  </a:moveTo>
                  <a:cubicBezTo>
                    <a:pt x="79" y="0"/>
                    <a:pt x="0" y="190"/>
                    <a:pt x="111" y="317"/>
                  </a:cubicBezTo>
                  <a:cubicBezTo>
                    <a:pt x="147" y="353"/>
                    <a:pt x="192" y="369"/>
                    <a:pt x="237" y="369"/>
                  </a:cubicBezTo>
                  <a:cubicBezTo>
                    <a:pt x="333" y="369"/>
                    <a:pt x="428" y="298"/>
                    <a:pt x="428" y="190"/>
                  </a:cubicBezTo>
                  <a:cubicBezTo>
                    <a:pt x="428" y="79"/>
                    <a:pt x="348" y="0"/>
                    <a:pt x="238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5264736" y="2993876"/>
              <a:ext cx="13054" cy="13053"/>
            </a:xfrm>
            <a:custGeom>
              <a:rect b="b" l="l" r="r" t="t"/>
              <a:pathLst>
                <a:path extrusionOk="0" h="429" w="429">
                  <a:moveTo>
                    <a:pt x="207" y="1"/>
                  </a:moveTo>
                  <a:cubicBezTo>
                    <a:pt x="96" y="1"/>
                    <a:pt x="1" y="96"/>
                    <a:pt x="1" y="207"/>
                  </a:cubicBezTo>
                  <a:cubicBezTo>
                    <a:pt x="1" y="333"/>
                    <a:pt x="96" y="428"/>
                    <a:pt x="207" y="428"/>
                  </a:cubicBezTo>
                  <a:cubicBezTo>
                    <a:pt x="333" y="428"/>
                    <a:pt x="428" y="333"/>
                    <a:pt x="428" y="207"/>
                  </a:cubicBezTo>
                  <a:cubicBezTo>
                    <a:pt x="428" y="96"/>
                    <a:pt x="333" y="1"/>
                    <a:pt x="207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4364749" y="3670818"/>
              <a:ext cx="27478" cy="23216"/>
            </a:xfrm>
            <a:custGeom>
              <a:rect b="b" l="l" r="r" t="t"/>
              <a:pathLst>
                <a:path extrusionOk="0" h="763" w="903">
                  <a:moveTo>
                    <a:pt x="507" y="0"/>
                  </a:moveTo>
                  <a:cubicBezTo>
                    <a:pt x="175" y="0"/>
                    <a:pt x="0" y="412"/>
                    <a:pt x="238" y="649"/>
                  </a:cubicBezTo>
                  <a:cubicBezTo>
                    <a:pt x="316" y="727"/>
                    <a:pt x="414" y="762"/>
                    <a:pt x="511" y="762"/>
                  </a:cubicBezTo>
                  <a:cubicBezTo>
                    <a:pt x="710" y="762"/>
                    <a:pt x="903" y="614"/>
                    <a:pt x="903" y="380"/>
                  </a:cubicBezTo>
                  <a:cubicBezTo>
                    <a:pt x="903" y="174"/>
                    <a:pt x="729" y="0"/>
                    <a:pt x="507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4238988" y="3055068"/>
              <a:ext cx="20266" cy="17283"/>
            </a:xfrm>
            <a:custGeom>
              <a:rect b="b" l="l" r="r" t="t"/>
              <a:pathLst>
                <a:path extrusionOk="0" h="568" w="666">
                  <a:moveTo>
                    <a:pt x="381" y="1"/>
                  </a:moveTo>
                  <a:cubicBezTo>
                    <a:pt x="128" y="1"/>
                    <a:pt x="1" y="302"/>
                    <a:pt x="191" y="476"/>
                  </a:cubicBezTo>
                  <a:cubicBezTo>
                    <a:pt x="249" y="539"/>
                    <a:pt x="321" y="567"/>
                    <a:pt x="391" y="567"/>
                  </a:cubicBezTo>
                  <a:cubicBezTo>
                    <a:pt x="532" y="567"/>
                    <a:pt x="666" y="455"/>
                    <a:pt x="666" y="286"/>
                  </a:cubicBezTo>
                  <a:cubicBezTo>
                    <a:pt x="666" y="127"/>
                    <a:pt x="539" y="1"/>
                    <a:pt x="381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4697182" y="3302725"/>
              <a:ext cx="17862" cy="17861"/>
            </a:xfrm>
            <a:custGeom>
              <a:rect b="b" l="l" r="r" t="t"/>
              <a:pathLst>
                <a:path extrusionOk="0" h="587" w="587">
                  <a:moveTo>
                    <a:pt x="302" y="0"/>
                  </a:moveTo>
                  <a:cubicBezTo>
                    <a:pt x="127" y="0"/>
                    <a:pt x="1" y="127"/>
                    <a:pt x="1" y="285"/>
                  </a:cubicBezTo>
                  <a:cubicBezTo>
                    <a:pt x="1" y="444"/>
                    <a:pt x="127" y="586"/>
                    <a:pt x="302" y="586"/>
                  </a:cubicBezTo>
                  <a:cubicBezTo>
                    <a:pt x="460" y="586"/>
                    <a:pt x="587" y="444"/>
                    <a:pt x="587" y="285"/>
                  </a:cubicBezTo>
                  <a:cubicBezTo>
                    <a:pt x="587" y="127"/>
                    <a:pt x="460" y="0"/>
                    <a:pt x="302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4775383" y="3558051"/>
              <a:ext cx="32651" cy="27993"/>
            </a:xfrm>
            <a:custGeom>
              <a:rect b="b" l="l" r="r" t="t"/>
              <a:pathLst>
                <a:path extrusionOk="0" h="920" w="1073">
                  <a:moveTo>
                    <a:pt x="639" y="0"/>
                  </a:moveTo>
                  <a:cubicBezTo>
                    <a:pt x="630" y="0"/>
                    <a:pt x="622" y="0"/>
                    <a:pt x="613" y="1"/>
                  </a:cubicBezTo>
                  <a:cubicBezTo>
                    <a:pt x="607" y="1"/>
                    <a:pt x="601" y="1"/>
                    <a:pt x="594" y="1"/>
                  </a:cubicBezTo>
                  <a:cubicBezTo>
                    <a:pt x="195" y="1"/>
                    <a:pt x="0" y="496"/>
                    <a:pt x="281" y="777"/>
                  </a:cubicBezTo>
                  <a:cubicBezTo>
                    <a:pt x="380" y="876"/>
                    <a:pt x="499" y="920"/>
                    <a:pt x="615" y="920"/>
                  </a:cubicBezTo>
                  <a:cubicBezTo>
                    <a:pt x="851" y="920"/>
                    <a:pt x="1072" y="736"/>
                    <a:pt x="1072" y="460"/>
                  </a:cubicBezTo>
                  <a:cubicBezTo>
                    <a:pt x="1072" y="215"/>
                    <a:pt x="880" y="0"/>
                    <a:pt x="639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738406" y="2955476"/>
              <a:ext cx="15458" cy="14118"/>
            </a:xfrm>
            <a:custGeom>
              <a:rect b="b" l="l" r="r" t="t"/>
              <a:pathLst>
                <a:path extrusionOk="0" h="464" w="508">
                  <a:moveTo>
                    <a:pt x="254" y="0"/>
                  </a:moveTo>
                  <a:cubicBezTo>
                    <a:pt x="127" y="0"/>
                    <a:pt x="1" y="83"/>
                    <a:pt x="17" y="249"/>
                  </a:cubicBezTo>
                  <a:cubicBezTo>
                    <a:pt x="32" y="392"/>
                    <a:pt x="143" y="463"/>
                    <a:pt x="254" y="463"/>
                  </a:cubicBezTo>
                  <a:cubicBezTo>
                    <a:pt x="365" y="463"/>
                    <a:pt x="476" y="392"/>
                    <a:pt x="492" y="249"/>
                  </a:cubicBezTo>
                  <a:cubicBezTo>
                    <a:pt x="507" y="83"/>
                    <a:pt x="381" y="0"/>
                    <a:pt x="254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4710205" y="3694401"/>
              <a:ext cx="13024" cy="11258"/>
            </a:xfrm>
            <a:custGeom>
              <a:rect b="b" l="l" r="r" t="t"/>
              <a:pathLst>
                <a:path extrusionOk="0" h="370" w="428">
                  <a:moveTo>
                    <a:pt x="238" y="1"/>
                  </a:moveTo>
                  <a:cubicBezTo>
                    <a:pt x="79" y="1"/>
                    <a:pt x="0" y="207"/>
                    <a:pt x="111" y="318"/>
                  </a:cubicBezTo>
                  <a:cubicBezTo>
                    <a:pt x="147" y="353"/>
                    <a:pt x="192" y="369"/>
                    <a:pt x="238" y="369"/>
                  </a:cubicBezTo>
                  <a:cubicBezTo>
                    <a:pt x="333" y="369"/>
                    <a:pt x="428" y="298"/>
                    <a:pt x="428" y="191"/>
                  </a:cubicBezTo>
                  <a:cubicBezTo>
                    <a:pt x="428" y="80"/>
                    <a:pt x="349" y="1"/>
                    <a:pt x="238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980770" y="2796822"/>
              <a:ext cx="15428" cy="13358"/>
            </a:xfrm>
            <a:custGeom>
              <a:rect b="b" l="l" r="r" t="t"/>
              <a:pathLst>
                <a:path extrusionOk="0" h="439" w="507">
                  <a:moveTo>
                    <a:pt x="285" y="1"/>
                  </a:moveTo>
                  <a:cubicBezTo>
                    <a:pt x="95" y="1"/>
                    <a:pt x="0" y="238"/>
                    <a:pt x="127" y="381"/>
                  </a:cubicBezTo>
                  <a:cubicBezTo>
                    <a:pt x="171" y="421"/>
                    <a:pt x="225" y="439"/>
                    <a:pt x="279" y="439"/>
                  </a:cubicBezTo>
                  <a:cubicBezTo>
                    <a:pt x="395" y="439"/>
                    <a:pt x="507" y="353"/>
                    <a:pt x="507" y="223"/>
                  </a:cubicBezTo>
                  <a:cubicBezTo>
                    <a:pt x="507" y="96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4412431" y="3150461"/>
              <a:ext cx="32804" cy="28145"/>
            </a:xfrm>
            <a:custGeom>
              <a:rect b="b" l="l" r="r" t="t"/>
              <a:pathLst>
                <a:path extrusionOk="0" h="925" w="1078">
                  <a:moveTo>
                    <a:pt x="618" y="1"/>
                  </a:moveTo>
                  <a:cubicBezTo>
                    <a:pt x="207" y="1"/>
                    <a:pt x="1" y="492"/>
                    <a:pt x="302" y="792"/>
                  </a:cubicBezTo>
                  <a:cubicBezTo>
                    <a:pt x="393" y="884"/>
                    <a:pt x="505" y="925"/>
                    <a:pt x="616" y="925"/>
                  </a:cubicBezTo>
                  <a:cubicBezTo>
                    <a:pt x="851" y="925"/>
                    <a:pt x="1078" y="740"/>
                    <a:pt x="1078" y="460"/>
                  </a:cubicBezTo>
                  <a:cubicBezTo>
                    <a:pt x="1078" y="207"/>
                    <a:pt x="872" y="1"/>
                    <a:pt x="618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453442" y="2931741"/>
              <a:ext cx="3134" cy="2556"/>
            </a:xfrm>
            <a:custGeom>
              <a:rect b="b" l="l" r="r" t="t"/>
              <a:pathLst>
                <a:path extrusionOk="0" h="84" w="103">
                  <a:moveTo>
                    <a:pt x="50" y="0"/>
                  </a:moveTo>
                  <a:cubicBezTo>
                    <a:pt x="24" y="0"/>
                    <a:pt x="0" y="16"/>
                    <a:pt x="8" y="48"/>
                  </a:cubicBezTo>
                  <a:cubicBezTo>
                    <a:pt x="8" y="61"/>
                    <a:pt x="18" y="84"/>
                    <a:pt x="39" y="84"/>
                  </a:cubicBezTo>
                  <a:cubicBezTo>
                    <a:pt x="44" y="84"/>
                    <a:pt x="49" y="83"/>
                    <a:pt x="56" y="79"/>
                  </a:cubicBezTo>
                  <a:cubicBezTo>
                    <a:pt x="71" y="79"/>
                    <a:pt x="103" y="64"/>
                    <a:pt x="103" y="48"/>
                  </a:cubicBezTo>
                  <a:cubicBezTo>
                    <a:pt x="103" y="16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434126" y="3479058"/>
              <a:ext cx="11594" cy="11593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80" y="0"/>
                    <a:pt x="0" y="95"/>
                    <a:pt x="0" y="190"/>
                  </a:cubicBezTo>
                  <a:cubicBezTo>
                    <a:pt x="0" y="301"/>
                    <a:pt x="80" y="380"/>
                    <a:pt x="190" y="380"/>
                  </a:cubicBezTo>
                  <a:cubicBezTo>
                    <a:pt x="301" y="380"/>
                    <a:pt x="380" y="301"/>
                    <a:pt x="380" y="190"/>
                  </a:cubicBezTo>
                  <a:cubicBezTo>
                    <a:pt x="380" y="95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85038" y="2818517"/>
              <a:ext cx="9190" cy="8702"/>
            </a:xfrm>
            <a:custGeom>
              <a:rect b="b" l="l" r="r" t="t"/>
              <a:pathLst>
                <a:path extrusionOk="0" h="286" w="302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80" y="285"/>
                    <a:pt x="143" y="285"/>
                  </a:cubicBezTo>
                  <a:cubicBezTo>
                    <a:pt x="222" y="285"/>
                    <a:pt x="285" y="222"/>
                    <a:pt x="285" y="143"/>
                  </a:cubicBezTo>
                  <a:cubicBezTo>
                    <a:pt x="301" y="64"/>
                    <a:pt x="222" y="0"/>
                    <a:pt x="14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48"/>
            <p:cNvSpPr/>
            <p:nvPr/>
          </p:nvSpPr>
          <p:spPr>
            <a:xfrm>
              <a:off x="4324766" y="3141789"/>
              <a:ext cx="10133" cy="10163"/>
            </a:xfrm>
            <a:custGeom>
              <a:rect b="b" l="l" r="r" t="t"/>
              <a:pathLst>
                <a:path extrusionOk="0" h="334" w="333">
                  <a:moveTo>
                    <a:pt x="174" y="1"/>
                  </a:moveTo>
                  <a:cubicBezTo>
                    <a:pt x="79" y="1"/>
                    <a:pt x="0" y="80"/>
                    <a:pt x="0" y="175"/>
                  </a:cubicBezTo>
                  <a:cubicBezTo>
                    <a:pt x="0" y="270"/>
                    <a:pt x="79" y="333"/>
                    <a:pt x="174" y="333"/>
                  </a:cubicBezTo>
                  <a:cubicBezTo>
                    <a:pt x="254" y="333"/>
                    <a:pt x="333" y="270"/>
                    <a:pt x="333" y="175"/>
                  </a:cubicBezTo>
                  <a:cubicBezTo>
                    <a:pt x="333" y="80"/>
                    <a:pt x="254" y="1"/>
                    <a:pt x="174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48"/>
            <p:cNvSpPr/>
            <p:nvPr/>
          </p:nvSpPr>
          <p:spPr>
            <a:xfrm>
              <a:off x="5681487" y="3055555"/>
              <a:ext cx="1978" cy="2434"/>
            </a:xfrm>
            <a:custGeom>
              <a:rect b="b" l="l" r="r" t="t"/>
              <a:pathLst>
                <a:path extrusionOk="0" h="80" w="65">
                  <a:moveTo>
                    <a:pt x="33" y="1"/>
                  </a:moveTo>
                  <a:cubicBezTo>
                    <a:pt x="17" y="1"/>
                    <a:pt x="1" y="16"/>
                    <a:pt x="1" y="32"/>
                  </a:cubicBezTo>
                  <a:cubicBezTo>
                    <a:pt x="1" y="64"/>
                    <a:pt x="17" y="80"/>
                    <a:pt x="33" y="80"/>
                  </a:cubicBezTo>
                  <a:cubicBezTo>
                    <a:pt x="48" y="80"/>
                    <a:pt x="64" y="64"/>
                    <a:pt x="64" y="32"/>
                  </a:cubicBezTo>
                  <a:cubicBezTo>
                    <a:pt x="64" y="16"/>
                    <a:pt x="48" y="1"/>
                    <a:pt x="33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48"/>
            <p:cNvSpPr/>
            <p:nvPr/>
          </p:nvSpPr>
          <p:spPr>
            <a:xfrm>
              <a:off x="4848473" y="3106614"/>
              <a:ext cx="13511" cy="11258"/>
            </a:xfrm>
            <a:custGeom>
              <a:rect b="b" l="l" r="r" t="t"/>
              <a:pathLst>
                <a:path extrusionOk="0" h="370" w="444">
                  <a:moveTo>
                    <a:pt x="254" y="1"/>
                  </a:moveTo>
                  <a:cubicBezTo>
                    <a:pt x="95" y="1"/>
                    <a:pt x="0" y="207"/>
                    <a:pt x="127" y="318"/>
                  </a:cubicBezTo>
                  <a:cubicBezTo>
                    <a:pt x="163" y="353"/>
                    <a:pt x="208" y="369"/>
                    <a:pt x="254" y="369"/>
                  </a:cubicBezTo>
                  <a:cubicBezTo>
                    <a:pt x="349" y="369"/>
                    <a:pt x="444" y="298"/>
                    <a:pt x="444" y="191"/>
                  </a:cubicBezTo>
                  <a:cubicBezTo>
                    <a:pt x="428" y="80"/>
                    <a:pt x="349" y="1"/>
                    <a:pt x="254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4581066" y="3625024"/>
              <a:ext cx="15945" cy="13662"/>
            </a:xfrm>
            <a:custGeom>
              <a:rect b="b" l="l" r="r" t="t"/>
              <a:pathLst>
                <a:path extrusionOk="0" h="449" w="524">
                  <a:moveTo>
                    <a:pt x="302" y="1"/>
                  </a:moveTo>
                  <a:cubicBezTo>
                    <a:pt x="96" y="1"/>
                    <a:pt x="1" y="238"/>
                    <a:pt x="143" y="381"/>
                  </a:cubicBezTo>
                  <a:cubicBezTo>
                    <a:pt x="190" y="428"/>
                    <a:pt x="247" y="449"/>
                    <a:pt x="303" y="449"/>
                  </a:cubicBezTo>
                  <a:cubicBezTo>
                    <a:pt x="416" y="449"/>
                    <a:pt x="523" y="361"/>
                    <a:pt x="523" y="223"/>
                  </a:cubicBezTo>
                  <a:cubicBezTo>
                    <a:pt x="523" y="112"/>
                    <a:pt x="412" y="1"/>
                    <a:pt x="302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4575893" y="3959859"/>
              <a:ext cx="14850" cy="12749"/>
            </a:xfrm>
            <a:custGeom>
              <a:rect b="b" l="l" r="r" t="t"/>
              <a:pathLst>
                <a:path extrusionOk="0" h="419" w="488">
                  <a:moveTo>
                    <a:pt x="278" y="0"/>
                  </a:moveTo>
                  <a:cubicBezTo>
                    <a:pt x="100" y="0"/>
                    <a:pt x="1" y="212"/>
                    <a:pt x="123" y="350"/>
                  </a:cubicBezTo>
                  <a:cubicBezTo>
                    <a:pt x="165" y="397"/>
                    <a:pt x="220" y="418"/>
                    <a:pt x="274" y="418"/>
                  </a:cubicBezTo>
                  <a:cubicBezTo>
                    <a:pt x="382" y="418"/>
                    <a:pt x="487" y="334"/>
                    <a:pt x="487" y="207"/>
                  </a:cubicBezTo>
                  <a:cubicBezTo>
                    <a:pt x="487" y="96"/>
                    <a:pt x="408" y="1"/>
                    <a:pt x="297" y="1"/>
                  </a:cubicBezTo>
                  <a:cubicBezTo>
                    <a:pt x="291" y="1"/>
                    <a:pt x="285" y="0"/>
                    <a:pt x="27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4251037" y="2746736"/>
              <a:ext cx="15945" cy="13540"/>
            </a:xfrm>
            <a:custGeom>
              <a:rect b="b" l="l" r="r" t="t"/>
              <a:pathLst>
                <a:path extrusionOk="0" h="445" w="524">
                  <a:moveTo>
                    <a:pt x="302" y="0"/>
                  </a:moveTo>
                  <a:cubicBezTo>
                    <a:pt x="96" y="0"/>
                    <a:pt x="1" y="238"/>
                    <a:pt x="143" y="380"/>
                  </a:cubicBezTo>
                  <a:cubicBezTo>
                    <a:pt x="188" y="425"/>
                    <a:pt x="243" y="445"/>
                    <a:pt x="296" y="445"/>
                  </a:cubicBezTo>
                  <a:cubicBezTo>
                    <a:pt x="412" y="445"/>
                    <a:pt x="523" y="352"/>
                    <a:pt x="523" y="222"/>
                  </a:cubicBezTo>
                  <a:cubicBezTo>
                    <a:pt x="523" y="95"/>
                    <a:pt x="412" y="0"/>
                    <a:pt x="302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4683215" y="3372589"/>
              <a:ext cx="38098" cy="32679"/>
            </a:xfrm>
            <a:custGeom>
              <a:rect b="b" l="l" r="r" t="t"/>
              <a:pathLst>
                <a:path extrusionOk="0" h="1074" w="1252">
                  <a:moveTo>
                    <a:pt x="713" y="0"/>
                  </a:moveTo>
                  <a:cubicBezTo>
                    <a:pt x="238" y="0"/>
                    <a:pt x="0" y="586"/>
                    <a:pt x="349" y="918"/>
                  </a:cubicBezTo>
                  <a:cubicBezTo>
                    <a:pt x="456" y="1025"/>
                    <a:pt x="587" y="1073"/>
                    <a:pt x="717" y="1073"/>
                  </a:cubicBezTo>
                  <a:cubicBezTo>
                    <a:pt x="989" y="1073"/>
                    <a:pt x="1251" y="860"/>
                    <a:pt x="1251" y="538"/>
                  </a:cubicBezTo>
                  <a:cubicBezTo>
                    <a:pt x="1251" y="238"/>
                    <a:pt x="1014" y="0"/>
                    <a:pt x="713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48"/>
            <p:cNvSpPr/>
            <p:nvPr/>
          </p:nvSpPr>
          <p:spPr>
            <a:xfrm>
              <a:off x="4292968" y="2776130"/>
              <a:ext cx="12537" cy="11076"/>
            </a:xfrm>
            <a:custGeom>
              <a:rect b="b" l="l" r="r" t="t"/>
              <a:pathLst>
                <a:path extrusionOk="0" h="364" w="412">
                  <a:moveTo>
                    <a:pt x="238" y="0"/>
                  </a:moveTo>
                  <a:cubicBezTo>
                    <a:pt x="79" y="0"/>
                    <a:pt x="0" y="190"/>
                    <a:pt x="111" y="301"/>
                  </a:cubicBezTo>
                  <a:cubicBezTo>
                    <a:pt x="149" y="344"/>
                    <a:pt x="197" y="364"/>
                    <a:pt x="243" y="364"/>
                  </a:cubicBezTo>
                  <a:cubicBezTo>
                    <a:pt x="330" y="364"/>
                    <a:pt x="412" y="294"/>
                    <a:pt x="412" y="190"/>
                  </a:cubicBezTo>
                  <a:cubicBezTo>
                    <a:pt x="412" y="79"/>
                    <a:pt x="333" y="0"/>
                    <a:pt x="238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48"/>
            <p:cNvSpPr/>
            <p:nvPr/>
          </p:nvSpPr>
          <p:spPr>
            <a:xfrm>
              <a:off x="5293887" y="3479880"/>
              <a:ext cx="8460" cy="8368"/>
            </a:xfrm>
            <a:custGeom>
              <a:rect b="b" l="l" r="r" t="t"/>
              <a:pathLst>
                <a:path extrusionOk="0" h="275" w="278">
                  <a:moveTo>
                    <a:pt x="137" y="1"/>
                  </a:moveTo>
                  <a:cubicBezTo>
                    <a:pt x="68" y="1"/>
                    <a:pt x="1" y="45"/>
                    <a:pt x="9" y="132"/>
                  </a:cubicBezTo>
                  <a:cubicBezTo>
                    <a:pt x="1" y="227"/>
                    <a:pt x="68" y="274"/>
                    <a:pt x="137" y="274"/>
                  </a:cubicBezTo>
                  <a:cubicBezTo>
                    <a:pt x="206" y="274"/>
                    <a:pt x="278" y="227"/>
                    <a:pt x="278" y="132"/>
                  </a:cubicBezTo>
                  <a:cubicBezTo>
                    <a:pt x="278" y="45"/>
                    <a:pt x="206" y="1"/>
                    <a:pt x="137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>
              <a:off x="4305474" y="3578772"/>
              <a:ext cx="33777" cy="28937"/>
            </a:xfrm>
            <a:custGeom>
              <a:rect b="b" l="l" r="r" t="t"/>
              <a:pathLst>
                <a:path extrusionOk="0" h="951" w="1110">
                  <a:moveTo>
                    <a:pt x="634" y="1"/>
                  </a:moveTo>
                  <a:cubicBezTo>
                    <a:pt x="223" y="1"/>
                    <a:pt x="1" y="523"/>
                    <a:pt x="302" y="808"/>
                  </a:cubicBezTo>
                  <a:cubicBezTo>
                    <a:pt x="400" y="907"/>
                    <a:pt x="520" y="951"/>
                    <a:pt x="638" y="951"/>
                  </a:cubicBezTo>
                  <a:cubicBezTo>
                    <a:pt x="880" y="951"/>
                    <a:pt x="1109" y="764"/>
                    <a:pt x="1109" y="476"/>
                  </a:cubicBezTo>
                  <a:cubicBezTo>
                    <a:pt x="1109" y="222"/>
                    <a:pt x="903" y="1"/>
                    <a:pt x="634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48"/>
            <p:cNvSpPr/>
            <p:nvPr/>
          </p:nvSpPr>
          <p:spPr>
            <a:xfrm>
              <a:off x="5267323" y="3388960"/>
              <a:ext cx="7090" cy="5112"/>
            </a:xfrm>
            <a:custGeom>
              <a:rect b="b" l="l" r="r" t="t"/>
              <a:pathLst>
                <a:path extrusionOk="0" h="168" w="233">
                  <a:moveTo>
                    <a:pt x="122" y="0"/>
                  </a:moveTo>
                  <a:cubicBezTo>
                    <a:pt x="0" y="0"/>
                    <a:pt x="130" y="168"/>
                    <a:pt x="197" y="168"/>
                  </a:cubicBezTo>
                  <a:cubicBezTo>
                    <a:pt x="218" y="168"/>
                    <a:pt x="232" y="152"/>
                    <a:pt x="232" y="111"/>
                  </a:cubicBezTo>
                  <a:cubicBezTo>
                    <a:pt x="232" y="48"/>
                    <a:pt x="185" y="0"/>
                    <a:pt x="122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48"/>
            <p:cNvSpPr/>
            <p:nvPr/>
          </p:nvSpPr>
          <p:spPr>
            <a:xfrm>
              <a:off x="3746592" y="3679004"/>
              <a:ext cx="6786" cy="6298"/>
            </a:xfrm>
            <a:custGeom>
              <a:rect b="b" l="l" r="r" t="t"/>
              <a:pathLst>
                <a:path extrusionOk="0" h="207" w="223">
                  <a:moveTo>
                    <a:pt x="112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59"/>
                    <a:pt x="48" y="206"/>
                    <a:pt x="112" y="206"/>
                  </a:cubicBezTo>
                  <a:cubicBezTo>
                    <a:pt x="175" y="206"/>
                    <a:pt x="223" y="159"/>
                    <a:pt x="223" y="111"/>
                  </a:cubicBezTo>
                  <a:cubicBezTo>
                    <a:pt x="223" y="48"/>
                    <a:pt x="175" y="0"/>
                    <a:pt x="112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48"/>
            <p:cNvSpPr/>
            <p:nvPr/>
          </p:nvSpPr>
          <p:spPr>
            <a:xfrm>
              <a:off x="4247660" y="3570587"/>
              <a:ext cx="11137" cy="10072"/>
            </a:xfrm>
            <a:custGeom>
              <a:rect b="b" l="l" r="r" t="t"/>
              <a:pathLst>
                <a:path extrusionOk="0" h="331" w="366">
                  <a:moveTo>
                    <a:pt x="207" y="1"/>
                  </a:moveTo>
                  <a:cubicBezTo>
                    <a:pt x="64" y="1"/>
                    <a:pt x="1" y="175"/>
                    <a:pt x="96" y="286"/>
                  </a:cubicBezTo>
                  <a:cubicBezTo>
                    <a:pt x="127" y="317"/>
                    <a:pt x="166" y="331"/>
                    <a:pt x="205" y="331"/>
                  </a:cubicBezTo>
                  <a:cubicBezTo>
                    <a:pt x="286" y="331"/>
                    <a:pt x="365" y="271"/>
                    <a:pt x="365" y="175"/>
                  </a:cubicBezTo>
                  <a:cubicBezTo>
                    <a:pt x="365" y="80"/>
                    <a:pt x="302" y="1"/>
                    <a:pt x="207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5022403" y="3228997"/>
              <a:ext cx="16402" cy="16887"/>
            </a:xfrm>
            <a:custGeom>
              <a:rect b="b" l="l" r="r" t="t"/>
              <a:pathLst>
                <a:path extrusionOk="0" h="555" w="539">
                  <a:moveTo>
                    <a:pt x="270" y="1"/>
                  </a:moveTo>
                  <a:cubicBezTo>
                    <a:pt x="127" y="1"/>
                    <a:pt x="0" y="127"/>
                    <a:pt x="0" y="270"/>
                  </a:cubicBezTo>
                  <a:cubicBezTo>
                    <a:pt x="0" y="428"/>
                    <a:pt x="127" y="555"/>
                    <a:pt x="270" y="555"/>
                  </a:cubicBezTo>
                  <a:cubicBezTo>
                    <a:pt x="428" y="555"/>
                    <a:pt x="539" y="428"/>
                    <a:pt x="539" y="270"/>
                  </a:cubicBezTo>
                  <a:cubicBezTo>
                    <a:pt x="539" y="127"/>
                    <a:pt x="428" y="1"/>
                    <a:pt x="270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852118" y="3503614"/>
              <a:ext cx="17376" cy="17374"/>
            </a:xfrm>
            <a:custGeom>
              <a:rect b="b" l="l" r="r" t="t"/>
              <a:pathLst>
                <a:path extrusionOk="0" h="571" w="571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cubicBezTo>
                    <a:pt x="444" y="571"/>
                    <a:pt x="570" y="444"/>
                    <a:pt x="570" y="286"/>
                  </a:cubicBezTo>
                  <a:cubicBezTo>
                    <a:pt x="570" y="127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5588710" y="3235265"/>
              <a:ext cx="4169" cy="2891"/>
            </a:xfrm>
            <a:custGeom>
              <a:rect b="b" l="l" r="r" t="t"/>
              <a:pathLst>
                <a:path extrusionOk="0" h="95" w="137">
                  <a:moveTo>
                    <a:pt x="73" y="0"/>
                  </a:moveTo>
                  <a:cubicBezTo>
                    <a:pt x="0" y="0"/>
                    <a:pt x="77" y="94"/>
                    <a:pt x="116" y="94"/>
                  </a:cubicBezTo>
                  <a:cubicBezTo>
                    <a:pt x="128" y="94"/>
                    <a:pt x="136" y="86"/>
                    <a:pt x="136" y="64"/>
                  </a:cubicBezTo>
                  <a:cubicBezTo>
                    <a:pt x="136" y="32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4195627" y="3440505"/>
              <a:ext cx="25105" cy="21482"/>
            </a:xfrm>
            <a:custGeom>
              <a:rect b="b" l="l" r="r" t="t"/>
              <a:pathLst>
                <a:path extrusionOk="0" h="706" w="825">
                  <a:moveTo>
                    <a:pt x="476" y="1"/>
                  </a:moveTo>
                  <a:cubicBezTo>
                    <a:pt x="159" y="1"/>
                    <a:pt x="1" y="381"/>
                    <a:pt x="223" y="602"/>
                  </a:cubicBezTo>
                  <a:cubicBezTo>
                    <a:pt x="294" y="674"/>
                    <a:pt x="382" y="706"/>
                    <a:pt x="468" y="706"/>
                  </a:cubicBezTo>
                  <a:cubicBezTo>
                    <a:pt x="649" y="706"/>
                    <a:pt x="824" y="564"/>
                    <a:pt x="824" y="349"/>
                  </a:cubicBezTo>
                  <a:cubicBezTo>
                    <a:pt x="824" y="159"/>
                    <a:pt x="666" y="1"/>
                    <a:pt x="476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364262" y="2783342"/>
              <a:ext cx="10164" cy="9128"/>
            </a:xfrm>
            <a:custGeom>
              <a:rect b="b" l="l" r="r" t="t"/>
              <a:pathLst>
                <a:path extrusionOk="0" h="300" w="334">
                  <a:moveTo>
                    <a:pt x="191" y="1"/>
                  </a:moveTo>
                  <a:cubicBezTo>
                    <a:pt x="64" y="1"/>
                    <a:pt x="1" y="159"/>
                    <a:pt x="96" y="254"/>
                  </a:cubicBezTo>
                  <a:cubicBezTo>
                    <a:pt x="127" y="285"/>
                    <a:pt x="163" y="299"/>
                    <a:pt x="197" y="299"/>
                  </a:cubicBezTo>
                  <a:cubicBezTo>
                    <a:pt x="269" y="299"/>
                    <a:pt x="333" y="239"/>
                    <a:pt x="333" y="143"/>
                  </a:cubicBezTo>
                  <a:cubicBezTo>
                    <a:pt x="333" y="80"/>
                    <a:pt x="270" y="1"/>
                    <a:pt x="19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48"/>
            <p:cNvSpPr/>
            <p:nvPr/>
          </p:nvSpPr>
          <p:spPr>
            <a:xfrm>
              <a:off x="3901778" y="3032916"/>
              <a:ext cx="6269" cy="4290"/>
            </a:xfrm>
            <a:custGeom>
              <a:rect b="b" l="l" r="r" t="t"/>
              <a:pathLst>
                <a:path extrusionOk="0" h="141" w="206">
                  <a:moveTo>
                    <a:pt x="110" y="0"/>
                  </a:moveTo>
                  <a:cubicBezTo>
                    <a:pt x="1" y="0"/>
                    <a:pt x="116" y="141"/>
                    <a:pt x="175" y="141"/>
                  </a:cubicBezTo>
                  <a:cubicBezTo>
                    <a:pt x="192" y="141"/>
                    <a:pt x="205" y="128"/>
                    <a:pt x="205" y="95"/>
                  </a:cubicBezTo>
                  <a:cubicBezTo>
                    <a:pt x="205" y="48"/>
                    <a:pt x="15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48"/>
            <p:cNvSpPr/>
            <p:nvPr/>
          </p:nvSpPr>
          <p:spPr>
            <a:xfrm>
              <a:off x="4914472" y="3508452"/>
              <a:ext cx="32804" cy="27780"/>
            </a:xfrm>
            <a:custGeom>
              <a:rect b="b" l="l" r="r" t="t"/>
              <a:pathLst>
                <a:path extrusionOk="0" h="913" w="1078">
                  <a:moveTo>
                    <a:pt x="618" y="0"/>
                  </a:moveTo>
                  <a:cubicBezTo>
                    <a:pt x="206" y="0"/>
                    <a:pt x="1" y="491"/>
                    <a:pt x="301" y="776"/>
                  </a:cubicBezTo>
                  <a:cubicBezTo>
                    <a:pt x="395" y="870"/>
                    <a:pt x="511" y="912"/>
                    <a:pt x="625" y="912"/>
                  </a:cubicBezTo>
                  <a:cubicBezTo>
                    <a:pt x="856" y="912"/>
                    <a:pt x="1077" y="736"/>
                    <a:pt x="1077" y="459"/>
                  </a:cubicBezTo>
                  <a:cubicBezTo>
                    <a:pt x="1077" y="206"/>
                    <a:pt x="871" y="0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48"/>
            <p:cNvSpPr/>
            <p:nvPr/>
          </p:nvSpPr>
          <p:spPr>
            <a:xfrm>
              <a:off x="5085999" y="3467009"/>
              <a:ext cx="11594" cy="11593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80" y="0"/>
                    <a:pt x="0" y="80"/>
                    <a:pt x="0" y="190"/>
                  </a:cubicBezTo>
                  <a:cubicBezTo>
                    <a:pt x="0" y="301"/>
                    <a:pt x="80" y="380"/>
                    <a:pt x="190" y="380"/>
                  </a:cubicBezTo>
                  <a:cubicBezTo>
                    <a:pt x="301" y="380"/>
                    <a:pt x="380" y="301"/>
                    <a:pt x="380" y="190"/>
                  </a:cubicBezTo>
                  <a:cubicBezTo>
                    <a:pt x="380" y="80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48"/>
            <p:cNvSpPr/>
            <p:nvPr/>
          </p:nvSpPr>
          <p:spPr>
            <a:xfrm>
              <a:off x="4508798" y="3447261"/>
              <a:ext cx="22670" cy="22668"/>
            </a:xfrm>
            <a:custGeom>
              <a:rect b="b" l="l" r="r" t="t"/>
              <a:pathLst>
                <a:path extrusionOk="0" h="745" w="745">
                  <a:moveTo>
                    <a:pt x="381" y="0"/>
                  </a:moveTo>
                  <a:cubicBezTo>
                    <a:pt x="175" y="0"/>
                    <a:pt x="1" y="159"/>
                    <a:pt x="1" y="364"/>
                  </a:cubicBezTo>
                  <a:cubicBezTo>
                    <a:pt x="1" y="586"/>
                    <a:pt x="175" y="744"/>
                    <a:pt x="381" y="744"/>
                  </a:cubicBezTo>
                  <a:cubicBezTo>
                    <a:pt x="587" y="744"/>
                    <a:pt x="745" y="586"/>
                    <a:pt x="745" y="364"/>
                  </a:cubicBezTo>
                  <a:cubicBezTo>
                    <a:pt x="745" y="159"/>
                    <a:pt x="587" y="0"/>
                    <a:pt x="381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48"/>
            <p:cNvSpPr/>
            <p:nvPr/>
          </p:nvSpPr>
          <p:spPr>
            <a:xfrm>
              <a:off x="5147190" y="2781425"/>
              <a:ext cx="12081" cy="11593"/>
            </a:xfrm>
            <a:custGeom>
              <a:rect b="b" l="l" r="r" t="t"/>
              <a:pathLst>
                <a:path extrusionOk="0" h="381" w="397">
                  <a:moveTo>
                    <a:pt x="206" y="0"/>
                  </a:moveTo>
                  <a:cubicBezTo>
                    <a:pt x="95" y="0"/>
                    <a:pt x="0" y="79"/>
                    <a:pt x="0" y="190"/>
                  </a:cubicBezTo>
                  <a:cubicBezTo>
                    <a:pt x="0" y="301"/>
                    <a:pt x="95" y="380"/>
                    <a:pt x="206" y="380"/>
                  </a:cubicBezTo>
                  <a:cubicBezTo>
                    <a:pt x="301" y="380"/>
                    <a:pt x="396" y="301"/>
                    <a:pt x="396" y="190"/>
                  </a:cubicBezTo>
                  <a:cubicBezTo>
                    <a:pt x="396" y="79"/>
                    <a:pt x="301" y="0"/>
                    <a:pt x="20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48"/>
            <p:cNvSpPr/>
            <p:nvPr/>
          </p:nvSpPr>
          <p:spPr>
            <a:xfrm>
              <a:off x="4956403" y="3081084"/>
              <a:ext cx="13998" cy="13997"/>
            </a:xfrm>
            <a:custGeom>
              <a:rect b="b" l="l" r="r" t="t"/>
              <a:pathLst>
                <a:path extrusionOk="0" h="460" w="46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60"/>
                    <a:pt x="222" y="460"/>
                  </a:cubicBezTo>
                  <a:cubicBezTo>
                    <a:pt x="349" y="460"/>
                    <a:pt x="459" y="349"/>
                    <a:pt x="459" y="222"/>
                  </a:cubicBezTo>
                  <a:cubicBezTo>
                    <a:pt x="459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48"/>
            <p:cNvSpPr/>
            <p:nvPr/>
          </p:nvSpPr>
          <p:spPr>
            <a:xfrm>
              <a:off x="3958101" y="3365834"/>
              <a:ext cx="26535" cy="22425"/>
            </a:xfrm>
            <a:custGeom>
              <a:rect b="b" l="l" r="r" t="t"/>
              <a:pathLst>
                <a:path extrusionOk="0" h="737" w="872">
                  <a:moveTo>
                    <a:pt x="508" y="0"/>
                  </a:moveTo>
                  <a:cubicBezTo>
                    <a:pt x="175" y="0"/>
                    <a:pt x="1" y="396"/>
                    <a:pt x="238" y="634"/>
                  </a:cubicBezTo>
                  <a:cubicBezTo>
                    <a:pt x="314" y="704"/>
                    <a:pt x="406" y="737"/>
                    <a:pt x="496" y="737"/>
                  </a:cubicBezTo>
                  <a:cubicBezTo>
                    <a:pt x="688" y="737"/>
                    <a:pt x="872" y="591"/>
                    <a:pt x="872" y="365"/>
                  </a:cubicBezTo>
                  <a:cubicBezTo>
                    <a:pt x="872" y="159"/>
                    <a:pt x="713" y="0"/>
                    <a:pt x="508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48"/>
            <p:cNvSpPr/>
            <p:nvPr/>
          </p:nvSpPr>
          <p:spPr>
            <a:xfrm>
              <a:off x="4649013" y="3303212"/>
              <a:ext cx="17862" cy="17831"/>
            </a:xfrm>
            <a:custGeom>
              <a:rect b="b" l="l" r="r" t="t"/>
              <a:pathLst>
                <a:path extrusionOk="0" h="586" w="587">
                  <a:moveTo>
                    <a:pt x="301" y="0"/>
                  </a:moveTo>
                  <a:cubicBezTo>
                    <a:pt x="143" y="0"/>
                    <a:pt x="0" y="143"/>
                    <a:pt x="0" y="301"/>
                  </a:cubicBezTo>
                  <a:cubicBezTo>
                    <a:pt x="0" y="459"/>
                    <a:pt x="143" y="586"/>
                    <a:pt x="301" y="586"/>
                  </a:cubicBezTo>
                  <a:cubicBezTo>
                    <a:pt x="459" y="586"/>
                    <a:pt x="586" y="459"/>
                    <a:pt x="586" y="301"/>
                  </a:cubicBezTo>
                  <a:cubicBezTo>
                    <a:pt x="586" y="143"/>
                    <a:pt x="459" y="0"/>
                    <a:pt x="301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48"/>
            <p:cNvSpPr/>
            <p:nvPr/>
          </p:nvSpPr>
          <p:spPr>
            <a:xfrm>
              <a:off x="4264548" y="3477111"/>
              <a:ext cx="13511" cy="11258"/>
            </a:xfrm>
            <a:custGeom>
              <a:rect b="b" l="l" r="r" t="t"/>
              <a:pathLst>
                <a:path extrusionOk="0" h="370" w="444">
                  <a:moveTo>
                    <a:pt x="253" y="1"/>
                  </a:moveTo>
                  <a:cubicBezTo>
                    <a:pt x="95" y="1"/>
                    <a:pt x="0" y="191"/>
                    <a:pt x="127" y="318"/>
                  </a:cubicBezTo>
                  <a:cubicBezTo>
                    <a:pt x="162" y="353"/>
                    <a:pt x="208" y="369"/>
                    <a:pt x="253" y="369"/>
                  </a:cubicBezTo>
                  <a:cubicBezTo>
                    <a:pt x="349" y="369"/>
                    <a:pt x="443" y="298"/>
                    <a:pt x="443" y="191"/>
                  </a:cubicBezTo>
                  <a:cubicBezTo>
                    <a:pt x="443" y="80"/>
                    <a:pt x="364" y="1"/>
                    <a:pt x="253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48"/>
            <p:cNvSpPr/>
            <p:nvPr/>
          </p:nvSpPr>
          <p:spPr>
            <a:xfrm>
              <a:off x="4838340" y="3145045"/>
              <a:ext cx="10650" cy="10528"/>
            </a:xfrm>
            <a:custGeom>
              <a:rect b="b" l="l" r="r" t="t"/>
              <a:pathLst>
                <a:path extrusionOk="0" h="346" w="350">
                  <a:moveTo>
                    <a:pt x="175" y="1"/>
                  </a:moveTo>
                  <a:cubicBezTo>
                    <a:pt x="88" y="1"/>
                    <a:pt x="1" y="60"/>
                    <a:pt x="1" y="179"/>
                  </a:cubicBezTo>
                  <a:cubicBezTo>
                    <a:pt x="1" y="290"/>
                    <a:pt x="88" y="345"/>
                    <a:pt x="175" y="345"/>
                  </a:cubicBezTo>
                  <a:cubicBezTo>
                    <a:pt x="262" y="345"/>
                    <a:pt x="349" y="290"/>
                    <a:pt x="349" y="179"/>
                  </a:cubicBezTo>
                  <a:cubicBezTo>
                    <a:pt x="349" y="60"/>
                    <a:pt x="262" y="1"/>
                    <a:pt x="17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48"/>
            <p:cNvSpPr/>
            <p:nvPr/>
          </p:nvSpPr>
          <p:spPr>
            <a:xfrm>
              <a:off x="4334868" y="3301752"/>
              <a:ext cx="14485" cy="12414"/>
            </a:xfrm>
            <a:custGeom>
              <a:rect b="b" l="l" r="r" t="t"/>
              <a:pathLst>
                <a:path extrusionOk="0" h="408" w="476">
                  <a:moveTo>
                    <a:pt x="270" y="1"/>
                  </a:moveTo>
                  <a:cubicBezTo>
                    <a:pt x="96" y="1"/>
                    <a:pt x="1" y="222"/>
                    <a:pt x="127" y="349"/>
                  </a:cubicBezTo>
                  <a:cubicBezTo>
                    <a:pt x="168" y="389"/>
                    <a:pt x="218" y="407"/>
                    <a:pt x="267" y="407"/>
                  </a:cubicBezTo>
                  <a:cubicBezTo>
                    <a:pt x="373" y="407"/>
                    <a:pt x="476" y="325"/>
                    <a:pt x="476" y="206"/>
                  </a:cubicBezTo>
                  <a:cubicBezTo>
                    <a:pt x="476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48"/>
            <p:cNvSpPr/>
            <p:nvPr/>
          </p:nvSpPr>
          <p:spPr>
            <a:xfrm>
              <a:off x="4815214" y="3050747"/>
              <a:ext cx="22701" cy="18895"/>
            </a:xfrm>
            <a:custGeom>
              <a:rect b="b" l="l" r="r" t="t"/>
              <a:pathLst>
                <a:path extrusionOk="0" h="621" w="746">
                  <a:moveTo>
                    <a:pt x="428" y="0"/>
                  </a:moveTo>
                  <a:cubicBezTo>
                    <a:pt x="143" y="0"/>
                    <a:pt x="1" y="333"/>
                    <a:pt x="207" y="523"/>
                  </a:cubicBezTo>
                  <a:cubicBezTo>
                    <a:pt x="269" y="591"/>
                    <a:pt x="349" y="621"/>
                    <a:pt x="428" y="621"/>
                  </a:cubicBezTo>
                  <a:cubicBezTo>
                    <a:pt x="589" y="621"/>
                    <a:pt x="745" y="497"/>
                    <a:pt x="745" y="317"/>
                  </a:cubicBezTo>
                  <a:cubicBezTo>
                    <a:pt x="745" y="143"/>
                    <a:pt x="603" y="0"/>
                    <a:pt x="42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48"/>
            <p:cNvSpPr/>
            <p:nvPr/>
          </p:nvSpPr>
          <p:spPr>
            <a:xfrm>
              <a:off x="3617970" y="3074573"/>
              <a:ext cx="4351" cy="4016"/>
            </a:xfrm>
            <a:custGeom>
              <a:rect b="b" l="l" r="r" t="t"/>
              <a:pathLst>
                <a:path extrusionOk="0" h="132" w="143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12"/>
                    <a:pt x="36" y="132"/>
                    <a:pt x="72" y="132"/>
                  </a:cubicBezTo>
                  <a:cubicBezTo>
                    <a:pt x="107" y="132"/>
                    <a:pt x="143" y="112"/>
                    <a:pt x="143" y="72"/>
                  </a:cubicBezTo>
                  <a:cubicBezTo>
                    <a:pt x="143" y="25"/>
                    <a:pt x="107" y="1"/>
                    <a:pt x="7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48"/>
            <p:cNvSpPr/>
            <p:nvPr/>
          </p:nvSpPr>
          <p:spPr>
            <a:xfrm>
              <a:off x="4482782" y="3276709"/>
              <a:ext cx="22670" cy="19839"/>
            </a:xfrm>
            <a:custGeom>
              <a:rect b="b" l="l" r="r" t="t"/>
              <a:pathLst>
                <a:path extrusionOk="0" h="652" w="745">
                  <a:moveTo>
                    <a:pt x="428" y="0"/>
                  </a:moveTo>
                  <a:cubicBezTo>
                    <a:pt x="143" y="0"/>
                    <a:pt x="1" y="348"/>
                    <a:pt x="207" y="554"/>
                  </a:cubicBezTo>
                  <a:cubicBezTo>
                    <a:pt x="269" y="622"/>
                    <a:pt x="348" y="652"/>
                    <a:pt x="426" y="652"/>
                  </a:cubicBezTo>
                  <a:cubicBezTo>
                    <a:pt x="587" y="652"/>
                    <a:pt x="745" y="524"/>
                    <a:pt x="745" y="333"/>
                  </a:cubicBezTo>
                  <a:cubicBezTo>
                    <a:pt x="745" y="143"/>
                    <a:pt x="602" y="0"/>
                    <a:pt x="428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48"/>
            <p:cNvSpPr/>
            <p:nvPr/>
          </p:nvSpPr>
          <p:spPr>
            <a:xfrm>
              <a:off x="5410246" y="2973185"/>
              <a:ext cx="10133" cy="8641"/>
            </a:xfrm>
            <a:custGeom>
              <a:rect b="b" l="l" r="r" t="t"/>
              <a:pathLst>
                <a:path extrusionOk="0" h="284" w="333">
                  <a:moveTo>
                    <a:pt x="190" y="0"/>
                  </a:moveTo>
                  <a:cubicBezTo>
                    <a:pt x="64" y="0"/>
                    <a:pt x="0" y="158"/>
                    <a:pt x="95" y="238"/>
                  </a:cubicBezTo>
                  <a:cubicBezTo>
                    <a:pt x="122" y="269"/>
                    <a:pt x="157" y="283"/>
                    <a:pt x="192" y="283"/>
                  </a:cubicBezTo>
                  <a:cubicBezTo>
                    <a:pt x="263" y="283"/>
                    <a:pt x="333" y="227"/>
                    <a:pt x="333" y="143"/>
                  </a:cubicBezTo>
                  <a:cubicBezTo>
                    <a:pt x="333" y="63"/>
                    <a:pt x="270" y="0"/>
                    <a:pt x="190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48"/>
            <p:cNvSpPr/>
            <p:nvPr/>
          </p:nvSpPr>
          <p:spPr>
            <a:xfrm>
              <a:off x="4656225" y="3597090"/>
              <a:ext cx="15458" cy="15457"/>
            </a:xfrm>
            <a:custGeom>
              <a:rect b="b" l="l" r="r" t="t"/>
              <a:pathLst>
                <a:path extrusionOk="0" h="508" w="508">
                  <a:moveTo>
                    <a:pt x="254" y="0"/>
                  </a:moveTo>
                  <a:cubicBezTo>
                    <a:pt x="112" y="0"/>
                    <a:pt x="1" y="111"/>
                    <a:pt x="1" y="254"/>
                  </a:cubicBezTo>
                  <a:cubicBezTo>
                    <a:pt x="1" y="396"/>
                    <a:pt x="112" y="507"/>
                    <a:pt x="254" y="507"/>
                  </a:cubicBezTo>
                  <a:cubicBezTo>
                    <a:pt x="397" y="507"/>
                    <a:pt x="507" y="396"/>
                    <a:pt x="507" y="254"/>
                  </a:cubicBezTo>
                  <a:cubicBezTo>
                    <a:pt x="507" y="111"/>
                    <a:pt x="397" y="0"/>
                    <a:pt x="254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48"/>
            <p:cNvSpPr/>
            <p:nvPr/>
          </p:nvSpPr>
          <p:spPr>
            <a:xfrm>
              <a:off x="4186955" y="3496402"/>
              <a:ext cx="23157" cy="23642"/>
            </a:xfrm>
            <a:custGeom>
              <a:rect b="b" l="l" r="r" t="t"/>
              <a:pathLst>
                <a:path extrusionOk="0" h="777" w="761">
                  <a:moveTo>
                    <a:pt x="381" y="0"/>
                  </a:moveTo>
                  <a:cubicBezTo>
                    <a:pt x="175" y="0"/>
                    <a:pt x="1" y="174"/>
                    <a:pt x="1" y="380"/>
                  </a:cubicBezTo>
                  <a:cubicBezTo>
                    <a:pt x="1" y="602"/>
                    <a:pt x="175" y="776"/>
                    <a:pt x="381" y="776"/>
                  </a:cubicBezTo>
                  <a:cubicBezTo>
                    <a:pt x="587" y="776"/>
                    <a:pt x="761" y="602"/>
                    <a:pt x="761" y="380"/>
                  </a:cubicBezTo>
                  <a:cubicBezTo>
                    <a:pt x="761" y="174"/>
                    <a:pt x="587" y="0"/>
                    <a:pt x="381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48"/>
            <p:cNvSpPr/>
            <p:nvPr/>
          </p:nvSpPr>
          <p:spPr>
            <a:xfrm>
              <a:off x="4794979" y="3178881"/>
              <a:ext cx="14028" cy="12049"/>
            </a:xfrm>
            <a:custGeom>
              <a:rect b="b" l="l" r="r" t="t"/>
              <a:pathLst>
                <a:path extrusionOk="0" h="396" w="461">
                  <a:moveTo>
                    <a:pt x="270" y="1"/>
                  </a:moveTo>
                  <a:cubicBezTo>
                    <a:pt x="96" y="1"/>
                    <a:pt x="1" y="207"/>
                    <a:pt x="128" y="333"/>
                  </a:cubicBezTo>
                  <a:cubicBezTo>
                    <a:pt x="170" y="376"/>
                    <a:pt x="222" y="396"/>
                    <a:pt x="272" y="396"/>
                  </a:cubicBezTo>
                  <a:cubicBezTo>
                    <a:pt x="370" y="396"/>
                    <a:pt x="460" y="322"/>
                    <a:pt x="460" y="207"/>
                  </a:cubicBezTo>
                  <a:cubicBezTo>
                    <a:pt x="460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48"/>
            <p:cNvSpPr/>
            <p:nvPr/>
          </p:nvSpPr>
          <p:spPr>
            <a:xfrm>
              <a:off x="4294398" y="3052664"/>
              <a:ext cx="25105" cy="25072"/>
            </a:xfrm>
            <a:custGeom>
              <a:rect b="b" l="l" r="r" t="t"/>
              <a:pathLst>
                <a:path extrusionOk="0" h="824" w="825">
                  <a:moveTo>
                    <a:pt x="412" y="1"/>
                  </a:moveTo>
                  <a:cubicBezTo>
                    <a:pt x="191" y="1"/>
                    <a:pt x="1" y="17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cubicBezTo>
                    <a:pt x="650" y="824"/>
                    <a:pt x="824" y="634"/>
                    <a:pt x="824" y="412"/>
                  </a:cubicBezTo>
                  <a:cubicBezTo>
                    <a:pt x="824" y="175"/>
                    <a:pt x="650" y="1"/>
                    <a:pt x="41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48"/>
            <p:cNvSpPr/>
            <p:nvPr/>
          </p:nvSpPr>
          <p:spPr>
            <a:xfrm>
              <a:off x="4371017" y="3228510"/>
              <a:ext cx="14485" cy="14483"/>
            </a:xfrm>
            <a:custGeom>
              <a:rect b="b" l="l" r="r" t="t"/>
              <a:pathLst>
                <a:path extrusionOk="0" h="476" w="476">
                  <a:moveTo>
                    <a:pt x="238" y="1"/>
                  </a:moveTo>
                  <a:cubicBezTo>
                    <a:pt x="111" y="1"/>
                    <a:pt x="0" y="96"/>
                    <a:pt x="0" y="238"/>
                  </a:cubicBezTo>
                  <a:cubicBezTo>
                    <a:pt x="0" y="365"/>
                    <a:pt x="111" y="476"/>
                    <a:pt x="238" y="476"/>
                  </a:cubicBezTo>
                  <a:cubicBezTo>
                    <a:pt x="380" y="476"/>
                    <a:pt x="475" y="365"/>
                    <a:pt x="475" y="238"/>
                  </a:cubicBezTo>
                  <a:cubicBezTo>
                    <a:pt x="475" y="96"/>
                    <a:pt x="380" y="1"/>
                    <a:pt x="238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48"/>
            <p:cNvSpPr/>
            <p:nvPr/>
          </p:nvSpPr>
          <p:spPr>
            <a:xfrm>
              <a:off x="4099746" y="3259365"/>
              <a:ext cx="10650" cy="9159"/>
            </a:xfrm>
            <a:custGeom>
              <a:rect b="b" l="l" r="r" t="t"/>
              <a:pathLst>
                <a:path extrusionOk="0" h="301" w="350">
                  <a:moveTo>
                    <a:pt x="207" y="0"/>
                  </a:moveTo>
                  <a:cubicBezTo>
                    <a:pt x="1" y="0"/>
                    <a:pt x="1" y="301"/>
                    <a:pt x="207" y="301"/>
                  </a:cubicBezTo>
                  <a:cubicBezTo>
                    <a:pt x="286" y="301"/>
                    <a:pt x="349" y="222"/>
                    <a:pt x="349" y="143"/>
                  </a:cubicBezTo>
                  <a:cubicBezTo>
                    <a:pt x="349" y="63"/>
                    <a:pt x="286" y="0"/>
                    <a:pt x="207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48"/>
            <p:cNvSpPr/>
            <p:nvPr/>
          </p:nvSpPr>
          <p:spPr>
            <a:xfrm>
              <a:off x="4653334" y="3646719"/>
              <a:ext cx="11107" cy="11593"/>
            </a:xfrm>
            <a:custGeom>
              <a:rect b="b" l="l" r="r" t="t"/>
              <a:pathLst>
                <a:path extrusionOk="0" h="381" w="365">
                  <a:moveTo>
                    <a:pt x="175" y="0"/>
                  </a:moveTo>
                  <a:cubicBezTo>
                    <a:pt x="80" y="0"/>
                    <a:pt x="1" y="95"/>
                    <a:pt x="1" y="190"/>
                  </a:cubicBezTo>
                  <a:cubicBezTo>
                    <a:pt x="1" y="301"/>
                    <a:pt x="80" y="380"/>
                    <a:pt x="175" y="380"/>
                  </a:cubicBezTo>
                  <a:cubicBezTo>
                    <a:pt x="286" y="380"/>
                    <a:pt x="365" y="301"/>
                    <a:pt x="365" y="190"/>
                  </a:cubicBezTo>
                  <a:cubicBezTo>
                    <a:pt x="365" y="95"/>
                    <a:pt x="286" y="0"/>
                    <a:pt x="17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48"/>
            <p:cNvSpPr/>
            <p:nvPr/>
          </p:nvSpPr>
          <p:spPr>
            <a:xfrm>
              <a:off x="4872085" y="2913423"/>
              <a:ext cx="19779" cy="17405"/>
            </a:xfrm>
            <a:custGeom>
              <a:rect b="b" l="l" r="r" t="t"/>
              <a:pathLst>
                <a:path extrusionOk="0" h="572" w="650">
                  <a:moveTo>
                    <a:pt x="364" y="1"/>
                  </a:moveTo>
                  <a:cubicBezTo>
                    <a:pt x="111" y="1"/>
                    <a:pt x="0" y="301"/>
                    <a:pt x="174" y="491"/>
                  </a:cubicBezTo>
                  <a:cubicBezTo>
                    <a:pt x="230" y="547"/>
                    <a:pt x="298" y="572"/>
                    <a:pt x="366" y="572"/>
                  </a:cubicBezTo>
                  <a:cubicBezTo>
                    <a:pt x="510" y="572"/>
                    <a:pt x="649" y="458"/>
                    <a:pt x="649" y="286"/>
                  </a:cubicBezTo>
                  <a:cubicBezTo>
                    <a:pt x="649" y="127"/>
                    <a:pt x="523" y="1"/>
                    <a:pt x="364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48"/>
            <p:cNvSpPr/>
            <p:nvPr/>
          </p:nvSpPr>
          <p:spPr>
            <a:xfrm>
              <a:off x="4937598" y="2881139"/>
              <a:ext cx="8216" cy="7759"/>
            </a:xfrm>
            <a:custGeom>
              <a:rect b="b" l="l" r="r" t="t"/>
              <a:pathLst>
                <a:path extrusionOk="0" h="255" w="270">
                  <a:moveTo>
                    <a:pt x="143" y="1"/>
                  </a:moveTo>
                  <a:cubicBezTo>
                    <a:pt x="64" y="1"/>
                    <a:pt x="1" y="48"/>
                    <a:pt x="1" y="127"/>
                  </a:cubicBezTo>
                  <a:cubicBezTo>
                    <a:pt x="1" y="191"/>
                    <a:pt x="64" y="254"/>
                    <a:pt x="143" y="254"/>
                  </a:cubicBezTo>
                  <a:cubicBezTo>
                    <a:pt x="207" y="254"/>
                    <a:pt x="270" y="191"/>
                    <a:pt x="270" y="127"/>
                  </a:cubicBezTo>
                  <a:cubicBezTo>
                    <a:pt x="270" y="4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48"/>
            <p:cNvSpPr/>
            <p:nvPr/>
          </p:nvSpPr>
          <p:spPr>
            <a:xfrm>
              <a:off x="4446176" y="3451581"/>
              <a:ext cx="47714" cy="40834"/>
            </a:xfrm>
            <a:custGeom>
              <a:rect b="b" l="l" r="r" t="t"/>
              <a:pathLst>
                <a:path extrusionOk="0" h="1342" w="1568">
                  <a:moveTo>
                    <a:pt x="887" y="1"/>
                  </a:moveTo>
                  <a:cubicBezTo>
                    <a:pt x="301" y="1"/>
                    <a:pt x="0" y="729"/>
                    <a:pt x="428" y="1141"/>
                  </a:cubicBezTo>
                  <a:cubicBezTo>
                    <a:pt x="561" y="1279"/>
                    <a:pt x="728" y="1341"/>
                    <a:pt x="893" y="1341"/>
                  </a:cubicBezTo>
                  <a:cubicBezTo>
                    <a:pt x="1235" y="1341"/>
                    <a:pt x="1568" y="1072"/>
                    <a:pt x="1568" y="666"/>
                  </a:cubicBezTo>
                  <a:cubicBezTo>
                    <a:pt x="1568" y="302"/>
                    <a:pt x="1267" y="1"/>
                    <a:pt x="88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48"/>
            <p:cNvSpPr/>
            <p:nvPr/>
          </p:nvSpPr>
          <p:spPr>
            <a:xfrm>
              <a:off x="4265491" y="3608653"/>
              <a:ext cx="12081" cy="10741"/>
            </a:xfrm>
            <a:custGeom>
              <a:rect b="b" l="l" r="r" t="t"/>
              <a:pathLst>
                <a:path extrusionOk="0" h="353" w="397">
                  <a:moveTo>
                    <a:pt x="222" y="0"/>
                  </a:moveTo>
                  <a:cubicBezTo>
                    <a:pt x="80" y="0"/>
                    <a:pt x="1" y="190"/>
                    <a:pt x="96" y="301"/>
                  </a:cubicBezTo>
                  <a:cubicBezTo>
                    <a:pt x="131" y="337"/>
                    <a:pt x="175" y="353"/>
                    <a:pt x="218" y="353"/>
                  </a:cubicBezTo>
                  <a:cubicBezTo>
                    <a:pt x="309" y="353"/>
                    <a:pt x="397" y="282"/>
                    <a:pt x="397" y="175"/>
                  </a:cubicBezTo>
                  <a:cubicBezTo>
                    <a:pt x="397" y="80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48"/>
            <p:cNvSpPr/>
            <p:nvPr/>
          </p:nvSpPr>
          <p:spPr>
            <a:xfrm>
              <a:off x="5140922" y="3433294"/>
              <a:ext cx="10133" cy="9646"/>
            </a:xfrm>
            <a:custGeom>
              <a:rect b="b" l="l" r="r" t="t"/>
              <a:pathLst>
                <a:path extrusionOk="0" h="317" w="333">
                  <a:moveTo>
                    <a:pt x="159" y="0"/>
                  </a:moveTo>
                  <a:cubicBezTo>
                    <a:pt x="80" y="0"/>
                    <a:pt x="0" y="63"/>
                    <a:pt x="0" y="158"/>
                  </a:cubicBezTo>
                  <a:cubicBezTo>
                    <a:pt x="0" y="253"/>
                    <a:pt x="80" y="317"/>
                    <a:pt x="159" y="317"/>
                  </a:cubicBezTo>
                  <a:cubicBezTo>
                    <a:pt x="254" y="317"/>
                    <a:pt x="333" y="253"/>
                    <a:pt x="333" y="158"/>
                  </a:cubicBezTo>
                  <a:cubicBezTo>
                    <a:pt x="333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48"/>
            <p:cNvSpPr/>
            <p:nvPr/>
          </p:nvSpPr>
          <p:spPr>
            <a:xfrm>
              <a:off x="5207896" y="3457850"/>
              <a:ext cx="19293" cy="16461"/>
            </a:xfrm>
            <a:custGeom>
              <a:rect b="b" l="l" r="r" t="t"/>
              <a:pathLst>
                <a:path extrusionOk="0" h="541" w="634">
                  <a:moveTo>
                    <a:pt x="365" y="1"/>
                  </a:moveTo>
                  <a:cubicBezTo>
                    <a:pt x="111" y="1"/>
                    <a:pt x="0" y="286"/>
                    <a:pt x="175" y="460"/>
                  </a:cubicBezTo>
                  <a:cubicBezTo>
                    <a:pt x="226" y="516"/>
                    <a:pt x="291" y="541"/>
                    <a:pt x="357" y="541"/>
                  </a:cubicBezTo>
                  <a:cubicBezTo>
                    <a:pt x="496" y="541"/>
                    <a:pt x="634" y="431"/>
                    <a:pt x="634" y="270"/>
                  </a:cubicBezTo>
                  <a:cubicBezTo>
                    <a:pt x="634" y="111"/>
                    <a:pt x="507" y="1"/>
                    <a:pt x="365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48"/>
            <p:cNvSpPr/>
            <p:nvPr/>
          </p:nvSpPr>
          <p:spPr>
            <a:xfrm>
              <a:off x="3972555" y="3521932"/>
              <a:ext cx="11137" cy="9493"/>
            </a:xfrm>
            <a:custGeom>
              <a:rect b="b" l="l" r="r" t="t"/>
              <a:pathLst>
                <a:path extrusionOk="0" h="312" w="366">
                  <a:moveTo>
                    <a:pt x="207" y="0"/>
                  </a:moveTo>
                  <a:cubicBezTo>
                    <a:pt x="64" y="0"/>
                    <a:pt x="1" y="159"/>
                    <a:pt x="96" y="270"/>
                  </a:cubicBezTo>
                  <a:cubicBezTo>
                    <a:pt x="125" y="299"/>
                    <a:pt x="162" y="312"/>
                    <a:pt x="198" y="312"/>
                  </a:cubicBezTo>
                  <a:cubicBezTo>
                    <a:pt x="281" y="312"/>
                    <a:pt x="365" y="247"/>
                    <a:pt x="365" y="159"/>
                  </a:cubicBezTo>
                  <a:cubicBezTo>
                    <a:pt x="365" y="64"/>
                    <a:pt x="286" y="0"/>
                    <a:pt x="207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48"/>
            <p:cNvSpPr/>
            <p:nvPr/>
          </p:nvSpPr>
          <p:spPr>
            <a:xfrm>
              <a:off x="4423994" y="3212140"/>
              <a:ext cx="27509" cy="27476"/>
            </a:xfrm>
            <a:custGeom>
              <a:rect b="b" l="l" r="r" t="t"/>
              <a:pathLst>
                <a:path extrusionOk="0" h="903" w="904">
                  <a:moveTo>
                    <a:pt x="460" y="0"/>
                  </a:moveTo>
                  <a:cubicBezTo>
                    <a:pt x="207" y="0"/>
                    <a:pt x="1" y="206"/>
                    <a:pt x="1" y="444"/>
                  </a:cubicBezTo>
                  <a:cubicBezTo>
                    <a:pt x="1" y="697"/>
                    <a:pt x="207" y="903"/>
                    <a:pt x="460" y="903"/>
                  </a:cubicBezTo>
                  <a:cubicBezTo>
                    <a:pt x="713" y="903"/>
                    <a:pt x="904" y="697"/>
                    <a:pt x="904" y="444"/>
                  </a:cubicBezTo>
                  <a:cubicBezTo>
                    <a:pt x="904" y="206"/>
                    <a:pt x="713" y="0"/>
                    <a:pt x="460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48"/>
            <p:cNvSpPr/>
            <p:nvPr/>
          </p:nvSpPr>
          <p:spPr>
            <a:xfrm>
              <a:off x="4110366" y="3645259"/>
              <a:ext cx="15915" cy="13662"/>
            </a:xfrm>
            <a:custGeom>
              <a:rect b="b" l="l" r="r" t="t"/>
              <a:pathLst>
                <a:path extrusionOk="0" h="449" w="523">
                  <a:moveTo>
                    <a:pt x="301" y="1"/>
                  </a:moveTo>
                  <a:cubicBezTo>
                    <a:pt x="95" y="1"/>
                    <a:pt x="0" y="238"/>
                    <a:pt x="143" y="381"/>
                  </a:cubicBezTo>
                  <a:cubicBezTo>
                    <a:pt x="190" y="428"/>
                    <a:pt x="247" y="449"/>
                    <a:pt x="302" y="449"/>
                  </a:cubicBezTo>
                  <a:cubicBezTo>
                    <a:pt x="416" y="449"/>
                    <a:pt x="523" y="361"/>
                    <a:pt x="523" y="223"/>
                  </a:cubicBezTo>
                  <a:cubicBezTo>
                    <a:pt x="523" y="96"/>
                    <a:pt x="428" y="1"/>
                    <a:pt x="301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48"/>
            <p:cNvSpPr/>
            <p:nvPr/>
          </p:nvSpPr>
          <p:spPr>
            <a:xfrm>
              <a:off x="4588308" y="3803304"/>
              <a:ext cx="12081" cy="10284"/>
            </a:xfrm>
            <a:custGeom>
              <a:rect b="b" l="l" r="r" t="t"/>
              <a:pathLst>
                <a:path extrusionOk="0" h="338" w="397">
                  <a:moveTo>
                    <a:pt x="222" y="0"/>
                  </a:moveTo>
                  <a:cubicBezTo>
                    <a:pt x="79" y="0"/>
                    <a:pt x="0" y="190"/>
                    <a:pt x="111" y="285"/>
                  </a:cubicBezTo>
                  <a:cubicBezTo>
                    <a:pt x="147" y="322"/>
                    <a:pt x="190" y="337"/>
                    <a:pt x="232" y="337"/>
                  </a:cubicBezTo>
                  <a:cubicBezTo>
                    <a:pt x="317" y="337"/>
                    <a:pt x="396" y="270"/>
                    <a:pt x="396" y="174"/>
                  </a:cubicBezTo>
                  <a:cubicBezTo>
                    <a:pt x="396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48"/>
            <p:cNvSpPr/>
            <p:nvPr/>
          </p:nvSpPr>
          <p:spPr>
            <a:xfrm>
              <a:off x="3960992" y="3137955"/>
              <a:ext cx="7273" cy="7242"/>
            </a:xfrm>
            <a:custGeom>
              <a:rect b="b" l="l" r="r" t="t"/>
              <a:pathLst>
                <a:path extrusionOk="0" h="238" w="239">
                  <a:moveTo>
                    <a:pt x="112" y="0"/>
                  </a:moveTo>
                  <a:cubicBezTo>
                    <a:pt x="48" y="0"/>
                    <a:pt x="1" y="48"/>
                    <a:pt x="1" y="111"/>
                  </a:cubicBezTo>
                  <a:cubicBezTo>
                    <a:pt x="1" y="174"/>
                    <a:pt x="48" y="238"/>
                    <a:pt x="112" y="238"/>
                  </a:cubicBezTo>
                  <a:cubicBezTo>
                    <a:pt x="175" y="238"/>
                    <a:pt x="238" y="174"/>
                    <a:pt x="238" y="111"/>
                  </a:cubicBezTo>
                  <a:cubicBezTo>
                    <a:pt x="238" y="48"/>
                    <a:pt x="175" y="0"/>
                    <a:pt x="112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48"/>
            <p:cNvSpPr/>
            <p:nvPr/>
          </p:nvSpPr>
          <p:spPr>
            <a:xfrm>
              <a:off x="4118064" y="3382204"/>
              <a:ext cx="15945" cy="15457"/>
            </a:xfrm>
            <a:custGeom>
              <a:rect b="b" l="l" r="r" t="t"/>
              <a:pathLst>
                <a:path extrusionOk="0" h="508" w="524">
                  <a:moveTo>
                    <a:pt x="270" y="1"/>
                  </a:moveTo>
                  <a:cubicBezTo>
                    <a:pt x="127" y="1"/>
                    <a:pt x="1" y="112"/>
                    <a:pt x="1" y="254"/>
                  </a:cubicBezTo>
                  <a:cubicBezTo>
                    <a:pt x="1" y="397"/>
                    <a:pt x="127" y="507"/>
                    <a:pt x="270" y="507"/>
                  </a:cubicBezTo>
                  <a:cubicBezTo>
                    <a:pt x="412" y="507"/>
                    <a:pt x="523" y="397"/>
                    <a:pt x="523" y="254"/>
                  </a:cubicBezTo>
                  <a:cubicBezTo>
                    <a:pt x="523" y="112"/>
                    <a:pt x="412" y="1"/>
                    <a:pt x="270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48"/>
            <p:cNvSpPr/>
            <p:nvPr/>
          </p:nvSpPr>
          <p:spPr>
            <a:xfrm>
              <a:off x="5217541" y="2835861"/>
              <a:ext cx="17832" cy="17861"/>
            </a:xfrm>
            <a:custGeom>
              <a:rect b="b" l="l" r="r" t="t"/>
              <a:pathLst>
                <a:path extrusionOk="0" h="587" w="586">
                  <a:moveTo>
                    <a:pt x="301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4"/>
                    <a:pt x="127" y="586"/>
                    <a:pt x="301" y="586"/>
                  </a:cubicBezTo>
                  <a:cubicBezTo>
                    <a:pt x="459" y="586"/>
                    <a:pt x="586" y="444"/>
                    <a:pt x="586" y="285"/>
                  </a:cubicBezTo>
                  <a:cubicBezTo>
                    <a:pt x="586" y="127"/>
                    <a:pt x="459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48"/>
            <p:cNvSpPr/>
            <p:nvPr/>
          </p:nvSpPr>
          <p:spPr>
            <a:xfrm>
              <a:off x="4755970" y="3839423"/>
              <a:ext cx="8216" cy="7272"/>
            </a:xfrm>
            <a:custGeom>
              <a:rect b="b" l="l" r="r" t="t"/>
              <a:pathLst>
                <a:path extrusionOk="0" h="239" w="270">
                  <a:moveTo>
                    <a:pt x="143" y="1"/>
                  </a:moveTo>
                  <a:cubicBezTo>
                    <a:pt x="0" y="17"/>
                    <a:pt x="0" y="222"/>
                    <a:pt x="143" y="238"/>
                  </a:cubicBezTo>
                  <a:cubicBezTo>
                    <a:pt x="206" y="238"/>
                    <a:pt x="270" y="191"/>
                    <a:pt x="270" y="112"/>
                  </a:cubicBezTo>
                  <a:cubicBezTo>
                    <a:pt x="270" y="48"/>
                    <a:pt x="206" y="1"/>
                    <a:pt x="143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48"/>
            <p:cNvSpPr/>
            <p:nvPr/>
          </p:nvSpPr>
          <p:spPr>
            <a:xfrm>
              <a:off x="5037343" y="3176964"/>
              <a:ext cx="18319" cy="18835"/>
            </a:xfrm>
            <a:custGeom>
              <a:rect b="b" l="l" r="r" t="t"/>
              <a:pathLst>
                <a:path extrusionOk="0" h="619" w="602">
                  <a:moveTo>
                    <a:pt x="301" y="1"/>
                  </a:moveTo>
                  <a:cubicBezTo>
                    <a:pt x="127" y="1"/>
                    <a:pt x="0" y="143"/>
                    <a:pt x="0" y="317"/>
                  </a:cubicBezTo>
                  <a:cubicBezTo>
                    <a:pt x="0" y="476"/>
                    <a:pt x="127" y="618"/>
                    <a:pt x="301" y="618"/>
                  </a:cubicBezTo>
                  <a:cubicBezTo>
                    <a:pt x="475" y="618"/>
                    <a:pt x="602" y="476"/>
                    <a:pt x="602" y="317"/>
                  </a:cubicBezTo>
                  <a:cubicBezTo>
                    <a:pt x="602" y="143"/>
                    <a:pt x="475" y="1"/>
                    <a:pt x="301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48"/>
            <p:cNvSpPr/>
            <p:nvPr/>
          </p:nvSpPr>
          <p:spPr>
            <a:xfrm>
              <a:off x="4470275" y="3018462"/>
              <a:ext cx="10620" cy="8702"/>
            </a:xfrm>
            <a:custGeom>
              <a:rect b="b" l="l" r="r" t="t"/>
              <a:pathLst>
                <a:path extrusionOk="0" h="286" w="349">
                  <a:moveTo>
                    <a:pt x="206" y="0"/>
                  </a:moveTo>
                  <a:cubicBezTo>
                    <a:pt x="0" y="0"/>
                    <a:pt x="0" y="285"/>
                    <a:pt x="206" y="285"/>
                  </a:cubicBezTo>
                  <a:cubicBezTo>
                    <a:pt x="285" y="285"/>
                    <a:pt x="348" y="222"/>
                    <a:pt x="348" y="143"/>
                  </a:cubicBezTo>
                  <a:cubicBezTo>
                    <a:pt x="348" y="64"/>
                    <a:pt x="285" y="0"/>
                    <a:pt x="206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48"/>
            <p:cNvSpPr/>
            <p:nvPr/>
          </p:nvSpPr>
          <p:spPr>
            <a:xfrm>
              <a:off x="4029913" y="3019893"/>
              <a:ext cx="9646" cy="9676"/>
            </a:xfrm>
            <a:custGeom>
              <a:rect b="b" l="l" r="r" t="t"/>
              <a:pathLst>
                <a:path extrusionOk="0" h="318" w="317">
                  <a:moveTo>
                    <a:pt x="158" y="1"/>
                  </a:moveTo>
                  <a:cubicBezTo>
                    <a:pt x="79" y="1"/>
                    <a:pt x="0" y="80"/>
                    <a:pt x="0" y="159"/>
                  </a:cubicBezTo>
                  <a:cubicBezTo>
                    <a:pt x="0" y="254"/>
                    <a:pt x="79" y="318"/>
                    <a:pt x="158" y="318"/>
                  </a:cubicBezTo>
                  <a:cubicBezTo>
                    <a:pt x="253" y="318"/>
                    <a:pt x="317" y="254"/>
                    <a:pt x="317" y="159"/>
                  </a:cubicBezTo>
                  <a:cubicBezTo>
                    <a:pt x="317" y="80"/>
                    <a:pt x="253" y="1"/>
                    <a:pt x="158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48"/>
            <p:cNvSpPr/>
            <p:nvPr/>
          </p:nvSpPr>
          <p:spPr>
            <a:xfrm>
              <a:off x="4516040" y="3075303"/>
              <a:ext cx="15915" cy="13206"/>
            </a:xfrm>
            <a:custGeom>
              <a:rect b="b" l="l" r="r" t="t"/>
              <a:pathLst>
                <a:path extrusionOk="0" h="434" w="523">
                  <a:moveTo>
                    <a:pt x="301" y="1"/>
                  </a:moveTo>
                  <a:cubicBezTo>
                    <a:pt x="95" y="1"/>
                    <a:pt x="0" y="238"/>
                    <a:pt x="143" y="365"/>
                  </a:cubicBezTo>
                  <a:cubicBezTo>
                    <a:pt x="190" y="412"/>
                    <a:pt x="248" y="434"/>
                    <a:pt x="305" y="434"/>
                  </a:cubicBezTo>
                  <a:cubicBezTo>
                    <a:pt x="417" y="434"/>
                    <a:pt x="523" y="349"/>
                    <a:pt x="523" y="222"/>
                  </a:cubicBezTo>
                  <a:cubicBezTo>
                    <a:pt x="523" y="96"/>
                    <a:pt x="412" y="1"/>
                    <a:pt x="301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48"/>
            <p:cNvSpPr/>
            <p:nvPr/>
          </p:nvSpPr>
          <p:spPr>
            <a:xfrm>
              <a:off x="4484729" y="2828619"/>
              <a:ext cx="26505" cy="22668"/>
            </a:xfrm>
            <a:custGeom>
              <a:rect b="b" l="l" r="r" t="t"/>
              <a:pathLst>
                <a:path extrusionOk="0" h="745" w="871">
                  <a:moveTo>
                    <a:pt x="491" y="1"/>
                  </a:moveTo>
                  <a:cubicBezTo>
                    <a:pt x="158" y="1"/>
                    <a:pt x="0" y="397"/>
                    <a:pt x="238" y="634"/>
                  </a:cubicBezTo>
                  <a:cubicBezTo>
                    <a:pt x="308" y="710"/>
                    <a:pt x="399" y="744"/>
                    <a:pt x="489" y="744"/>
                  </a:cubicBezTo>
                  <a:cubicBezTo>
                    <a:pt x="680" y="744"/>
                    <a:pt x="871" y="591"/>
                    <a:pt x="871" y="365"/>
                  </a:cubicBezTo>
                  <a:cubicBezTo>
                    <a:pt x="871" y="159"/>
                    <a:pt x="697" y="1"/>
                    <a:pt x="491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48"/>
            <p:cNvSpPr/>
            <p:nvPr/>
          </p:nvSpPr>
          <p:spPr>
            <a:xfrm>
              <a:off x="3899861" y="3587444"/>
              <a:ext cx="6238" cy="4321"/>
            </a:xfrm>
            <a:custGeom>
              <a:rect b="b" l="l" r="r" t="t"/>
              <a:pathLst>
                <a:path extrusionOk="0" h="142" w="205">
                  <a:moveTo>
                    <a:pt x="110" y="1"/>
                  </a:moveTo>
                  <a:cubicBezTo>
                    <a:pt x="0" y="1"/>
                    <a:pt x="115" y="141"/>
                    <a:pt x="174" y="141"/>
                  </a:cubicBezTo>
                  <a:cubicBezTo>
                    <a:pt x="192" y="141"/>
                    <a:pt x="205" y="129"/>
                    <a:pt x="205" y="96"/>
                  </a:cubicBezTo>
                  <a:cubicBezTo>
                    <a:pt x="205" y="48"/>
                    <a:pt x="173" y="1"/>
                    <a:pt x="110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48"/>
            <p:cNvSpPr/>
            <p:nvPr/>
          </p:nvSpPr>
          <p:spPr>
            <a:xfrm>
              <a:off x="3567367" y="3258878"/>
              <a:ext cx="2434" cy="2434"/>
            </a:xfrm>
            <a:custGeom>
              <a:rect b="b" l="l" r="r" t="t"/>
              <a:pathLst>
                <a:path extrusionOk="0" h="80" w="80">
                  <a:moveTo>
                    <a:pt x="48" y="0"/>
                  </a:moveTo>
                  <a:cubicBezTo>
                    <a:pt x="1" y="0"/>
                    <a:pt x="1" y="64"/>
                    <a:pt x="48" y="79"/>
                  </a:cubicBezTo>
                  <a:cubicBezTo>
                    <a:pt x="64" y="64"/>
                    <a:pt x="80" y="48"/>
                    <a:pt x="80" y="32"/>
                  </a:cubicBezTo>
                  <a:cubicBezTo>
                    <a:pt x="80" y="16"/>
                    <a:pt x="64" y="0"/>
                    <a:pt x="48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48"/>
            <p:cNvSpPr/>
            <p:nvPr/>
          </p:nvSpPr>
          <p:spPr>
            <a:xfrm>
              <a:off x="4022671" y="3161081"/>
              <a:ext cx="11594" cy="10072"/>
            </a:xfrm>
            <a:custGeom>
              <a:rect b="b" l="l" r="r" t="t"/>
              <a:pathLst>
                <a:path extrusionOk="0" h="331" w="381">
                  <a:moveTo>
                    <a:pt x="222" y="0"/>
                  </a:moveTo>
                  <a:cubicBezTo>
                    <a:pt x="80" y="0"/>
                    <a:pt x="1" y="174"/>
                    <a:pt x="111" y="285"/>
                  </a:cubicBezTo>
                  <a:cubicBezTo>
                    <a:pt x="142" y="316"/>
                    <a:pt x="182" y="330"/>
                    <a:pt x="221" y="330"/>
                  </a:cubicBezTo>
                  <a:cubicBezTo>
                    <a:pt x="302" y="330"/>
                    <a:pt x="381" y="270"/>
                    <a:pt x="381" y="174"/>
                  </a:cubicBezTo>
                  <a:cubicBezTo>
                    <a:pt x="381" y="79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48"/>
            <p:cNvSpPr/>
            <p:nvPr/>
          </p:nvSpPr>
          <p:spPr>
            <a:xfrm>
              <a:off x="3836873" y="3646719"/>
              <a:ext cx="4199" cy="2891"/>
            </a:xfrm>
            <a:custGeom>
              <a:rect b="b" l="l" r="r" t="t"/>
              <a:pathLst>
                <a:path extrusionOk="0" h="95" w="138">
                  <a:moveTo>
                    <a:pt x="74" y="0"/>
                  </a:moveTo>
                  <a:cubicBezTo>
                    <a:pt x="1" y="0"/>
                    <a:pt x="78" y="94"/>
                    <a:pt x="117" y="94"/>
                  </a:cubicBezTo>
                  <a:cubicBezTo>
                    <a:pt x="129" y="94"/>
                    <a:pt x="137" y="86"/>
                    <a:pt x="137" y="64"/>
                  </a:cubicBezTo>
                  <a:cubicBezTo>
                    <a:pt x="137" y="32"/>
                    <a:pt x="106" y="0"/>
                    <a:pt x="74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48"/>
            <p:cNvSpPr/>
            <p:nvPr/>
          </p:nvSpPr>
          <p:spPr>
            <a:xfrm>
              <a:off x="4741516" y="2925960"/>
              <a:ext cx="8216" cy="8215"/>
            </a:xfrm>
            <a:custGeom>
              <a:rect b="b" l="l" r="r" t="t"/>
              <a:pathLst>
                <a:path extrusionOk="0" h="270" w="270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69"/>
                    <a:pt x="143" y="269"/>
                  </a:cubicBezTo>
                  <a:cubicBezTo>
                    <a:pt x="206" y="269"/>
                    <a:pt x="270" y="222"/>
                    <a:pt x="270" y="143"/>
                  </a:cubicBezTo>
                  <a:cubicBezTo>
                    <a:pt x="270" y="64"/>
                    <a:pt x="206" y="0"/>
                    <a:pt x="143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48"/>
            <p:cNvSpPr/>
            <p:nvPr/>
          </p:nvSpPr>
          <p:spPr>
            <a:xfrm>
              <a:off x="4780069" y="2839726"/>
              <a:ext cx="8216" cy="7242"/>
            </a:xfrm>
            <a:custGeom>
              <a:rect b="b" l="l" r="r" t="t"/>
              <a:pathLst>
                <a:path extrusionOk="0" h="238" w="270">
                  <a:moveTo>
                    <a:pt x="158" y="0"/>
                  </a:moveTo>
                  <a:cubicBezTo>
                    <a:pt x="0" y="0"/>
                    <a:pt x="0" y="238"/>
                    <a:pt x="158" y="238"/>
                  </a:cubicBezTo>
                  <a:cubicBezTo>
                    <a:pt x="222" y="238"/>
                    <a:pt x="269" y="190"/>
                    <a:pt x="269" y="127"/>
                  </a:cubicBezTo>
                  <a:cubicBezTo>
                    <a:pt x="269" y="63"/>
                    <a:pt x="222" y="0"/>
                    <a:pt x="158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48"/>
            <p:cNvSpPr/>
            <p:nvPr/>
          </p:nvSpPr>
          <p:spPr>
            <a:xfrm>
              <a:off x="4461116" y="3722364"/>
              <a:ext cx="15915" cy="15427"/>
            </a:xfrm>
            <a:custGeom>
              <a:rect b="b" l="l" r="r" t="t"/>
              <a:pathLst>
                <a:path extrusionOk="0" h="507" w="523">
                  <a:moveTo>
                    <a:pt x="254" y="0"/>
                  </a:moveTo>
                  <a:cubicBezTo>
                    <a:pt x="111" y="0"/>
                    <a:pt x="0" y="111"/>
                    <a:pt x="0" y="254"/>
                  </a:cubicBezTo>
                  <a:cubicBezTo>
                    <a:pt x="0" y="396"/>
                    <a:pt x="111" y="507"/>
                    <a:pt x="254" y="507"/>
                  </a:cubicBezTo>
                  <a:cubicBezTo>
                    <a:pt x="396" y="507"/>
                    <a:pt x="523" y="396"/>
                    <a:pt x="523" y="254"/>
                  </a:cubicBezTo>
                  <a:cubicBezTo>
                    <a:pt x="523" y="111"/>
                    <a:pt x="396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48"/>
            <p:cNvSpPr/>
            <p:nvPr/>
          </p:nvSpPr>
          <p:spPr>
            <a:xfrm>
              <a:off x="5314852" y="3661234"/>
              <a:ext cx="11107" cy="9615"/>
            </a:xfrm>
            <a:custGeom>
              <a:rect b="b" l="l" r="r" t="t"/>
              <a:pathLst>
                <a:path extrusionOk="0" h="316" w="365">
                  <a:moveTo>
                    <a:pt x="205" y="1"/>
                  </a:moveTo>
                  <a:cubicBezTo>
                    <a:pt x="166" y="1"/>
                    <a:pt x="126" y="15"/>
                    <a:pt x="95" y="46"/>
                  </a:cubicBezTo>
                  <a:cubicBezTo>
                    <a:pt x="0" y="141"/>
                    <a:pt x="64" y="315"/>
                    <a:pt x="206" y="315"/>
                  </a:cubicBezTo>
                  <a:cubicBezTo>
                    <a:pt x="301" y="315"/>
                    <a:pt x="365" y="252"/>
                    <a:pt x="365" y="157"/>
                  </a:cubicBezTo>
                  <a:cubicBezTo>
                    <a:pt x="365" y="61"/>
                    <a:pt x="286" y="1"/>
                    <a:pt x="205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48"/>
            <p:cNvSpPr/>
            <p:nvPr/>
          </p:nvSpPr>
          <p:spPr>
            <a:xfrm>
              <a:off x="4880271" y="3844200"/>
              <a:ext cx="18806" cy="16035"/>
            </a:xfrm>
            <a:custGeom>
              <a:rect b="b" l="l" r="r" t="t"/>
              <a:pathLst>
                <a:path extrusionOk="0" h="527" w="618">
                  <a:moveTo>
                    <a:pt x="389" y="1"/>
                  </a:moveTo>
                  <a:cubicBezTo>
                    <a:pt x="381" y="1"/>
                    <a:pt x="373" y="1"/>
                    <a:pt x="365" y="2"/>
                  </a:cubicBezTo>
                  <a:cubicBezTo>
                    <a:pt x="127" y="2"/>
                    <a:pt x="0" y="287"/>
                    <a:pt x="175" y="445"/>
                  </a:cubicBezTo>
                  <a:cubicBezTo>
                    <a:pt x="226" y="502"/>
                    <a:pt x="290" y="526"/>
                    <a:pt x="353" y="526"/>
                  </a:cubicBezTo>
                  <a:cubicBezTo>
                    <a:pt x="487" y="526"/>
                    <a:pt x="618" y="416"/>
                    <a:pt x="618" y="255"/>
                  </a:cubicBezTo>
                  <a:cubicBezTo>
                    <a:pt x="618" y="121"/>
                    <a:pt x="519" y="1"/>
                    <a:pt x="389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48"/>
            <p:cNvSpPr/>
            <p:nvPr/>
          </p:nvSpPr>
          <p:spPr>
            <a:xfrm>
              <a:off x="4781013" y="3237182"/>
              <a:ext cx="32317" cy="27324"/>
            </a:xfrm>
            <a:custGeom>
              <a:rect b="b" l="l" r="r" t="t"/>
              <a:pathLst>
                <a:path extrusionOk="0" h="898" w="1062">
                  <a:moveTo>
                    <a:pt x="602" y="1"/>
                  </a:moveTo>
                  <a:cubicBezTo>
                    <a:pt x="207" y="1"/>
                    <a:pt x="1" y="492"/>
                    <a:pt x="286" y="761"/>
                  </a:cubicBezTo>
                  <a:cubicBezTo>
                    <a:pt x="380" y="855"/>
                    <a:pt x="497" y="897"/>
                    <a:pt x="611" y="897"/>
                  </a:cubicBezTo>
                  <a:cubicBezTo>
                    <a:pt x="842" y="897"/>
                    <a:pt x="1062" y="725"/>
                    <a:pt x="1062" y="460"/>
                  </a:cubicBezTo>
                  <a:cubicBezTo>
                    <a:pt x="1046" y="207"/>
                    <a:pt x="856" y="1"/>
                    <a:pt x="602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48"/>
            <p:cNvSpPr/>
            <p:nvPr/>
          </p:nvSpPr>
          <p:spPr>
            <a:xfrm>
              <a:off x="5272922" y="3262955"/>
              <a:ext cx="8703" cy="6907"/>
            </a:xfrm>
            <a:custGeom>
              <a:rect b="b" l="l" r="r" t="t"/>
              <a:pathLst>
                <a:path extrusionOk="0" h="227" w="286">
                  <a:moveTo>
                    <a:pt x="143" y="1"/>
                  </a:moveTo>
                  <a:cubicBezTo>
                    <a:pt x="84" y="1"/>
                    <a:pt x="25" y="40"/>
                    <a:pt x="17" y="120"/>
                  </a:cubicBezTo>
                  <a:cubicBezTo>
                    <a:pt x="1" y="191"/>
                    <a:pt x="72" y="227"/>
                    <a:pt x="143" y="227"/>
                  </a:cubicBezTo>
                  <a:cubicBezTo>
                    <a:pt x="215" y="227"/>
                    <a:pt x="286" y="191"/>
                    <a:pt x="270" y="120"/>
                  </a:cubicBezTo>
                  <a:cubicBezTo>
                    <a:pt x="262" y="40"/>
                    <a:pt x="203" y="1"/>
                    <a:pt x="143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48"/>
            <p:cNvSpPr/>
            <p:nvPr/>
          </p:nvSpPr>
          <p:spPr>
            <a:xfrm>
              <a:off x="3775986" y="3106157"/>
              <a:ext cx="16889" cy="14331"/>
            </a:xfrm>
            <a:custGeom>
              <a:rect b="b" l="l" r="r" t="t"/>
              <a:pathLst>
                <a:path extrusionOk="0" h="471" w="555">
                  <a:moveTo>
                    <a:pt x="317" y="0"/>
                  </a:moveTo>
                  <a:cubicBezTo>
                    <a:pt x="112" y="0"/>
                    <a:pt x="1" y="253"/>
                    <a:pt x="159" y="396"/>
                  </a:cubicBezTo>
                  <a:cubicBezTo>
                    <a:pt x="206" y="448"/>
                    <a:pt x="265" y="471"/>
                    <a:pt x="323" y="471"/>
                  </a:cubicBezTo>
                  <a:cubicBezTo>
                    <a:pt x="441" y="471"/>
                    <a:pt x="555" y="376"/>
                    <a:pt x="555" y="238"/>
                  </a:cubicBezTo>
                  <a:cubicBezTo>
                    <a:pt x="555" y="95"/>
                    <a:pt x="444" y="0"/>
                    <a:pt x="317" y="0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48"/>
            <p:cNvSpPr/>
            <p:nvPr/>
          </p:nvSpPr>
          <p:spPr>
            <a:xfrm>
              <a:off x="4402815" y="3741139"/>
              <a:ext cx="15428" cy="14970"/>
            </a:xfrm>
            <a:custGeom>
              <a:rect b="b" l="l" r="r" t="t"/>
              <a:pathLst>
                <a:path extrusionOk="0" h="492" w="507">
                  <a:moveTo>
                    <a:pt x="254" y="1"/>
                  </a:moveTo>
                  <a:cubicBezTo>
                    <a:pt x="111" y="1"/>
                    <a:pt x="0" y="112"/>
                    <a:pt x="0" y="254"/>
                  </a:cubicBezTo>
                  <a:cubicBezTo>
                    <a:pt x="0" y="381"/>
                    <a:pt x="111" y="492"/>
                    <a:pt x="254" y="492"/>
                  </a:cubicBezTo>
                  <a:cubicBezTo>
                    <a:pt x="380" y="492"/>
                    <a:pt x="507" y="381"/>
                    <a:pt x="507" y="254"/>
                  </a:cubicBezTo>
                  <a:cubicBezTo>
                    <a:pt x="507" y="112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48"/>
            <p:cNvSpPr/>
            <p:nvPr/>
          </p:nvSpPr>
          <p:spPr>
            <a:xfrm>
              <a:off x="4973261" y="3252549"/>
              <a:ext cx="9190" cy="8763"/>
            </a:xfrm>
            <a:custGeom>
              <a:rect b="b" l="l" r="r" t="t"/>
              <a:pathLst>
                <a:path extrusionOk="0" h="288" w="302">
                  <a:moveTo>
                    <a:pt x="135" y="0"/>
                  </a:moveTo>
                  <a:cubicBezTo>
                    <a:pt x="53" y="0"/>
                    <a:pt x="0" y="73"/>
                    <a:pt x="0" y="145"/>
                  </a:cubicBezTo>
                  <a:cubicBezTo>
                    <a:pt x="0" y="224"/>
                    <a:pt x="64" y="287"/>
                    <a:pt x="159" y="287"/>
                  </a:cubicBezTo>
                  <a:cubicBezTo>
                    <a:pt x="238" y="287"/>
                    <a:pt x="301" y="224"/>
                    <a:pt x="301" y="145"/>
                  </a:cubicBezTo>
                  <a:cubicBezTo>
                    <a:pt x="301" y="73"/>
                    <a:pt x="248" y="0"/>
                    <a:pt x="179" y="0"/>
                  </a:cubicBezTo>
                  <a:cubicBezTo>
                    <a:pt x="172" y="0"/>
                    <a:pt x="166" y="1"/>
                    <a:pt x="159" y="2"/>
                  </a:cubicBezTo>
                  <a:cubicBezTo>
                    <a:pt x="150" y="1"/>
                    <a:pt x="142" y="0"/>
                    <a:pt x="13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48"/>
            <p:cNvSpPr/>
            <p:nvPr/>
          </p:nvSpPr>
          <p:spPr>
            <a:xfrm>
              <a:off x="5026054" y="3613948"/>
              <a:ext cx="7455" cy="5112"/>
            </a:xfrm>
            <a:custGeom>
              <a:rect b="b" l="l" r="r" t="t"/>
              <a:pathLst>
                <a:path extrusionOk="0" h="168" w="245">
                  <a:moveTo>
                    <a:pt x="134" y="1"/>
                  </a:moveTo>
                  <a:cubicBezTo>
                    <a:pt x="0" y="1"/>
                    <a:pt x="127" y="168"/>
                    <a:pt x="201" y="168"/>
                  </a:cubicBezTo>
                  <a:cubicBezTo>
                    <a:pt x="223" y="168"/>
                    <a:pt x="241" y="152"/>
                    <a:pt x="245" y="111"/>
                  </a:cubicBezTo>
                  <a:cubicBezTo>
                    <a:pt x="245" y="48"/>
                    <a:pt x="197" y="1"/>
                    <a:pt x="134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48"/>
            <p:cNvSpPr/>
            <p:nvPr/>
          </p:nvSpPr>
          <p:spPr>
            <a:xfrm>
              <a:off x="4803195" y="2752031"/>
              <a:ext cx="6269" cy="6298"/>
            </a:xfrm>
            <a:custGeom>
              <a:rect b="b" l="l" r="r" t="t"/>
              <a:pathLst>
                <a:path extrusionOk="0" h="207" w="206">
                  <a:moveTo>
                    <a:pt x="95" y="0"/>
                  </a:moveTo>
                  <a:cubicBezTo>
                    <a:pt x="48" y="0"/>
                    <a:pt x="0" y="48"/>
                    <a:pt x="0" y="111"/>
                  </a:cubicBezTo>
                  <a:cubicBezTo>
                    <a:pt x="0" y="159"/>
                    <a:pt x="48" y="206"/>
                    <a:pt x="95" y="206"/>
                  </a:cubicBezTo>
                  <a:cubicBezTo>
                    <a:pt x="158" y="206"/>
                    <a:pt x="206" y="159"/>
                    <a:pt x="206" y="111"/>
                  </a:cubicBezTo>
                  <a:cubicBezTo>
                    <a:pt x="206" y="48"/>
                    <a:pt x="158" y="0"/>
                    <a:pt x="95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48"/>
            <p:cNvSpPr/>
            <p:nvPr/>
          </p:nvSpPr>
          <p:spPr>
            <a:xfrm>
              <a:off x="4684189" y="3012681"/>
              <a:ext cx="12537" cy="12567"/>
            </a:xfrm>
            <a:custGeom>
              <a:rect b="b" l="l" r="r" t="t"/>
              <a:pathLst>
                <a:path extrusionOk="0" h="413" w="412">
                  <a:moveTo>
                    <a:pt x="206" y="0"/>
                  </a:moveTo>
                  <a:cubicBezTo>
                    <a:pt x="95" y="0"/>
                    <a:pt x="0" y="95"/>
                    <a:pt x="0" y="206"/>
                  </a:cubicBezTo>
                  <a:cubicBezTo>
                    <a:pt x="0" y="317"/>
                    <a:pt x="95" y="412"/>
                    <a:pt x="206" y="412"/>
                  </a:cubicBezTo>
                  <a:cubicBezTo>
                    <a:pt x="317" y="412"/>
                    <a:pt x="412" y="317"/>
                    <a:pt x="412" y="206"/>
                  </a:cubicBezTo>
                  <a:cubicBezTo>
                    <a:pt x="412" y="95"/>
                    <a:pt x="317" y="0"/>
                    <a:pt x="206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48"/>
            <p:cNvSpPr/>
            <p:nvPr/>
          </p:nvSpPr>
          <p:spPr>
            <a:xfrm>
              <a:off x="4735248" y="3531091"/>
              <a:ext cx="32804" cy="27993"/>
            </a:xfrm>
            <a:custGeom>
              <a:rect b="b" l="l" r="r" t="t"/>
              <a:pathLst>
                <a:path extrusionOk="0" h="920" w="1078">
                  <a:moveTo>
                    <a:pt x="618" y="0"/>
                  </a:moveTo>
                  <a:cubicBezTo>
                    <a:pt x="206" y="0"/>
                    <a:pt x="1" y="491"/>
                    <a:pt x="286" y="776"/>
                  </a:cubicBezTo>
                  <a:cubicBezTo>
                    <a:pt x="385" y="875"/>
                    <a:pt x="504" y="919"/>
                    <a:pt x="620" y="919"/>
                  </a:cubicBezTo>
                  <a:cubicBezTo>
                    <a:pt x="856" y="919"/>
                    <a:pt x="1077" y="736"/>
                    <a:pt x="1077" y="459"/>
                  </a:cubicBezTo>
                  <a:cubicBezTo>
                    <a:pt x="1077" y="206"/>
                    <a:pt x="871" y="0"/>
                    <a:pt x="618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48"/>
            <p:cNvSpPr/>
            <p:nvPr/>
          </p:nvSpPr>
          <p:spPr>
            <a:xfrm>
              <a:off x="4890373" y="3703560"/>
              <a:ext cx="25592" cy="25559"/>
            </a:xfrm>
            <a:custGeom>
              <a:rect b="b" l="l" r="r" t="t"/>
              <a:pathLst>
                <a:path extrusionOk="0" h="840" w="841">
                  <a:moveTo>
                    <a:pt x="413" y="1"/>
                  </a:moveTo>
                  <a:cubicBezTo>
                    <a:pt x="175" y="1"/>
                    <a:pt x="1" y="175"/>
                    <a:pt x="1" y="412"/>
                  </a:cubicBezTo>
                  <a:cubicBezTo>
                    <a:pt x="1" y="650"/>
                    <a:pt x="175" y="840"/>
                    <a:pt x="413" y="840"/>
                  </a:cubicBezTo>
                  <a:cubicBezTo>
                    <a:pt x="650" y="840"/>
                    <a:pt x="840" y="650"/>
                    <a:pt x="840" y="412"/>
                  </a:cubicBezTo>
                  <a:cubicBezTo>
                    <a:pt x="840" y="175"/>
                    <a:pt x="650" y="1"/>
                    <a:pt x="413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48"/>
            <p:cNvSpPr/>
            <p:nvPr/>
          </p:nvSpPr>
          <p:spPr>
            <a:xfrm>
              <a:off x="4209624" y="4235449"/>
              <a:ext cx="1719630" cy="205751"/>
            </a:xfrm>
            <a:custGeom>
              <a:rect b="b" l="l" r="r" t="t"/>
              <a:pathLst>
                <a:path extrusionOk="0" h="6762" w="56511">
                  <a:moveTo>
                    <a:pt x="396" y="1"/>
                  </a:moveTo>
                  <a:cubicBezTo>
                    <a:pt x="174" y="1"/>
                    <a:pt x="0" y="175"/>
                    <a:pt x="0" y="397"/>
                  </a:cubicBezTo>
                  <a:cubicBezTo>
                    <a:pt x="0" y="492"/>
                    <a:pt x="79" y="587"/>
                    <a:pt x="190" y="587"/>
                  </a:cubicBezTo>
                  <a:lnTo>
                    <a:pt x="11321" y="587"/>
                  </a:lnTo>
                  <a:cubicBezTo>
                    <a:pt x="11543" y="1204"/>
                    <a:pt x="11685" y="2218"/>
                    <a:pt x="11685" y="3374"/>
                  </a:cubicBezTo>
                  <a:cubicBezTo>
                    <a:pt x="11685" y="4545"/>
                    <a:pt x="11543" y="5559"/>
                    <a:pt x="11321" y="6176"/>
                  </a:cubicBezTo>
                  <a:lnTo>
                    <a:pt x="190" y="6176"/>
                  </a:lnTo>
                  <a:cubicBezTo>
                    <a:pt x="79" y="6176"/>
                    <a:pt x="0" y="6255"/>
                    <a:pt x="0" y="6366"/>
                  </a:cubicBezTo>
                  <a:cubicBezTo>
                    <a:pt x="0" y="6588"/>
                    <a:pt x="174" y="6762"/>
                    <a:pt x="396" y="6762"/>
                  </a:cubicBezTo>
                  <a:lnTo>
                    <a:pt x="55671" y="6762"/>
                  </a:lnTo>
                  <a:cubicBezTo>
                    <a:pt x="56130" y="6762"/>
                    <a:pt x="56510" y="5242"/>
                    <a:pt x="56510" y="3374"/>
                  </a:cubicBezTo>
                  <a:cubicBezTo>
                    <a:pt x="56510" y="1505"/>
                    <a:pt x="56130" y="1"/>
                    <a:pt x="55671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48"/>
            <p:cNvSpPr/>
            <p:nvPr/>
          </p:nvSpPr>
          <p:spPr>
            <a:xfrm>
              <a:off x="4554106" y="4253280"/>
              <a:ext cx="11107" cy="170120"/>
            </a:xfrm>
            <a:custGeom>
              <a:rect b="b" l="l" r="r" t="t"/>
              <a:pathLst>
                <a:path extrusionOk="0" h="5591" w="365">
                  <a:moveTo>
                    <a:pt x="0" y="1"/>
                  </a:moveTo>
                  <a:lnTo>
                    <a:pt x="0" y="5590"/>
                  </a:lnTo>
                  <a:cubicBezTo>
                    <a:pt x="222" y="4973"/>
                    <a:pt x="364" y="3959"/>
                    <a:pt x="364" y="2788"/>
                  </a:cubicBezTo>
                  <a:cubicBezTo>
                    <a:pt x="364" y="1632"/>
                    <a:pt x="222" y="618"/>
                    <a:pt x="0" y="1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48"/>
            <p:cNvSpPr/>
            <p:nvPr/>
          </p:nvSpPr>
          <p:spPr>
            <a:xfrm>
              <a:off x="4227425" y="4253280"/>
              <a:ext cx="326727" cy="170120"/>
            </a:xfrm>
            <a:custGeom>
              <a:rect b="b" l="l" r="r" t="t"/>
              <a:pathLst>
                <a:path extrusionOk="0" h="5591" w="10737">
                  <a:moveTo>
                    <a:pt x="1" y="1"/>
                  </a:moveTo>
                  <a:cubicBezTo>
                    <a:pt x="223" y="618"/>
                    <a:pt x="365" y="1632"/>
                    <a:pt x="365" y="2788"/>
                  </a:cubicBezTo>
                  <a:cubicBezTo>
                    <a:pt x="365" y="3959"/>
                    <a:pt x="223" y="4973"/>
                    <a:pt x="1" y="5590"/>
                  </a:cubicBezTo>
                  <a:lnTo>
                    <a:pt x="10736" y="5590"/>
                  </a:lnTo>
                  <a:lnTo>
                    <a:pt x="10736" y="1"/>
                  </a:ln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48"/>
            <p:cNvSpPr/>
            <p:nvPr/>
          </p:nvSpPr>
          <p:spPr>
            <a:xfrm>
              <a:off x="5606328" y="4235449"/>
              <a:ext cx="52553" cy="205751"/>
            </a:xfrm>
            <a:custGeom>
              <a:rect b="b" l="l" r="r" t="t"/>
              <a:pathLst>
                <a:path extrusionOk="0" h="6762" w="1727">
                  <a:moveTo>
                    <a:pt x="1" y="1"/>
                  </a:moveTo>
                  <a:cubicBezTo>
                    <a:pt x="476" y="1"/>
                    <a:pt x="856" y="1505"/>
                    <a:pt x="856" y="3374"/>
                  </a:cubicBezTo>
                  <a:cubicBezTo>
                    <a:pt x="856" y="5242"/>
                    <a:pt x="476" y="6762"/>
                    <a:pt x="1" y="6762"/>
                  </a:cubicBezTo>
                  <a:lnTo>
                    <a:pt x="872" y="6762"/>
                  </a:lnTo>
                  <a:cubicBezTo>
                    <a:pt x="1347" y="6762"/>
                    <a:pt x="1727" y="5242"/>
                    <a:pt x="1727" y="3374"/>
                  </a:cubicBezTo>
                  <a:cubicBezTo>
                    <a:pt x="1727" y="1505"/>
                    <a:pt x="1347" y="1"/>
                    <a:pt x="872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48"/>
            <p:cNvSpPr/>
            <p:nvPr/>
          </p:nvSpPr>
          <p:spPr>
            <a:xfrm>
              <a:off x="5567805" y="4235449"/>
              <a:ext cx="52066" cy="205751"/>
            </a:xfrm>
            <a:custGeom>
              <a:rect b="b" l="l" r="r" t="t"/>
              <a:pathLst>
                <a:path extrusionOk="0" h="6762" w="1711">
                  <a:moveTo>
                    <a:pt x="0" y="1"/>
                  </a:moveTo>
                  <a:cubicBezTo>
                    <a:pt x="459" y="1"/>
                    <a:pt x="839" y="1505"/>
                    <a:pt x="839" y="3374"/>
                  </a:cubicBezTo>
                  <a:cubicBezTo>
                    <a:pt x="839" y="5242"/>
                    <a:pt x="459" y="6762"/>
                    <a:pt x="0" y="6762"/>
                  </a:cubicBezTo>
                  <a:lnTo>
                    <a:pt x="871" y="6762"/>
                  </a:lnTo>
                  <a:cubicBezTo>
                    <a:pt x="1330" y="6762"/>
                    <a:pt x="1710" y="5242"/>
                    <a:pt x="1710" y="3374"/>
                  </a:cubicBezTo>
                  <a:cubicBezTo>
                    <a:pt x="1710" y="1505"/>
                    <a:pt x="1330" y="1"/>
                    <a:pt x="87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48"/>
            <p:cNvSpPr/>
            <p:nvPr/>
          </p:nvSpPr>
          <p:spPr>
            <a:xfrm>
              <a:off x="4637937" y="4235449"/>
              <a:ext cx="52066" cy="205751"/>
            </a:xfrm>
            <a:custGeom>
              <a:rect b="b" l="l" r="r" t="t"/>
              <a:pathLst>
                <a:path extrusionOk="0" h="6762" w="1711">
                  <a:moveTo>
                    <a:pt x="0" y="1"/>
                  </a:moveTo>
                  <a:cubicBezTo>
                    <a:pt x="459" y="1"/>
                    <a:pt x="839" y="1505"/>
                    <a:pt x="839" y="3374"/>
                  </a:cubicBezTo>
                  <a:cubicBezTo>
                    <a:pt x="839" y="5242"/>
                    <a:pt x="459" y="6762"/>
                    <a:pt x="0" y="6762"/>
                  </a:cubicBezTo>
                  <a:lnTo>
                    <a:pt x="871" y="6762"/>
                  </a:lnTo>
                  <a:cubicBezTo>
                    <a:pt x="1330" y="6762"/>
                    <a:pt x="1710" y="5242"/>
                    <a:pt x="1710" y="3374"/>
                  </a:cubicBezTo>
                  <a:cubicBezTo>
                    <a:pt x="1710" y="1505"/>
                    <a:pt x="1330" y="1"/>
                    <a:pt x="87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48"/>
            <p:cNvSpPr/>
            <p:nvPr/>
          </p:nvSpPr>
          <p:spPr>
            <a:xfrm>
              <a:off x="4598897" y="4235449"/>
              <a:ext cx="52066" cy="205751"/>
            </a:xfrm>
            <a:custGeom>
              <a:rect b="b" l="l" r="r" t="t"/>
              <a:pathLst>
                <a:path extrusionOk="0" h="6762" w="1711">
                  <a:moveTo>
                    <a:pt x="1" y="1"/>
                  </a:moveTo>
                  <a:cubicBezTo>
                    <a:pt x="460" y="1"/>
                    <a:pt x="840" y="1505"/>
                    <a:pt x="840" y="3374"/>
                  </a:cubicBezTo>
                  <a:cubicBezTo>
                    <a:pt x="840" y="5242"/>
                    <a:pt x="460" y="6762"/>
                    <a:pt x="1" y="6762"/>
                  </a:cubicBezTo>
                  <a:lnTo>
                    <a:pt x="871" y="6762"/>
                  </a:lnTo>
                  <a:cubicBezTo>
                    <a:pt x="1331" y="6762"/>
                    <a:pt x="1711" y="5242"/>
                    <a:pt x="1711" y="3374"/>
                  </a:cubicBezTo>
                  <a:cubicBezTo>
                    <a:pt x="1711" y="1505"/>
                    <a:pt x="1331" y="1"/>
                    <a:pt x="87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48"/>
            <p:cNvSpPr/>
            <p:nvPr/>
          </p:nvSpPr>
          <p:spPr>
            <a:xfrm>
              <a:off x="5668980" y="4294237"/>
              <a:ext cx="146490" cy="88209"/>
            </a:xfrm>
            <a:custGeom>
              <a:rect b="b" l="l" r="r" t="t"/>
              <a:pathLst>
                <a:path extrusionOk="0" h="2899" w="4814">
                  <a:moveTo>
                    <a:pt x="2407" y="1"/>
                  </a:moveTo>
                  <a:lnTo>
                    <a:pt x="0" y="1442"/>
                  </a:lnTo>
                  <a:lnTo>
                    <a:pt x="2407" y="2898"/>
                  </a:lnTo>
                  <a:lnTo>
                    <a:pt x="4814" y="144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48"/>
            <p:cNvSpPr/>
            <p:nvPr/>
          </p:nvSpPr>
          <p:spPr>
            <a:xfrm>
              <a:off x="5374584" y="4235449"/>
              <a:ext cx="52066" cy="205751"/>
            </a:xfrm>
            <a:custGeom>
              <a:rect b="b" l="l" r="r" t="t"/>
              <a:pathLst>
                <a:path extrusionOk="0" h="6762" w="1711">
                  <a:moveTo>
                    <a:pt x="1" y="1"/>
                  </a:moveTo>
                  <a:cubicBezTo>
                    <a:pt x="460" y="1"/>
                    <a:pt x="840" y="1505"/>
                    <a:pt x="840" y="3374"/>
                  </a:cubicBezTo>
                  <a:cubicBezTo>
                    <a:pt x="840" y="5242"/>
                    <a:pt x="460" y="6762"/>
                    <a:pt x="1" y="6762"/>
                  </a:cubicBezTo>
                  <a:lnTo>
                    <a:pt x="872" y="6762"/>
                  </a:lnTo>
                  <a:cubicBezTo>
                    <a:pt x="1331" y="6762"/>
                    <a:pt x="1711" y="5242"/>
                    <a:pt x="1711" y="3374"/>
                  </a:cubicBezTo>
                  <a:cubicBezTo>
                    <a:pt x="1711" y="1505"/>
                    <a:pt x="1331" y="1"/>
                    <a:pt x="872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48"/>
            <p:cNvSpPr/>
            <p:nvPr/>
          </p:nvSpPr>
          <p:spPr>
            <a:xfrm>
              <a:off x="4866304" y="4235449"/>
              <a:ext cx="52066" cy="205751"/>
            </a:xfrm>
            <a:custGeom>
              <a:rect b="b" l="l" r="r" t="t"/>
              <a:pathLst>
                <a:path extrusionOk="0" h="6762" w="1711">
                  <a:moveTo>
                    <a:pt x="0" y="1"/>
                  </a:moveTo>
                  <a:cubicBezTo>
                    <a:pt x="459" y="1"/>
                    <a:pt x="839" y="1505"/>
                    <a:pt x="839" y="3374"/>
                  </a:cubicBezTo>
                  <a:cubicBezTo>
                    <a:pt x="839" y="5242"/>
                    <a:pt x="459" y="6762"/>
                    <a:pt x="0" y="6762"/>
                  </a:cubicBezTo>
                  <a:lnTo>
                    <a:pt x="855" y="6762"/>
                  </a:lnTo>
                  <a:cubicBezTo>
                    <a:pt x="1330" y="6762"/>
                    <a:pt x="1710" y="5242"/>
                    <a:pt x="1710" y="3374"/>
                  </a:cubicBezTo>
                  <a:cubicBezTo>
                    <a:pt x="1710" y="1505"/>
                    <a:pt x="1330" y="1"/>
                    <a:pt x="855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48"/>
            <p:cNvSpPr/>
            <p:nvPr/>
          </p:nvSpPr>
          <p:spPr>
            <a:xfrm>
              <a:off x="5060956" y="4262926"/>
              <a:ext cx="209115" cy="150829"/>
            </a:xfrm>
            <a:custGeom>
              <a:rect b="b" l="l" r="r" t="t"/>
              <a:pathLst>
                <a:path extrusionOk="0" h="4957" w="6872">
                  <a:moveTo>
                    <a:pt x="0" y="0"/>
                  </a:moveTo>
                  <a:cubicBezTo>
                    <a:pt x="364" y="1631"/>
                    <a:pt x="364" y="3326"/>
                    <a:pt x="0" y="4956"/>
                  </a:cubicBezTo>
                  <a:lnTo>
                    <a:pt x="6524" y="4956"/>
                  </a:lnTo>
                  <a:cubicBezTo>
                    <a:pt x="6872" y="3326"/>
                    <a:pt x="6872" y="1631"/>
                    <a:pt x="6524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48"/>
            <p:cNvSpPr/>
            <p:nvPr/>
          </p:nvSpPr>
          <p:spPr>
            <a:xfrm>
              <a:off x="5072093" y="3766212"/>
              <a:ext cx="109335" cy="85319"/>
            </a:xfrm>
            <a:custGeom>
              <a:rect b="b" l="l" r="r" t="t"/>
              <a:pathLst>
                <a:path extrusionOk="0" h="2804" w="3593">
                  <a:moveTo>
                    <a:pt x="204" y="0"/>
                  </a:moveTo>
                  <a:lnTo>
                    <a:pt x="204" y="0"/>
                  </a:lnTo>
                  <a:cubicBezTo>
                    <a:pt x="0" y="2696"/>
                    <a:pt x="2237" y="2803"/>
                    <a:pt x="2595" y="2803"/>
                  </a:cubicBezTo>
                  <a:cubicBezTo>
                    <a:pt x="2626" y="2803"/>
                    <a:pt x="2642" y="2803"/>
                    <a:pt x="2642" y="2803"/>
                  </a:cubicBezTo>
                  <a:cubicBezTo>
                    <a:pt x="3592" y="428"/>
                    <a:pt x="220" y="0"/>
                    <a:pt x="204" y="0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48"/>
            <p:cNvSpPr/>
            <p:nvPr/>
          </p:nvSpPr>
          <p:spPr>
            <a:xfrm>
              <a:off x="4926035" y="3826521"/>
              <a:ext cx="485693" cy="411836"/>
            </a:xfrm>
            <a:custGeom>
              <a:rect b="b" l="l" r="r" t="t"/>
              <a:pathLst>
                <a:path extrusionOk="0" h="13535" w="15961">
                  <a:moveTo>
                    <a:pt x="3955" y="0"/>
                  </a:moveTo>
                  <a:cubicBezTo>
                    <a:pt x="2148" y="0"/>
                    <a:pt x="1" y="1326"/>
                    <a:pt x="1" y="4842"/>
                  </a:cubicBezTo>
                  <a:cubicBezTo>
                    <a:pt x="1" y="8674"/>
                    <a:pt x="2819" y="12094"/>
                    <a:pt x="4117" y="13155"/>
                  </a:cubicBezTo>
                  <a:cubicBezTo>
                    <a:pt x="4458" y="13430"/>
                    <a:pt x="4826" y="13535"/>
                    <a:pt x="5197" y="13535"/>
                  </a:cubicBezTo>
                  <a:cubicBezTo>
                    <a:pt x="6360" y="13535"/>
                    <a:pt x="7549" y="12506"/>
                    <a:pt x="7981" y="12506"/>
                  </a:cubicBezTo>
                  <a:cubicBezTo>
                    <a:pt x="8413" y="12506"/>
                    <a:pt x="9610" y="13535"/>
                    <a:pt x="10771" y="13535"/>
                  </a:cubicBezTo>
                  <a:cubicBezTo>
                    <a:pt x="11141" y="13535"/>
                    <a:pt x="11508" y="13430"/>
                    <a:pt x="11844" y="13155"/>
                  </a:cubicBezTo>
                  <a:cubicBezTo>
                    <a:pt x="13143" y="12094"/>
                    <a:pt x="15961" y="8674"/>
                    <a:pt x="15961" y="4842"/>
                  </a:cubicBezTo>
                  <a:cubicBezTo>
                    <a:pt x="15961" y="1326"/>
                    <a:pt x="13814" y="0"/>
                    <a:pt x="12007" y="0"/>
                  </a:cubicBezTo>
                  <a:cubicBezTo>
                    <a:pt x="11642" y="0"/>
                    <a:pt x="11290" y="54"/>
                    <a:pt x="10973" y="156"/>
                  </a:cubicBezTo>
                  <a:cubicBezTo>
                    <a:pt x="9073" y="773"/>
                    <a:pt x="8678" y="2230"/>
                    <a:pt x="7981" y="2230"/>
                  </a:cubicBezTo>
                  <a:cubicBezTo>
                    <a:pt x="7284" y="2230"/>
                    <a:pt x="6888" y="773"/>
                    <a:pt x="4988" y="156"/>
                  </a:cubicBezTo>
                  <a:cubicBezTo>
                    <a:pt x="4671" y="54"/>
                    <a:pt x="4320" y="0"/>
                    <a:pt x="395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48"/>
            <p:cNvSpPr/>
            <p:nvPr/>
          </p:nvSpPr>
          <p:spPr>
            <a:xfrm>
              <a:off x="4983363" y="3870977"/>
              <a:ext cx="79544" cy="74091"/>
            </a:xfrm>
            <a:custGeom>
              <a:rect b="b" l="l" r="r" t="t"/>
              <a:pathLst>
                <a:path extrusionOk="0" h="2435" w="2614">
                  <a:moveTo>
                    <a:pt x="1493" y="1"/>
                  </a:moveTo>
                  <a:cubicBezTo>
                    <a:pt x="1124" y="1"/>
                    <a:pt x="734" y="182"/>
                    <a:pt x="460" y="515"/>
                  </a:cubicBezTo>
                  <a:cubicBezTo>
                    <a:pt x="1" y="1070"/>
                    <a:pt x="33" y="1830"/>
                    <a:pt x="508" y="2210"/>
                  </a:cubicBezTo>
                  <a:cubicBezTo>
                    <a:pt x="690" y="2362"/>
                    <a:pt x="913" y="2435"/>
                    <a:pt x="1144" y="2435"/>
                  </a:cubicBezTo>
                  <a:cubicBezTo>
                    <a:pt x="1511" y="2435"/>
                    <a:pt x="1897" y="2250"/>
                    <a:pt x="2170" y="1909"/>
                  </a:cubicBezTo>
                  <a:cubicBezTo>
                    <a:pt x="2613" y="1355"/>
                    <a:pt x="2598" y="610"/>
                    <a:pt x="2123" y="215"/>
                  </a:cubicBezTo>
                  <a:cubicBezTo>
                    <a:pt x="1941" y="70"/>
                    <a:pt x="1721" y="1"/>
                    <a:pt x="1493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48"/>
            <p:cNvSpPr/>
            <p:nvPr/>
          </p:nvSpPr>
          <p:spPr>
            <a:xfrm>
              <a:off x="4965075" y="3943579"/>
              <a:ext cx="72789" cy="213844"/>
            </a:xfrm>
            <a:custGeom>
              <a:rect b="b" l="l" r="r" t="t"/>
              <a:pathLst>
                <a:path extrusionOk="0" h="7028" w="2392">
                  <a:moveTo>
                    <a:pt x="439" y="1"/>
                  </a:moveTo>
                  <a:cubicBezTo>
                    <a:pt x="345" y="1"/>
                    <a:pt x="254" y="64"/>
                    <a:pt x="222" y="172"/>
                  </a:cubicBezTo>
                  <a:cubicBezTo>
                    <a:pt x="64" y="726"/>
                    <a:pt x="0" y="1328"/>
                    <a:pt x="48" y="1914"/>
                  </a:cubicBezTo>
                  <a:cubicBezTo>
                    <a:pt x="79" y="2563"/>
                    <a:pt x="222" y="3212"/>
                    <a:pt x="444" y="3845"/>
                  </a:cubicBezTo>
                  <a:cubicBezTo>
                    <a:pt x="634" y="4447"/>
                    <a:pt x="903" y="5017"/>
                    <a:pt x="1235" y="5571"/>
                  </a:cubicBezTo>
                  <a:cubicBezTo>
                    <a:pt x="1536" y="6110"/>
                    <a:pt x="1932" y="6600"/>
                    <a:pt x="2391" y="7028"/>
                  </a:cubicBezTo>
                  <a:cubicBezTo>
                    <a:pt x="2027" y="6537"/>
                    <a:pt x="1758" y="5983"/>
                    <a:pt x="1568" y="5413"/>
                  </a:cubicBezTo>
                  <a:cubicBezTo>
                    <a:pt x="1378" y="4843"/>
                    <a:pt x="1251" y="4257"/>
                    <a:pt x="1172" y="3671"/>
                  </a:cubicBezTo>
                  <a:cubicBezTo>
                    <a:pt x="1109" y="3085"/>
                    <a:pt x="1109" y="2515"/>
                    <a:pt x="1172" y="1945"/>
                  </a:cubicBezTo>
                  <a:cubicBezTo>
                    <a:pt x="1251" y="1534"/>
                    <a:pt x="1394" y="1122"/>
                    <a:pt x="1568" y="742"/>
                  </a:cubicBezTo>
                  <a:cubicBezTo>
                    <a:pt x="1631" y="615"/>
                    <a:pt x="1568" y="473"/>
                    <a:pt x="1425" y="441"/>
                  </a:cubicBezTo>
                  <a:cubicBezTo>
                    <a:pt x="1124" y="362"/>
                    <a:pt x="839" y="235"/>
                    <a:pt x="570" y="45"/>
                  </a:cubicBezTo>
                  <a:cubicBezTo>
                    <a:pt x="530" y="15"/>
                    <a:pt x="484" y="1"/>
                    <a:pt x="439" y="1"/>
                  </a:cubicBezTo>
                  <a:close/>
                </a:path>
              </a:pathLst>
            </a:custGeom>
            <a:solidFill>
              <a:srgbClr val="FE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48"/>
            <p:cNvSpPr/>
            <p:nvPr/>
          </p:nvSpPr>
          <p:spPr>
            <a:xfrm>
              <a:off x="5135628" y="3743086"/>
              <a:ext cx="52553" cy="158040"/>
            </a:xfrm>
            <a:custGeom>
              <a:rect b="b" l="l" r="r" t="t"/>
              <a:pathLst>
                <a:path extrusionOk="0" h="5194" w="1727">
                  <a:moveTo>
                    <a:pt x="1314" y="0"/>
                  </a:moveTo>
                  <a:cubicBezTo>
                    <a:pt x="0" y="1488"/>
                    <a:pt x="507" y="3863"/>
                    <a:pt x="998" y="5193"/>
                  </a:cubicBezTo>
                  <a:lnTo>
                    <a:pt x="1109" y="4972"/>
                  </a:lnTo>
                  <a:cubicBezTo>
                    <a:pt x="222" y="1504"/>
                    <a:pt x="1726" y="333"/>
                    <a:pt x="1726" y="333"/>
                  </a:cubicBezTo>
                  <a:lnTo>
                    <a:pt x="1314" y="0"/>
                  </a:ln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48"/>
            <p:cNvSpPr/>
            <p:nvPr/>
          </p:nvSpPr>
          <p:spPr>
            <a:xfrm>
              <a:off x="5165965" y="3739222"/>
              <a:ext cx="150842" cy="161905"/>
            </a:xfrm>
            <a:custGeom>
              <a:rect b="b" l="l" r="r" t="t"/>
              <a:pathLst>
                <a:path extrusionOk="0" h="5321" w="4957">
                  <a:moveTo>
                    <a:pt x="4434" y="0"/>
                  </a:moveTo>
                  <a:lnTo>
                    <a:pt x="4434" y="0"/>
                  </a:lnTo>
                  <a:cubicBezTo>
                    <a:pt x="64" y="333"/>
                    <a:pt x="191" y="3246"/>
                    <a:pt x="1" y="5320"/>
                  </a:cubicBezTo>
                  <a:cubicBezTo>
                    <a:pt x="4957" y="4798"/>
                    <a:pt x="4434" y="16"/>
                    <a:pt x="4434" y="0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5" name="Google Shape;3485;p48"/>
          <p:cNvSpPr txBox="1"/>
          <p:nvPr>
            <p:ph idx="4294967295" type="subTitle"/>
          </p:nvPr>
        </p:nvSpPr>
        <p:spPr>
          <a:xfrm>
            <a:off x="4306240" y="1926537"/>
            <a:ext cx="475500" cy="471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ading Comprehension Worksheets by Slidesgo">
  <a:themeElements>
    <a:clrScheme name="Simple Light">
      <a:dk1>
        <a:srgbClr val="0A2246"/>
      </a:dk1>
      <a:lt1>
        <a:srgbClr val="FFFFFF"/>
      </a:lt1>
      <a:dk2>
        <a:srgbClr val="B9CCEA"/>
      </a:dk2>
      <a:lt2>
        <a:srgbClr val="FDB724"/>
      </a:lt2>
      <a:accent1>
        <a:srgbClr val="34A299"/>
      </a:accent1>
      <a:accent2>
        <a:srgbClr val="404AA9"/>
      </a:accent2>
      <a:accent3>
        <a:srgbClr val="99D0CC"/>
      </a:accent3>
      <a:accent4>
        <a:srgbClr val="F16F67"/>
      </a:accent4>
      <a:accent5>
        <a:srgbClr val="404AA9"/>
      </a:accent5>
      <a:accent6>
        <a:srgbClr val="B9CCEA"/>
      </a:accent6>
      <a:hlink>
        <a:srgbClr val="F16F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