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139E0-0F3D-4116-894C-DBA425B717F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D209661-EE91-4BC9-9DB9-0A0FBD1A789D}">
      <dgm:prSet custT="1"/>
      <dgm:spPr/>
      <dgm:t>
        <a:bodyPr/>
        <a:lstStyle/>
        <a:p>
          <a:pPr>
            <a:defRPr b="1"/>
          </a:pPr>
          <a:r>
            <a:rPr lang="en-US" sz="3200" dirty="0"/>
            <a:t>Problem</a:t>
          </a:r>
          <a:endParaRPr lang="en-US" sz="3600" dirty="0"/>
        </a:p>
      </dgm:t>
    </dgm:pt>
    <dgm:pt modelId="{2FC6DEF0-E956-42E6-84C0-D0E942394B7F}" type="parTrans" cxnId="{01FABF59-CE67-48A9-80C2-C68E09A8A27E}">
      <dgm:prSet/>
      <dgm:spPr/>
      <dgm:t>
        <a:bodyPr/>
        <a:lstStyle/>
        <a:p>
          <a:endParaRPr lang="en-US"/>
        </a:p>
      </dgm:t>
    </dgm:pt>
    <dgm:pt modelId="{0C8D2E57-91C3-4E55-8E75-975C1C8C37C3}" type="sibTrans" cxnId="{01FABF59-CE67-48A9-80C2-C68E09A8A27E}">
      <dgm:prSet/>
      <dgm:spPr/>
      <dgm:t>
        <a:bodyPr/>
        <a:lstStyle/>
        <a:p>
          <a:endParaRPr lang="en-US"/>
        </a:p>
      </dgm:t>
    </dgm:pt>
    <dgm:pt modelId="{C3786173-43DB-442D-8524-AA1D7B8F2DB0}">
      <dgm:prSet/>
      <dgm:spPr/>
      <dgm:t>
        <a:bodyPr/>
        <a:lstStyle/>
        <a:p>
          <a:r>
            <a:rPr lang="en-US" dirty="0"/>
            <a:t>Difficulty identifying gameplay variables that are decreasing game wins</a:t>
          </a:r>
        </a:p>
      </dgm:t>
    </dgm:pt>
    <dgm:pt modelId="{071AC490-27DD-41FC-937E-463E28F26FAE}" type="parTrans" cxnId="{6FBC87DD-9469-40E9-AE03-3C23971FDF2C}">
      <dgm:prSet/>
      <dgm:spPr/>
      <dgm:t>
        <a:bodyPr/>
        <a:lstStyle/>
        <a:p>
          <a:endParaRPr lang="en-US"/>
        </a:p>
      </dgm:t>
    </dgm:pt>
    <dgm:pt modelId="{F1AA767B-2B8B-47C4-8B41-57F1CF069ECC}" type="sibTrans" cxnId="{6FBC87DD-9469-40E9-AE03-3C23971FDF2C}">
      <dgm:prSet/>
      <dgm:spPr/>
      <dgm:t>
        <a:bodyPr/>
        <a:lstStyle/>
        <a:p>
          <a:endParaRPr lang="en-US"/>
        </a:p>
      </dgm:t>
    </dgm:pt>
    <dgm:pt modelId="{1522CDAF-C0EE-4E1F-BCDF-C2F2A1FA94A4}">
      <dgm:prSet custT="1"/>
      <dgm:spPr/>
      <dgm:t>
        <a:bodyPr/>
        <a:lstStyle/>
        <a:p>
          <a:pPr>
            <a:defRPr b="1"/>
          </a:pPr>
          <a:r>
            <a:rPr lang="en-US" sz="3200" dirty="0"/>
            <a:t>Solution</a:t>
          </a:r>
          <a:endParaRPr lang="en-US" sz="3600" dirty="0"/>
        </a:p>
      </dgm:t>
    </dgm:pt>
    <dgm:pt modelId="{975070CB-F759-48DE-B6D1-8E29072B1548}" type="parTrans" cxnId="{6ACBBDEF-B9F6-4EE7-8F7C-7CF833E70CE9}">
      <dgm:prSet/>
      <dgm:spPr/>
      <dgm:t>
        <a:bodyPr/>
        <a:lstStyle/>
        <a:p>
          <a:endParaRPr lang="en-US"/>
        </a:p>
      </dgm:t>
    </dgm:pt>
    <dgm:pt modelId="{1C06ABB8-E835-4CFF-A3A6-E06DD678DF89}" type="sibTrans" cxnId="{6ACBBDEF-B9F6-4EE7-8F7C-7CF833E70CE9}">
      <dgm:prSet/>
      <dgm:spPr/>
      <dgm:t>
        <a:bodyPr/>
        <a:lstStyle/>
        <a:p>
          <a:endParaRPr lang="en-US"/>
        </a:p>
      </dgm:t>
    </dgm:pt>
    <dgm:pt modelId="{6B278F85-A139-45ED-979A-C648715CE85D}">
      <dgm:prSet/>
      <dgm:spPr/>
      <dgm:t>
        <a:bodyPr/>
        <a:lstStyle/>
        <a:p>
          <a:r>
            <a:rPr lang="en-US"/>
            <a:t>Machine learning prediction algorithm that can identify player gameplay choices that are decreasing game wins</a:t>
          </a:r>
        </a:p>
      </dgm:t>
    </dgm:pt>
    <dgm:pt modelId="{4DAD3EBF-0782-4298-937A-5E7CB2A9E902}" type="parTrans" cxnId="{F7BE57CE-A0AC-4CBF-86B9-D1160A3CC702}">
      <dgm:prSet/>
      <dgm:spPr/>
      <dgm:t>
        <a:bodyPr/>
        <a:lstStyle/>
        <a:p>
          <a:endParaRPr lang="en-US"/>
        </a:p>
      </dgm:t>
    </dgm:pt>
    <dgm:pt modelId="{C48D9742-CEA5-4BDD-A6A8-829468279EB4}" type="sibTrans" cxnId="{F7BE57CE-A0AC-4CBF-86B9-D1160A3CC702}">
      <dgm:prSet/>
      <dgm:spPr/>
      <dgm:t>
        <a:bodyPr/>
        <a:lstStyle/>
        <a:p>
          <a:endParaRPr lang="en-US"/>
        </a:p>
      </dgm:t>
    </dgm:pt>
    <dgm:pt modelId="{71D666F8-2659-4611-8127-C149972F2F54}" type="pres">
      <dgm:prSet presAssocID="{CE3139E0-0F3D-4116-894C-DBA425B717F6}" presName="root" presStyleCnt="0">
        <dgm:presLayoutVars>
          <dgm:dir/>
          <dgm:resizeHandles val="exact"/>
        </dgm:presLayoutVars>
      </dgm:prSet>
      <dgm:spPr/>
    </dgm:pt>
    <dgm:pt modelId="{6644F3CE-BA34-4CF5-A599-44443E1DAE3D}" type="pres">
      <dgm:prSet presAssocID="{ED209661-EE91-4BC9-9DB9-0A0FBD1A789D}" presName="compNode" presStyleCnt="0"/>
      <dgm:spPr/>
    </dgm:pt>
    <dgm:pt modelId="{6E2F1E9B-B818-4151-A0A6-37A181112247}" type="pres">
      <dgm:prSet presAssocID="{ED209661-EE91-4BC9-9DB9-0A0FBD1A78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51F2E052-E5E4-49A4-B7FF-7621EECA87A2}" type="pres">
      <dgm:prSet presAssocID="{ED209661-EE91-4BC9-9DB9-0A0FBD1A789D}" presName="iconSpace" presStyleCnt="0"/>
      <dgm:spPr/>
    </dgm:pt>
    <dgm:pt modelId="{DDCD4719-F6EB-4A96-A342-3AA5C2044F32}" type="pres">
      <dgm:prSet presAssocID="{ED209661-EE91-4BC9-9DB9-0A0FBD1A789D}" presName="parTx" presStyleLbl="revTx" presStyleIdx="0" presStyleCnt="4">
        <dgm:presLayoutVars>
          <dgm:chMax val="0"/>
          <dgm:chPref val="0"/>
        </dgm:presLayoutVars>
      </dgm:prSet>
      <dgm:spPr/>
    </dgm:pt>
    <dgm:pt modelId="{CD450BEB-F8DA-4E63-AE7E-FE5800DF0107}" type="pres">
      <dgm:prSet presAssocID="{ED209661-EE91-4BC9-9DB9-0A0FBD1A789D}" presName="txSpace" presStyleCnt="0"/>
      <dgm:spPr/>
    </dgm:pt>
    <dgm:pt modelId="{F0F4A479-C555-4ED1-893D-FE1BE5F6FB0D}" type="pres">
      <dgm:prSet presAssocID="{ED209661-EE91-4BC9-9DB9-0A0FBD1A789D}" presName="desTx" presStyleLbl="revTx" presStyleIdx="1" presStyleCnt="4">
        <dgm:presLayoutVars/>
      </dgm:prSet>
      <dgm:spPr/>
    </dgm:pt>
    <dgm:pt modelId="{D2BCA073-758C-4F10-94B3-A4B180153808}" type="pres">
      <dgm:prSet presAssocID="{0C8D2E57-91C3-4E55-8E75-975C1C8C37C3}" presName="sibTrans" presStyleCnt="0"/>
      <dgm:spPr/>
    </dgm:pt>
    <dgm:pt modelId="{F931B3E1-BDF0-46C5-AB5F-A8D59C594498}" type="pres">
      <dgm:prSet presAssocID="{1522CDAF-C0EE-4E1F-BCDF-C2F2A1FA94A4}" presName="compNode" presStyleCnt="0"/>
      <dgm:spPr/>
    </dgm:pt>
    <dgm:pt modelId="{D26AE75A-BEAC-42EC-AACA-92ACCFBA6BCF}" type="pres">
      <dgm:prSet presAssocID="{1522CDAF-C0EE-4E1F-BCDF-C2F2A1FA94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9B48CC2-0EEE-42DF-9D21-4FEDE9DD8064}" type="pres">
      <dgm:prSet presAssocID="{1522CDAF-C0EE-4E1F-BCDF-C2F2A1FA94A4}" presName="iconSpace" presStyleCnt="0"/>
      <dgm:spPr/>
    </dgm:pt>
    <dgm:pt modelId="{B559A3F4-F944-4DAB-9F7E-A47A66C4F80F}" type="pres">
      <dgm:prSet presAssocID="{1522CDAF-C0EE-4E1F-BCDF-C2F2A1FA94A4}" presName="parTx" presStyleLbl="revTx" presStyleIdx="2" presStyleCnt="4">
        <dgm:presLayoutVars>
          <dgm:chMax val="0"/>
          <dgm:chPref val="0"/>
        </dgm:presLayoutVars>
      </dgm:prSet>
      <dgm:spPr/>
    </dgm:pt>
    <dgm:pt modelId="{176CE87E-A946-4459-919A-CF05A9EAF34D}" type="pres">
      <dgm:prSet presAssocID="{1522CDAF-C0EE-4E1F-BCDF-C2F2A1FA94A4}" presName="txSpace" presStyleCnt="0"/>
      <dgm:spPr/>
    </dgm:pt>
    <dgm:pt modelId="{B336C5B1-94CB-49DC-94BF-8FEFD36BC2E3}" type="pres">
      <dgm:prSet presAssocID="{1522CDAF-C0EE-4E1F-BCDF-C2F2A1FA94A4}" presName="desTx" presStyleLbl="revTx" presStyleIdx="3" presStyleCnt="4">
        <dgm:presLayoutVars/>
      </dgm:prSet>
      <dgm:spPr/>
    </dgm:pt>
  </dgm:ptLst>
  <dgm:cxnLst>
    <dgm:cxn modelId="{D5E69225-C7AE-404F-8EBD-2E44F8D06BF4}" type="presOf" srcId="{1522CDAF-C0EE-4E1F-BCDF-C2F2A1FA94A4}" destId="{B559A3F4-F944-4DAB-9F7E-A47A66C4F80F}" srcOrd="0" destOrd="0" presId="urn:microsoft.com/office/officeart/2018/2/layout/IconLabelDescriptionList"/>
    <dgm:cxn modelId="{C8A4F82D-B8B4-471F-9232-0B344BA6C9D7}" type="presOf" srcId="{CE3139E0-0F3D-4116-894C-DBA425B717F6}" destId="{71D666F8-2659-4611-8127-C149972F2F54}" srcOrd="0" destOrd="0" presId="urn:microsoft.com/office/officeart/2018/2/layout/IconLabelDescriptionList"/>
    <dgm:cxn modelId="{8F26BA2F-613D-4CEB-86AA-5E62F6B26A30}" type="presOf" srcId="{ED209661-EE91-4BC9-9DB9-0A0FBD1A789D}" destId="{DDCD4719-F6EB-4A96-A342-3AA5C2044F32}" srcOrd="0" destOrd="0" presId="urn:microsoft.com/office/officeart/2018/2/layout/IconLabelDescriptionList"/>
    <dgm:cxn modelId="{01FABF59-CE67-48A9-80C2-C68E09A8A27E}" srcId="{CE3139E0-0F3D-4116-894C-DBA425B717F6}" destId="{ED209661-EE91-4BC9-9DB9-0A0FBD1A789D}" srcOrd="0" destOrd="0" parTransId="{2FC6DEF0-E956-42E6-84C0-D0E942394B7F}" sibTransId="{0C8D2E57-91C3-4E55-8E75-975C1C8C37C3}"/>
    <dgm:cxn modelId="{17E95FAA-6DB7-4A85-BEAF-EB78F813610F}" type="presOf" srcId="{C3786173-43DB-442D-8524-AA1D7B8F2DB0}" destId="{F0F4A479-C555-4ED1-893D-FE1BE5F6FB0D}" srcOrd="0" destOrd="0" presId="urn:microsoft.com/office/officeart/2018/2/layout/IconLabelDescriptionList"/>
    <dgm:cxn modelId="{BC20D6BB-0FB4-452E-9DD2-FCC960666662}" type="presOf" srcId="{6B278F85-A139-45ED-979A-C648715CE85D}" destId="{B336C5B1-94CB-49DC-94BF-8FEFD36BC2E3}" srcOrd="0" destOrd="0" presId="urn:microsoft.com/office/officeart/2018/2/layout/IconLabelDescriptionList"/>
    <dgm:cxn modelId="{F7BE57CE-A0AC-4CBF-86B9-D1160A3CC702}" srcId="{1522CDAF-C0EE-4E1F-BCDF-C2F2A1FA94A4}" destId="{6B278F85-A139-45ED-979A-C648715CE85D}" srcOrd="0" destOrd="0" parTransId="{4DAD3EBF-0782-4298-937A-5E7CB2A9E902}" sibTransId="{C48D9742-CEA5-4BDD-A6A8-829468279EB4}"/>
    <dgm:cxn modelId="{6FBC87DD-9469-40E9-AE03-3C23971FDF2C}" srcId="{ED209661-EE91-4BC9-9DB9-0A0FBD1A789D}" destId="{C3786173-43DB-442D-8524-AA1D7B8F2DB0}" srcOrd="0" destOrd="0" parTransId="{071AC490-27DD-41FC-937E-463E28F26FAE}" sibTransId="{F1AA767B-2B8B-47C4-8B41-57F1CF069ECC}"/>
    <dgm:cxn modelId="{6ACBBDEF-B9F6-4EE7-8F7C-7CF833E70CE9}" srcId="{CE3139E0-0F3D-4116-894C-DBA425B717F6}" destId="{1522CDAF-C0EE-4E1F-BCDF-C2F2A1FA94A4}" srcOrd="1" destOrd="0" parTransId="{975070CB-F759-48DE-B6D1-8E29072B1548}" sibTransId="{1C06ABB8-E835-4CFF-A3A6-E06DD678DF89}"/>
    <dgm:cxn modelId="{85B76AA9-7BD9-489E-907A-CEFF59747E28}" type="presParOf" srcId="{71D666F8-2659-4611-8127-C149972F2F54}" destId="{6644F3CE-BA34-4CF5-A599-44443E1DAE3D}" srcOrd="0" destOrd="0" presId="urn:microsoft.com/office/officeart/2018/2/layout/IconLabelDescriptionList"/>
    <dgm:cxn modelId="{94977FB2-272C-444D-A927-29D4473A0133}" type="presParOf" srcId="{6644F3CE-BA34-4CF5-A599-44443E1DAE3D}" destId="{6E2F1E9B-B818-4151-A0A6-37A181112247}" srcOrd="0" destOrd="0" presId="urn:microsoft.com/office/officeart/2018/2/layout/IconLabelDescriptionList"/>
    <dgm:cxn modelId="{73F8D059-5966-4C58-8659-486490B819A3}" type="presParOf" srcId="{6644F3CE-BA34-4CF5-A599-44443E1DAE3D}" destId="{51F2E052-E5E4-49A4-B7FF-7621EECA87A2}" srcOrd="1" destOrd="0" presId="urn:microsoft.com/office/officeart/2018/2/layout/IconLabelDescriptionList"/>
    <dgm:cxn modelId="{321F13A1-FB8E-4D44-A2B0-E7EFE625CF5D}" type="presParOf" srcId="{6644F3CE-BA34-4CF5-A599-44443E1DAE3D}" destId="{DDCD4719-F6EB-4A96-A342-3AA5C2044F32}" srcOrd="2" destOrd="0" presId="urn:microsoft.com/office/officeart/2018/2/layout/IconLabelDescriptionList"/>
    <dgm:cxn modelId="{78AD4EF0-2F3F-4E81-A5F3-594004B58A18}" type="presParOf" srcId="{6644F3CE-BA34-4CF5-A599-44443E1DAE3D}" destId="{CD450BEB-F8DA-4E63-AE7E-FE5800DF0107}" srcOrd="3" destOrd="0" presId="urn:microsoft.com/office/officeart/2018/2/layout/IconLabelDescriptionList"/>
    <dgm:cxn modelId="{AF9AC4FD-0EF4-42B4-A4AA-C3C590BA2F9C}" type="presParOf" srcId="{6644F3CE-BA34-4CF5-A599-44443E1DAE3D}" destId="{F0F4A479-C555-4ED1-893D-FE1BE5F6FB0D}" srcOrd="4" destOrd="0" presId="urn:microsoft.com/office/officeart/2018/2/layout/IconLabelDescriptionList"/>
    <dgm:cxn modelId="{43C3E02D-6B3A-4C02-9EC8-C63126271346}" type="presParOf" srcId="{71D666F8-2659-4611-8127-C149972F2F54}" destId="{D2BCA073-758C-4F10-94B3-A4B180153808}" srcOrd="1" destOrd="0" presId="urn:microsoft.com/office/officeart/2018/2/layout/IconLabelDescriptionList"/>
    <dgm:cxn modelId="{6E11704F-CB9B-472D-9498-562480F8966A}" type="presParOf" srcId="{71D666F8-2659-4611-8127-C149972F2F54}" destId="{F931B3E1-BDF0-46C5-AB5F-A8D59C594498}" srcOrd="2" destOrd="0" presId="urn:microsoft.com/office/officeart/2018/2/layout/IconLabelDescriptionList"/>
    <dgm:cxn modelId="{0A780E99-6F56-4696-A789-9E400072876A}" type="presParOf" srcId="{F931B3E1-BDF0-46C5-AB5F-A8D59C594498}" destId="{D26AE75A-BEAC-42EC-AACA-92ACCFBA6BCF}" srcOrd="0" destOrd="0" presId="urn:microsoft.com/office/officeart/2018/2/layout/IconLabelDescriptionList"/>
    <dgm:cxn modelId="{19C1FE2E-54FA-41D0-85BA-A716868D8B5A}" type="presParOf" srcId="{F931B3E1-BDF0-46C5-AB5F-A8D59C594498}" destId="{79B48CC2-0EEE-42DF-9D21-4FEDE9DD8064}" srcOrd="1" destOrd="0" presId="urn:microsoft.com/office/officeart/2018/2/layout/IconLabelDescriptionList"/>
    <dgm:cxn modelId="{7578FCF0-D0E7-4492-9F90-F5ED07B78C5D}" type="presParOf" srcId="{F931B3E1-BDF0-46C5-AB5F-A8D59C594498}" destId="{B559A3F4-F944-4DAB-9F7E-A47A66C4F80F}" srcOrd="2" destOrd="0" presId="urn:microsoft.com/office/officeart/2018/2/layout/IconLabelDescriptionList"/>
    <dgm:cxn modelId="{6FDB9D73-2A49-4529-89B3-1E2A4FA969C6}" type="presParOf" srcId="{F931B3E1-BDF0-46C5-AB5F-A8D59C594498}" destId="{176CE87E-A946-4459-919A-CF05A9EAF34D}" srcOrd="3" destOrd="0" presId="urn:microsoft.com/office/officeart/2018/2/layout/IconLabelDescriptionList"/>
    <dgm:cxn modelId="{57BA56C5-E1C1-493C-92A5-7CFFB9F3C4F5}" type="presParOf" srcId="{F931B3E1-BDF0-46C5-AB5F-A8D59C594498}" destId="{B336C5B1-94CB-49DC-94BF-8FEFD36BC2E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ED76D-41F9-45B6-AE5F-2388FA4D1265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FB10D28-9A77-4CEE-BFFA-5C74BDBE9A06}">
      <dgm:prSet/>
      <dgm:spPr/>
      <dgm:t>
        <a:bodyPr/>
        <a:lstStyle/>
        <a:p>
          <a:r>
            <a:rPr lang="en-US" dirty="0"/>
            <a:t>League of Legends is complex</a:t>
          </a:r>
        </a:p>
      </dgm:t>
    </dgm:pt>
    <dgm:pt modelId="{3FC21C6F-C827-4C2C-94C1-E4D55900C5E2}" type="parTrans" cxnId="{D72F099C-AA24-4AA4-888D-AB8197D97C21}">
      <dgm:prSet/>
      <dgm:spPr/>
      <dgm:t>
        <a:bodyPr/>
        <a:lstStyle/>
        <a:p>
          <a:endParaRPr lang="en-US"/>
        </a:p>
      </dgm:t>
    </dgm:pt>
    <dgm:pt modelId="{5067155B-6948-4002-A42A-8DD0F27C76DF}" type="sibTrans" cxnId="{D72F099C-AA24-4AA4-888D-AB8197D97C21}">
      <dgm:prSet/>
      <dgm:spPr/>
      <dgm:t>
        <a:bodyPr/>
        <a:lstStyle/>
        <a:p>
          <a:endParaRPr lang="en-US"/>
        </a:p>
      </dgm:t>
    </dgm:pt>
    <dgm:pt modelId="{7CEDF5FB-C312-4025-A9F8-DD6AB281E420}">
      <dgm:prSet/>
      <dgm:spPr/>
      <dgm:t>
        <a:bodyPr/>
        <a:lstStyle/>
        <a:p>
          <a:r>
            <a:rPr lang="en-US"/>
            <a:t>Theories for improvement have limited quantitative evidence </a:t>
          </a:r>
        </a:p>
      </dgm:t>
    </dgm:pt>
    <dgm:pt modelId="{F20B84BB-D6C1-4624-B330-1254A55E5FFA}" type="parTrans" cxnId="{D5B31BEB-9ECF-4A98-B52B-7386E3FB69E2}">
      <dgm:prSet/>
      <dgm:spPr/>
      <dgm:t>
        <a:bodyPr/>
        <a:lstStyle/>
        <a:p>
          <a:endParaRPr lang="en-US"/>
        </a:p>
      </dgm:t>
    </dgm:pt>
    <dgm:pt modelId="{D844B503-6A1B-4BD4-A060-E1E6DABD08A7}" type="sibTrans" cxnId="{D5B31BEB-9ECF-4A98-B52B-7386E3FB69E2}">
      <dgm:prSet/>
      <dgm:spPr/>
      <dgm:t>
        <a:bodyPr/>
        <a:lstStyle/>
        <a:p>
          <a:endParaRPr lang="en-US"/>
        </a:p>
      </dgm:t>
    </dgm:pt>
    <dgm:pt modelId="{754B9503-BE75-4B2A-82F3-E8F23FBC50FE}">
      <dgm:prSet/>
      <dgm:spPr/>
      <dgm:t>
        <a:bodyPr/>
        <a:lstStyle/>
        <a:p>
          <a:r>
            <a:rPr lang="en-US"/>
            <a:t>Gather game data from Riot Games’ API </a:t>
          </a:r>
        </a:p>
      </dgm:t>
    </dgm:pt>
    <dgm:pt modelId="{69068FB3-F0A6-496A-BBF7-31EB696B6242}" type="parTrans" cxnId="{80B22D67-6938-473C-A159-35519896C1B9}">
      <dgm:prSet/>
      <dgm:spPr/>
      <dgm:t>
        <a:bodyPr/>
        <a:lstStyle/>
        <a:p>
          <a:endParaRPr lang="en-US"/>
        </a:p>
      </dgm:t>
    </dgm:pt>
    <dgm:pt modelId="{DA1DB6D1-7D06-4AF0-ACBA-A9B9640F729F}" type="sibTrans" cxnId="{80B22D67-6938-473C-A159-35519896C1B9}">
      <dgm:prSet/>
      <dgm:spPr/>
      <dgm:t>
        <a:bodyPr/>
        <a:lstStyle/>
        <a:p>
          <a:endParaRPr lang="en-US"/>
        </a:p>
      </dgm:t>
    </dgm:pt>
    <dgm:pt modelId="{2DADE155-A602-4B19-A330-701F328ED4C0}">
      <dgm:prSet/>
      <dgm:spPr/>
      <dgm:t>
        <a:bodyPr/>
        <a:lstStyle/>
        <a:p>
          <a:r>
            <a:rPr lang="en-US"/>
            <a:t>Train machine learning model with data </a:t>
          </a:r>
        </a:p>
      </dgm:t>
    </dgm:pt>
    <dgm:pt modelId="{492709C9-E15A-45FB-BD7E-6D39AA31EA4E}" type="parTrans" cxnId="{F54807DA-550C-454A-B074-6508ACD562C1}">
      <dgm:prSet/>
      <dgm:spPr/>
      <dgm:t>
        <a:bodyPr/>
        <a:lstStyle/>
        <a:p>
          <a:endParaRPr lang="en-US"/>
        </a:p>
      </dgm:t>
    </dgm:pt>
    <dgm:pt modelId="{DA4574A6-1FD7-4E93-95D4-765A0BF7F7D8}" type="sibTrans" cxnId="{F54807DA-550C-454A-B074-6508ACD562C1}">
      <dgm:prSet/>
      <dgm:spPr/>
      <dgm:t>
        <a:bodyPr/>
        <a:lstStyle/>
        <a:p>
          <a:endParaRPr lang="en-US"/>
        </a:p>
      </dgm:t>
    </dgm:pt>
    <dgm:pt modelId="{11D685EF-3C5C-4448-90D5-6D8154F6AAE7}">
      <dgm:prSet/>
      <dgm:spPr/>
      <dgm:t>
        <a:bodyPr/>
        <a:lstStyle/>
        <a:p>
          <a:r>
            <a:rPr lang="en-US"/>
            <a:t>Validate models</a:t>
          </a:r>
        </a:p>
      </dgm:t>
    </dgm:pt>
    <dgm:pt modelId="{E042F494-B7E5-4A8A-ACE6-43A6FEFC77B2}" type="parTrans" cxnId="{EDE5DDAA-B6F1-41CE-B8E8-5939E3BAFFE5}">
      <dgm:prSet/>
      <dgm:spPr/>
      <dgm:t>
        <a:bodyPr/>
        <a:lstStyle/>
        <a:p>
          <a:endParaRPr lang="en-US"/>
        </a:p>
      </dgm:t>
    </dgm:pt>
    <dgm:pt modelId="{4BE70BF9-2CCD-4F6E-BF5E-FAFE89814F16}" type="sibTrans" cxnId="{EDE5DDAA-B6F1-41CE-B8E8-5939E3BAFFE5}">
      <dgm:prSet/>
      <dgm:spPr/>
      <dgm:t>
        <a:bodyPr/>
        <a:lstStyle/>
        <a:p>
          <a:endParaRPr lang="en-US"/>
        </a:p>
      </dgm:t>
    </dgm:pt>
    <dgm:pt modelId="{7C9B17AF-4F33-408B-BB2A-C3ABB92DBB21}">
      <dgm:prSet/>
      <dgm:spPr/>
      <dgm:t>
        <a:bodyPr/>
        <a:lstStyle/>
        <a:p>
          <a:r>
            <a:rPr lang="en-US"/>
            <a:t>Create evaluation model for coaching</a:t>
          </a:r>
        </a:p>
      </dgm:t>
    </dgm:pt>
    <dgm:pt modelId="{2B3DC7B4-F578-4324-8DB6-1253FFFB7EE6}" type="parTrans" cxnId="{368056C8-961F-4DE9-A079-43B62EC10727}">
      <dgm:prSet/>
      <dgm:spPr/>
      <dgm:t>
        <a:bodyPr/>
        <a:lstStyle/>
        <a:p>
          <a:endParaRPr lang="en-US"/>
        </a:p>
      </dgm:t>
    </dgm:pt>
    <dgm:pt modelId="{1684FC12-9B73-4918-9ECF-487210180BEE}" type="sibTrans" cxnId="{368056C8-961F-4DE9-A079-43B62EC10727}">
      <dgm:prSet/>
      <dgm:spPr/>
      <dgm:t>
        <a:bodyPr/>
        <a:lstStyle/>
        <a:p>
          <a:endParaRPr lang="en-US"/>
        </a:p>
      </dgm:t>
    </dgm:pt>
    <dgm:pt modelId="{CAEE25AA-D054-41A2-8292-BD7644DBE447}" type="pres">
      <dgm:prSet presAssocID="{BCEED76D-41F9-45B6-AE5F-2388FA4D1265}" presName="diagram" presStyleCnt="0">
        <dgm:presLayoutVars>
          <dgm:dir/>
          <dgm:resizeHandles val="exact"/>
        </dgm:presLayoutVars>
      </dgm:prSet>
      <dgm:spPr/>
    </dgm:pt>
    <dgm:pt modelId="{A51F6CA9-42E1-4185-9CB5-0D476D6C5039}" type="pres">
      <dgm:prSet presAssocID="{4FB10D28-9A77-4CEE-BFFA-5C74BDBE9A06}" presName="node" presStyleLbl="node1" presStyleIdx="0" presStyleCnt="6">
        <dgm:presLayoutVars>
          <dgm:bulletEnabled val="1"/>
        </dgm:presLayoutVars>
      </dgm:prSet>
      <dgm:spPr/>
    </dgm:pt>
    <dgm:pt modelId="{441D0D59-B9C1-4F58-BD9D-2F297739530D}" type="pres">
      <dgm:prSet presAssocID="{5067155B-6948-4002-A42A-8DD0F27C76DF}" presName="sibTrans" presStyleCnt="0"/>
      <dgm:spPr/>
    </dgm:pt>
    <dgm:pt modelId="{5E6A5272-5389-4BED-B0A2-DE540F787139}" type="pres">
      <dgm:prSet presAssocID="{7CEDF5FB-C312-4025-A9F8-DD6AB281E420}" presName="node" presStyleLbl="node1" presStyleIdx="1" presStyleCnt="6">
        <dgm:presLayoutVars>
          <dgm:bulletEnabled val="1"/>
        </dgm:presLayoutVars>
      </dgm:prSet>
      <dgm:spPr/>
    </dgm:pt>
    <dgm:pt modelId="{6CC40515-E5A6-4550-99A2-0044C7EB365C}" type="pres">
      <dgm:prSet presAssocID="{D844B503-6A1B-4BD4-A060-E1E6DABD08A7}" presName="sibTrans" presStyleCnt="0"/>
      <dgm:spPr/>
    </dgm:pt>
    <dgm:pt modelId="{6FEDA57D-8BE1-470C-B3B9-AD93C0912083}" type="pres">
      <dgm:prSet presAssocID="{754B9503-BE75-4B2A-82F3-E8F23FBC50FE}" presName="node" presStyleLbl="node1" presStyleIdx="2" presStyleCnt="6">
        <dgm:presLayoutVars>
          <dgm:bulletEnabled val="1"/>
        </dgm:presLayoutVars>
      </dgm:prSet>
      <dgm:spPr/>
    </dgm:pt>
    <dgm:pt modelId="{E8C863C4-0688-462A-99CF-8FAA8F7F404B}" type="pres">
      <dgm:prSet presAssocID="{DA1DB6D1-7D06-4AF0-ACBA-A9B9640F729F}" presName="sibTrans" presStyleCnt="0"/>
      <dgm:spPr/>
    </dgm:pt>
    <dgm:pt modelId="{94517825-24C7-4FED-A9B2-FB910B9F0146}" type="pres">
      <dgm:prSet presAssocID="{2DADE155-A602-4B19-A330-701F328ED4C0}" presName="node" presStyleLbl="node1" presStyleIdx="3" presStyleCnt="6">
        <dgm:presLayoutVars>
          <dgm:bulletEnabled val="1"/>
        </dgm:presLayoutVars>
      </dgm:prSet>
      <dgm:spPr/>
    </dgm:pt>
    <dgm:pt modelId="{B79FCB88-B5EC-4D20-9DF6-C04F13A0C3A3}" type="pres">
      <dgm:prSet presAssocID="{DA4574A6-1FD7-4E93-95D4-765A0BF7F7D8}" presName="sibTrans" presStyleCnt="0"/>
      <dgm:spPr/>
    </dgm:pt>
    <dgm:pt modelId="{002D30F9-4DFE-4CE9-86BE-5E0CC54EC613}" type="pres">
      <dgm:prSet presAssocID="{11D685EF-3C5C-4448-90D5-6D8154F6AAE7}" presName="node" presStyleLbl="node1" presStyleIdx="4" presStyleCnt="6">
        <dgm:presLayoutVars>
          <dgm:bulletEnabled val="1"/>
        </dgm:presLayoutVars>
      </dgm:prSet>
      <dgm:spPr/>
    </dgm:pt>
    <dgm:pt modelId="{5A7D6EF0-278D-40A4-9A6F-91ACCE41D7EF}" type="pres">
      <dgm:prSet presAssocID="{4BE70BF9-2CCD-4F6E-BF5E-FAFE89814F16}" presName="sibTrans" presStyleCnt="0"/>
      <dgm:spPr/>
    </dgm:pt>
    <dgm:pt modelId="{CBD752AD-E98F-4760-B431-6EA0C79923BC}" type="pres">
      <dgm:prSet presAssocID="{7C9B17AF-4F33-408B-BB2A-C3ABB92DBB21}" presName="node" presStyleLbl="node1" presStyleIdx="5" presStyleCnt="6">
        <dgm:presLayoutVars>
          <dgm:bulletEnabled val="1"/>
        </dgm:presLayoutVars>
      </dgm:prSet>
      <dgm:spPr/>
    </dgm:pt>
  </dgm:ptLst>
  <dgm:cxnLst>
    <dgm:cxn modelId="{C631A032-CC88-4BC7-BDF7-778E7EDE7DB1}" type="presOf" srcId="{4FB10D28-9A77-4CEE-BFFA-5C74BDBE9A06}" destId="{A51F6CA9-42E1-4185-9CB5-0D476D6C5039}" srcOrd="0" destOrd="0" presId="urn:microsoft.com/office/officeart/2005/8/layout/default"/>
    <dgm:cxn modelId="{80B22D67-6938-473C-A159-35519896C1B9}" srcId="{BCEED76D-41F9-45B6-AE5F-2388FA4D1265}" destId="{754B9503-BE75-4B2A-82F3-E8F23FBC50FE}" srcOrd="2" destOrd="0" parTransId="{69068FB3-F0A6-496A-BBF7-31EB696B6242}" sibTransId="{DA1DB6D1-7D06-4AF0-ACBA-A9B9640F729F}"/>
    <dgm:cxn modelId="{F08ECB53-6AD1-4552-86C6-A0179A7DD080}" type="presOf" srcId="{754B9503-BE75-4B2A-82F3-E8F23FBC50FE}" destId="{6FEDA57D-8BE1-470C-B3B9-AD93C0912083}" srcOrd="0" destOrd="0" presId="urn:microsoft.com/office/officeart/2005/8/layout/default"/>
    <dgm:cxn modelId="{A046C68B-A513-4957-8456-C0F8EC4006E4}" type="presOf" srcId="{BCEED76D-41F9-45B6-AE5F-2388FA4D1265}" destId="{CAEE25AA-D054-41A2-8292-BD7644DBE447}" srcOrd="0" destOrd="0" presId="urn:microsoft.com/office/officeart/2005/8/layout/default"/>
    <dgm:cxn modelId="{D72F099C-AA24-4AA4-888D-AB8197D97C21}" srcId="{BCEED76D-41F9-45B6-AE5F-2388FA4D1265}" destId="{4FB10D28-9A77-4CEE-BFFA-5C74BDBE9A06}" srcOrd="0" destOrd="0" parTransId="{3FC21C6F-C827-4C2C-94C1-E4D55900C5E2}" sibTransId="{5067155B-6948-4002-A42A-8DD0F27C76DF}"/>
    <dgm:cxn modelId="{EDE5DDAA-B6F1-41CE-B8E8-5939E3BAFFE5}" srcId="{BCEED76D-41F9-45B6-AE5F-2388FA4D1265}" destId="{11D685EF-3C5C-4448-90D5-6D8154F6AAE7}" srcOrd="4" destOrd="0" parTransId="{E042F494-B7E5-4A8A-ACE6-43A6FEFC77B2}" sibTransId="{4BE70BF9-2CCD-4F6E-BF5E-FAFE89814F16}"/>
    <dgm:cxn modelId="{C5EBDEB7-AAAA-4E53-A689-37BBA62E5868}" type="presOf" srcId="{2DADE155-A602-4B19-A330-701F328ED4C0}" destId="{94517825-24C7-4FED-A9B2-FB910B9F0146}" srcOrd="0" destOrd="0" presId="urn:microsoft.com/office/officeart/2005/8/layout/default"/>
    <dgm:cxn modelId="{2BA77EC3-C25A-441B-B87C-F6C3E1F4D96B}" type="presOf" srcId="{7CEDF5FB-C312-4025-A9F8-DD6AB281E420}" destId="{5E6A5272-5389-4BED-B0A2-DE540F787139}" srcOrd="0" destOrd="0" presId="urn:microsoft.com/office/officeart/2005/8/layout/default"/>
    <dgm:cxn modelId="{368056C8-961F-4DE9-A079-43B62EC10727}" srcId="{BCEED76D-41F9-45B6-AE5F-2388FA4D1265}" destId="{7C9B17AF-4F33-408B-BB2A-C3ABB92DBB21}" srcOrd="5" destOrd="0" parTransId="{2B3DC7B4-F578-4324-8DB6-1253FFFB7EE6}" sibTransId="{1684FC12-9B73-4918-9ECF-487210180BEE}"/>
    <dgm:cxn modelId="{F54807DA-550C-454A-B074-6508ACD562C1}" srcId="{BCEED76D-41F9-45B6-AE5F-2388FA4D1265}" destId="{2DADE155-A602-4B19-A330-701F328ED4C0}" srcOrd="3" destOrd="0" parTransId="{492709C9-E15A-45FB-BD7E-6D39AA31EA4E}" sibTransId="{DA4574A6-1FD7-4E93-95D4-765A0BF7F7D8}"/>
    <dgm:cxn modelId="{857164EA-2965-414C-A4FE-B9CE352BD04F}" type="presOf" srcId="{7C9B17AF-4F33-408B-BB2A-C3ABB92DBB21}" destId="{CBD752AD-E98F-4760-B431-6EA0C79923BC}" srcOrd="0" destOrd="0" presId="urn:microsoft.com/office/officeart/2005/8/layout/default"/>
    <dgm:cxn modelId="{D5B31BEB-9ECF-4A98-B52B-7386E3FB69E2}" srcId="{BCEED76D-41F9-45B6-AE5F-2388FA4D1265}" destId="{7CEDF5FB-C312-4025-A9F8-DD6AB281E420}" srcOrd="1" destOrd="0" parTransId="{F20B84BB-D6C1-4624-B330-1254A55E5FFA}" sibTransId="{D844B503-6A1B-4BD4-A060-E1E6DABD08A7}"/>
    <dgm:cxn modelId="{99FC32F5-AA6A-4C5C-89F6-9DB5D41AE73E}" type="presOf" srcId="{11D685EF-3C5C-4448-90D5-6D8154F6AAE7}" destId="{002D30F9-4DFE-4CE9-86BE-5E0CC54EC613}" srcOrd="0" destOrd="0" presId="urn:microsoft.com/office/officeart/2005/8/layout/default"/>
    <dgm:cxn modelId="{AB02C3C4-5095-4F1D-A2AA-2E1FD6DDBEFB}" type="presParOf" srcId="{CAEE25AA-D054-41A2-8292-BD7644DBE447}" destId="{A51F6CA9-42E1-4185-9CB5-0D476D6C5039}" srcOrd="0" destOrd="0" presId="urn:microsoft.com/office/officeart/2005/8/layout/default"/>
    <dgm:cxn modelId="{9C2F1C90-2DDB-4EF2-BD62-ED5322A28DF1}" type="presParOf" srcId="{CAEE25AA-D054-41A2-8292-BD7644DBE447}" destId="{441D0D59-B9C1-4F58-BD9D-2F297739530D}" srcOrd="1" destOrd="0" presId="urn:microsoft.com/office/officeart/2005/8/layout/default"/>
    <dgm:cxn modelId="{9CA81F78-97CF-4EA3-951E-E7402B873437}" type="presParOf" srcId="{CAEE25AA-D054-41A2-8292-BD7644DBE447}" destId="{5E6A5272-5389-4BED-B0A2-DE540F787139}" srcOrd="2" destOrd="0" presId="urn:microsoft.com/office/officeart/2005/8/layout/default"/>
    <dgm:cxn modelId="{C2BAA53B-32A9-4ABD-A00B-002596BB2FC4}" type="presParOf" srcId="{CAEE25AA-D054-41A2-8292-BD7644DBE447}" destId="{6CC40515-E5A6-4550-99A2-0044C7EB365C}" srcOrd="3" destOrd="0" presId="urn:microsoft.com/office/officeart/2005/8/layout/default"/>
    <dgm:cxn modelId="{7CC4C6B5-4E3F-43BC-8F4E-EA7E06D57E88}" type="presParOf" srcId="{CAEE25AA-D054-41A2-8292-BD7644DBE447}" destId="{6FEDA57D-8BE1-470C-B3B9-AD93C0912083}" srcOrd="4" destOrd="0" presId="urn:microsoft.com/office/officeart/2005/8/layout/default"/>
    <dgm:cxn modelId="{5A7EFE74-DBF2-4C35-B1C2-06E25915B5F4}" type="presParOf" srcId="{CAEE25AA-D054-41A2-8292-BD7644DBE447}" destId="{E8C863C4-0688-462A-99CF-8FAA8F7F404B}" srcOrd="5" destOrd="0" presId="urn:microsoft.com/office/officeart/2005/8/layout/default"/>
    <dgm:cxn modelId="{5C6E7A31-00B1-42DB-9F4F-930183FEC223}" type="presParOf" srcId="{CAEE25AA-D054-41A2-8292-BD7644DBE447}" destId="{94517825-24C7-4FED-A9B2-FB910B9F0146}" srcOrd="6" destOrd="0" presId="urn:microsoft.com/office/officeart/2005/8/layout/default"/>
    <dgm:cxn modelId="{FF9B800E-2282-453F-A840-3562E2844E8D}" type="presParOf" srcId="{CAEE25AA-D054-41A2-8292-BD7644DBE447}" destId="{B79FCB88-B5EC-4D20-9DF6-C04F13A0C3A3}" srcOrd="7" destOrd="0" presId="urn:microsoft.com/office/officeart/2005/8/layout/default"/>
    <dgm:cxn modelId="{D363D374-4D41-4EC0-8D31-66A44F9C063A}" type="presParOf" srcId="{CAEE25AA-D054-41A2-8292-BD7644DBE447}" destId="{002D30F9-4DFE-4CE9-86BE-5E0CC54EC613}" srcOrd="8" destOrd="0" presId="urn:microsoft.com/office/officeart/2005/8/layout/default"/>
    <dgm:cxn modelId="{D325CD35-BC58-4F38-A6E2-7FFFBB96DC57}" type="presParOf" srcId="{CAEE25AA-D054-41A2-8292-BD7644DBE447}" destId="{5A7D6EF0-278D-40A4-9A6F-91ACCE41D7EF}" srcOrd="9" destOrd="0" presId="urn:microsoft.com/office/officeart/2005/8/layout/default"/>
    <dgm:cxn modelId="{F3DA964A-B458-4B07-B3F3-FDC6124EFDB2}" type="presParOf" srcId="{CAEE25AA-D054-41A2-8292-BD7644DBE447}" destId="{CBD752AD-E98F-4760-B431-6EA0C79923B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B4021-8134-45CB-9E1C-77CA682BB296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05FF1-0CC8-4D3C-B877-C3025D3CBF47}">
      <dgm:prSet custT="1"/>
      <dgm:spPr/>
      <dgm:t>
        <a:bodyPr/>
        <a:lstStyle/>
        <a:p>
          <a:r>
            <a:rPr lang="en-US" sz="1200" dirty="0"/>
            <a:t>Source </a:t>
          </a:r>
        </a:p>
      </dgm:t>
    </dgm:pt>
    <dgm:pt modelId="{01E73D20-242E-4BA4-A242-F12D38BB530E}" type="parTrans" cxnId="{2A9896E5-469A-479E-A923-3FE95603FE1C}">
      <dgm:prSet/>
      <dgm:spPr/>
      <dgm:t>
        <a:bodyPr/>
        <a:lstStyle/>
        <a:p>
          <a:endParaRPr lang="en-US"/>
        </a:p>
      </dgm:t>
    </dgm:pt>
    <dgm:pt modelId="{AEF04E15-6A31-4935-A059-7961E075EB45}" type="sibTrans" cxnId="{2A9896E5-469A-479E-A923-3FE95603FE1C}">
      <dgm:prSet/>
      <dgm:spPr/>
      <dgm:t>
        <a:bodyPr/>
        <a:lstStyle/>
        <a:p>
          <a:endParaRPr lang="en-US"/>
        </a:p>
      </dgm:t>
    </dgm:pt>
    <dgm:pt modelId="{CCE39841-2423-4054-9785-9BAC51E742AF}">
      <dgm:prSet custT="1"/>
      <dgm:spPr/>
      <dgm:t>
        <a:bodyPr/>
        <a:lstStyle/>
        <a:p>
          <a:r>
            <a:rPr lang="en-US" sz="1700" dirty="0"/>
            <a:t>Riot Games’ API</a:t>
          </a:r>
        </a:p>
      </dgm:t>
    </dgm:pt>
    <dgm:pt modelId="{151DF31A-9FED-4757-82E3-0AE994B7B532}" type="parTrans" cxnId="{983671E6-5E45-4D44-902D-0EAF4290AE0E}">
      <dgm:prSet/>
      <dgm:spPr/>
      <dgm:t>
        <a:bodyPr/>
        <a:lstStyle/>
        <a:p>
          <a:endParaRPr lang="en-US"/>
        </a:p>
      </dgm:t>
    </dgm:pt>
    <dgm:pt modelId="{0DE82FE2-8E94-40B5-B2D5-C11B0F374D9E}" type="sibTrans" cxnId="{983671E6-5E45-4D44-902D-0EAF4290AE0E}">
      <dgm:prSet/>
      <dgm:spPr/>
      <dgm:t>
        <a:bodyPr/>
        <a:lstStyle/>
        <a:p>
          <a:endParaRPr lang="en-US"/>
        </a:p>
      </dgm:t>
    </dgm:pt>
    <dgm:pt modelId="{9EC7B24A-5305-4B92-94BE-9A2C1B5DBDA7}">
      <dgm:prSet custT="1"/>
      <dgm:spPr/>
      <dgm:t>
        <a:bodyPr/>
        <a:lstStyle/>
        <a:p>
          <a:r>
            <a:rPr lang="en-US" sz="1700" dirty="0"/>
            <a:t>Provides new data constantly</a:t>
          </a:r>
        </a:p>
      </dgm:t>
    </dgm:pt>
    <dgm:pt modelId="{41D1F6E2-AE3A-4C65-898A-4E153B021955}" type="parTrans" cxnId="{87373711-94EF-4A52-82C5-6C822F249734}">
      <dgm:prSet/>
      <dgm:spPr/>
      <dgm:t>
        <a:bodyPr/>
        <a:lstStyle/>
        <a:p>
          <a:endParaRPr lang="en-US"/>
        </a:p>
      </dgm:t>
    </dgm:pt>
    <dgm:pt modelId="{D3938237-7DB7-4A1C-A3D7-F0EF59002989}" type="sibTrans" cxnId="{87373711-94EF-4A52-82C5-6C822F249734}">
      <dgm:prSet/>
      <dgm:spPr/>
      <dgm:t>
        <a:bodyPr/>
        <a:lstStyle/>
        <a:p>
          <a:endParaRPr lang="en-US"/>
        </a:p>
      </dgm:t>
    </dgm:pt>
    <dgm:pt modelId="{133CF4CB-838A-4BA6-B83C-9A320C3CAC71}">
      <dgm:prSet custT="1"/>
      <dgm:spPr/>
      <dgm:t>
        <a:bodyPr/>
        <a:lstStyle/>
        <a:p>
          <a:r>
            <a:rPr lang="en-US" sz="1700" dirty="0"/>
            <a:t>Comes with an online developer tool to help with using API</a:t>
          </a:r>
        </a:p>
      </dgm:t>
    </dgm:pt>
    <dgm:pt modelId="{CDF22904-83C4-4FF7-92A4-BC790AB13C30}" type="parTrans" cxnId="{046DC5AE-FA69-446E-B75E-ACA05F7DE1BF}">
      <dgm:prSet/>
      <dgm:spPr/>
      <dgm:t>
        <a:bodyPr/>
        <a:lstStyle/>
        <a:p>
          <a:endParaRPr lang="en-US"/>
        </a:p>
      </dgm:t>
    </dgm:pt>
    <dgm:pt modelId="{6A60E344-41C5-42DC-9402-0DB0885F4AC1}" type="sibTrans" cxnId="{046DC5AE-FA69-446E-B75E-ACA05F7DE1BF}">
      <dgm:prSet/>
      <dgm:spPr/>
      <dgm:t>
        <a:bodyPr/>
        <a:lstStyle/>
        <a:p>
          <a:endParaRPr lang="en-US"/>
        </a:p>
      </dgm:t>
    </dgm:pt>
    <dgm:pt modelId="{7B61326B-C2F7-4C07-97FB-956FE02F8686}">
      <dgm:prSet/>
      <dgm:spPr/>
      <dgm:t>
        <a:bodyPr/>
        <a:lstStyle/>
        <a:p>
          <a:r>
            <a:rPr lang="en-US" dirty="0"/>
            <a:t>Key Features</a:t>
          </a:r>
        </a:p>
      </dgm:t>
    </dgm:pt>
    <dgm:pt modelId="{F686C207-37A4-4683-B44B-08D848B06A12}" type="parTrans" cxnId="{F175BF5C-26BB-4035-AB85-276728385792}">
      <dgm:prSet/>
      <dgm:spPr/>
      <dgm:t>
        <a:bodyPr/>
        <a:lstStyle/>
        <a:p>
          <a:endParaRPr lang="en-US"/>
        </a:p>
      </dgm:t>
    </dgm:pt>
    <dgm:pt modelId="{8622395D-9780-46DD-B339-BC17A98B534C}" type="sibTrans" cxnId="{F175BF5C-26BB-4035-AB85-276728385792}">
      <dgm:prSet/>
      <dgm:spPr/>
      <dgm:t>
        <a:bodyPr/>
        <a:lstStyle/>
        <a:p>
          <a:endParaRPr lang="en-US"/>
        </a:p>
      </dgm:t>
    </dgm:pt>
    <dgm:pt modelId="{3F02694A-20F9-423C-B7AA-B4C2DBD6FF78}">
      <dgm:prSet custT="1"/>
      <dgm:spPr/>
      <dgm:t>
        <a:bodyPr/>
        <a:lstStyle/>
        <a:p>
          <a:r>
            <a:rPr lang="en-US" sz="1700" dirty="0"/>
            <a:t>Large number of variables, 100+ </a:t>
          </a:r>
        </a:p>
      </dgm:t>
    </dgm:pt>
    <dgm:pt modelId="{1CFABD2C-B14D-4766-8815-A328B4DB7A98}" type="parTrans" cxnId="{C70F55C4-BE8D-409E-8186-0BC989147377}">
      <dgm:prSet/>
      <dgm:spPr/>
      <dgm:t>
        <a:bodyPr/>
        <a:lstStyle/>
        <a:p>
          <a:endParaRPr lang="en-US"/>
        </a:p>
      </dgm:t>
    </dgm:pt>
    <dgm:pt modelId="{82C88A4B-96C3-4B63-8CF6-B013B9C4C4AC}" type="sibTrans" cxnId="{C70F55C4-BE8D-409E-8186-0BC989147377}">
      <dgm:prSet/>
      <dgm:spPr/>
      <dgm:t>
        <a:bodyPr/>
        <a:lstStyle/>
        <a:p>
          <a:endParaRPr lang="en-US"/>
        </a:p>
      </dgm:t>
    </dgm:pt>
    <dgm:pt modelId="{342E44AC-888B-423B-AC80-6048C4620D59}">
      <dgm:prSet custT="1"/>
      <dgm:spPr/>
      <dgm:t>
        <a:bodyPr/>
        <a:lstStyle/>
        <a:p>
          <a:r>
            <a:rPr lang="en-US" sz="1700" dirty="0"/>
            <a:t>Mainly  integers with a  few floating point and Boolean variables </a:t>
          </a:r>
        </a:p>
      </dgm:t>
    </dgm:pt>
    <dgm:pt modelId="{BDDBC434-FEAF-4C49-849B-A33052F451AC}" type="parTrans" cxnId="{2EBD4192-6830-4E66-8A9D-55332820F09B}">
      <dgm:prSet/>
      <dgm:spPr/>
      <dgm:t>
        <a:bodyPr/>
        <a:lstStyle/>
        <a:p>
          <a:endParaRPr lang="en-US"/>
        </a:p>
      </dgm:t>
    </dgm:pt>
    <dgm:pt modelId="{55FBD170-609F-4A83-9962-9AD12A58F120}" type="sibTrans" cxnId="{2EBD4192-6830-4E66-8A9D-55332820F09B}">
      <dgm:prSet/>
      <dgm:spPr/>
      <dgm:t>
        <a:bodyPr/>
        <a:lstStyle/>
        <a:p>
          <a:endParaRPr lang="en-US"/>
        </a:p>
      </dgm:t>
    </dgm:pt>
    <dgm:pt modelId="{CD11C1A7-36FC-4572-A8CF-A64DAC2F5922}">
      <dgm:prSet custT="1"/>
      <dgm:spPr/>
      <dgm:t>
        <a:bodyPr/>
        <a:lstStyle/>
        <a:p>
          <a:r>
            <a:rPr lang="en-US" sz="1700" dirty="0"/>
            <a:t>Match API</a:t>
          </a:r>
        </a:p>
      </dgm:t>
    </dgm:pt>
    <dgm:pt modelId="{08E89A85-B6FD-49A8-8DCF-14AF5472966A}" type="parTrans" cxnId="{480C9F14-B4B6-4A64-92F6-855BA3B331E9}">
      <dgm:prSet/>
      <dgm:spPr/>
      <dgm:t>
        <a:bodyPr/>
        <a:lstStyle/>
        <a:p>
          <a:endParaRPr lang="en-US"/>
        </a:p>
      </dgm:t>
    </dgm:pt>
    <dgm:pt modelId="{FA7B6A5C-DD63-49D4-A94D-8E24C9C33218}" type="sibTrans" cxnId="{480C9F14-B4B6-4A64-92F6-855BA3B331E9}">
      <dgm:prSet/>
      <dgm:spPr/>
      <dgm:t>
        <a:bodyPr/>
        <a:lstStyle/>
        <a:p>
          <a:endParaRPr lang="en-US"/>
        </a:p>
      </dgm:t>
    </dgm:pt>
    <dgm:pt modelId="{F2E59A14-7EEE-4244-A8C0-E8725759A5A4}">
      <dgm:prSet custT="1"/>
      <dgm:spPr/>
      <dgm:t>
        <a:bodyPr/>
        <a:lstStyle/>
        <a:p>
          <a:r>
            <a:rPr lang="en-US" sz="1700" dirty="0"/>
            <a:t>Item information</a:t>
          </a:r>
        </a:p>
      </dgm:t>
    </dgm:pt>
    <dgm:pt modelId="{03D35DFF-B326-4710-9257-8D6AFD6180B6}" type="parTrans" cxnId="{ACF79D0C-E4F4-427A-8457-193308AE008D}">
      <dgm:prSet/>
      <dgm:spPr/>
      <dgm:t>
        <a:bodyPr/>
        <a:lstStyle/>
        <a:p>
          <a:endParaRPr lang="en-US"/>
        </a:p>
      </dgm:t>
    </dgm:pt>
    <dgm:pt modelId="{74BA358D-9ECF-41D0-BB80-7034EC272B31}" type="sibTrans" cxnId="{ACF79D0C-E4F4-427A-8457-193308AE008D}">
      <dgm:prSet/>
      <dgm:spPr/>
      <dgm:t>
        <a:bodyPr/>
        <a:lstStyle/>
        <a:p>
          <a:endParaRPr lang="en-US"/>
        </a:p>
      </dgm:t>
    </dgm:pt>
    <dgm:pt modelId="{1AF98B0B-4F4E-4426-BFE9-9D0419E51F78}">
      <dgm:prSet custT="1"/>
      <dgm:spPr/>
      <dgm:t>
        <a:bodyPr/>
        <a:lstStyle/>
        <a:p>
          <a:r>
            <a:rPr lang="en-US" sz="1700" dirty="0"/>
            <a:t>Timeline API</a:t>
          </a:r>
        </a:p>
      </dgm:t>
    </dgm:pt>
    <dgm:pt modelId="{5BDC971B-52B3-429A-BA81-533851B34268}" type="parTrans" cxnId="{4A23108C-F88B-4B59-ACD4-DE8CF341A0CD}">
      <dgm:prSet/>
      <dgm:spPr/>
      <dgm:t>
        <a:bodyPr/>
        <a:lstStyle/>
        <a:p>
          <a:endParaRPr lang="en-US"/>
        </a:p>
      </dgm:t>
    </dgm:pt>
    <dgm:pt modelId="{27CDAC3B-3E2B-4583-8A8C-53D1AE28BF63}" type="sibTrans" cxnId="{4A23108C-F88B-4B59-ACD4-DE8CF341A0CD}">
      <dgm:prSet/>
      <dgm:spPr/>
      <dgm:t>
        <a:bodyPr/>
        <a:lstStyle/>
        <a:p>
          <a:endParaRPr lang="en-US"/>
        </a:p>
      </dgm:t>
    </dgm:pt>
    <dgm:pt modelId="{2EE76CA1-0E0D-4816-A5B8-D7AE698CC2A0}">
      <dgm:prSet custT="1"/>
      <dgm:spPr/>
      <dgm:t>
        <a:bodyPr/>
        <a:lstStyle/>
        <a:p>
          <a:r>
            <a:rPr lang="en-US" sz="1700" dirty="0"/>
            <a:t>Updated every few milliseconds </a:t>
          </a:r>
        </a:p>
      </dgm:t>
    </dgm:pt>
    <dgm:pt modelId="{A6AC6D20-34AB-4AAC-938D-BA85EF3A38E9}" type="parTrans" cxnId="{9E3EBA19-F38F-43C4-A736-FD2D7AE59853}">
      <dgm:prSet/>
      <dgm:spPr/>
      <dgm:t>
        <a:bodyPr/>
        <a:lstStyle/>
        <a:p>
          <a:endParaRPr lang="en-US"/>
        </a:p>
      </dgm:t>
    </dgm:pt>
    <dgm:pt modelId="{F3E77EFA-A4F2-4066-846E-E7349474594D}" type="sibTrans" cxnId="{9E3EBA19-F38F-43C4-A736-FD2D7AE59853}">
      <dgm:prSet/>
      <dgm:spPr/>
      <dgm:t>
        <a:bodyPr/>
        <a:lstStyle/>
        <a:p>
          <a:endParaRPr lang="en-US"/>
        </a:p>
      </dgm:t>
    </dgm:pt>
    <dgm:pt modelId="{60F79B02-827B-43A5-9AAE-3E8E0E335C76}">
      <dgm:prSet custT="1"/>
      <dgm:spPr/>
      <dgm:t>
        <a:bodyPr/>
        <a:lstStyle/>
        <a:p>
          <a:r>
            <a:rPr lang="en-US" sz="1700" dirty="0"/>
            <a:t>Generally same information as above</a:t>
          </a:r>
        </a:p>
      </dgm:t>
    </dgm:pt>
    <dgm:pt modelId="{BD24E2F9-5238-49FC-BF01-C850D5314D4A}" type="parTrans" cxnId="{1167E841-BD28-4D97-B199-AC3D438DF646}">
      <dgm:prSet/>
      <dgm:spPr/>
      <dgm:t>
        <a:bodyPr/>
        <a:lstStyle/>
        <a:p>
          <a:endParaRPr lang="en-US"/>
        </a:p>
      </dgm:t>
    </dgm:pt>
    <dgm:pt modelId="{E80C9FA4-32BA-41CD-B37F-55A643FCC7F5}" type="sibTrans" cxnId="{1167E841-BD28-4D97-B199-AC3D438DF646}">
      <dgm:prSet/>
      <dgm:spPr/>
      <dgm:t>
        <a:bodyPr/>
        <a:lstStyle/>
        <a:p>
          <a:endParaRPr lang="en-US"/>
        </a:p>
      </dgm:t>
    </dgm:pt>
    <dgm:pt modelId="{3129F176-E731-4A7D-A738-5BFA0D62EBBF}">
      <dgm:prSet custT="1"/>
      <dgm:spPr/>
      <dgm:t>
        <a:bodyPr/>
        <a:lstStyle/>
        <a:p>
          <a:r>
            <a:rPr lang="en-US" sz="1700" dirty="0"/>
            <a:t>Position on the map</a:t>
          </a:r>
        </a:p>
      </dgm:t>
    </dgm:pt>
    <dgm:pt modelId="{5523351F-348E-49BE-91A5-3BD7B0DBBA1C}" type="parTrans" cxnId="{F0A841F2-4F83-4C4A-B822-E6A0E15AF57E}">
      <dgm:prSet/>
      <dgm:spPr/>
      <dgm:t>
        <a:bodyPr/>
        <a:lstStyle/>
        <a:p>
          <a:endParaRPr lang="en-US"/>
        </a:p>
      </dgm:t>
    </dgm:pt>
    <dgm:pt modelId="{192C7A15-732E-4B61-9B25-45EABA25A5CF}" type="sibTrans" cxnId="{F0A841F2-4F83-4C4A-B822-E6A0E15AF57E}">
      <dgm:prSet/>
      <dgm:spPr/>
      <dgm:t>
        <a:bodyPr/>
        <a:lstStyle/>
        <a:p>
          <a:endParaRPr lang="en-US"/>
        </a:p>
      </dgm:t>
    </dgm:pt>
    <dgm:pt modelId="{513B67D1-BFB5-430F-A9BA-2EAC3F1256E4}">
      <dgm:prSet custT="1"/>
      <dgm:spPr/>
      <dgm:t>
        <a:bodyPr/>
        <a:lstStyle/>
        <a:p>
          <a:r>
            <a:rPr lang="en-US" sz="1700" dirty="0"/>
            <a:t>Champion Stats </a:t>
          </a:r>
        </a:p>
      </dgm:t>
    </dgm:pt>
    <dgm:pt modelId="{0681113B-99C2-4A39-9314-A8F3088134DE}" type="parTrans" cxnId="{3A7BDEDA-12BD-469C-94AC-91F2E5649DDC}">
      <dgm:prSet/>
      <dgm:spPr/>
      <dgm:t>
        <a:bodyPr/>
        <a:lstStyle/>
        <a:p>
          <a:endParaRPr lang="en-US"/>
        </a:p>
      </dgm:t>
    </dgm:pt>
    <dgm:pt modelId="{0BB32F0A-C2A5-4318-ACCB-9416EB3A73FD}" type="sibTrans" cxnId="{3A7BDEDA-12BD-469C-94AC-91F2E5649DDC}">
      <dgm:prSet/>
      <dgm:spPr/>
      <dgm:t>
        <a:bodyPr/>
        <a:lstStyle/>
        <a:p>
          <a:endParaRPr lang="en-US"/>
        </a:p>
      </dgm:t>
    </dgm:pt>
    <dgm:pt modelId="{4AADEB1C-B1BD-46CB-978D-B72E43AC8D32}">
      <dgm:prSet custT="1"/>
      <dgm:spPr/>
      <dgm:t>
        <a:bodyPr/>
        <a:lstStyle/>
        <a:p>
          <a:r>
            <a:rPr lang="en-US" sz="1700"/>
            <a:t>Participation information</a:t>
          </a:r>
          <a:endParaRPr lang="en-US" sz="1700" dirty="0"/>
        </a:p>
      </dgm:t>
    </dgm:pt>
    <dgm:pt modelId="{B3D8C711-8849-492E-B919-C5E22D2A3276}" type="parTrans" cxnId="{3675297E-1DC1-404D-B186-3917EF919A11}">
      <dgm:prSet/>
      <dgm:spPr/>
      <dgm:t>
        <a:bodyPr/>
        <a:lstStyle/>
        <a:p>
          <a:endParaRPr lang="en-US"/>
        </a:p>
      </dgm:t>
    </dgm:pt>
    <dgm:pt modelId="{60943D82-5D26-4D5B-A91C-0E5EB3F3FF16}" type="sibTrans" cxnId="{3675297E-1DC1-404D-B186-3917EF919A11}">
      <dgm:prSet/>
      <dgm:spPr/>
      <dgm:t>
        <a:bodyPr/>
        <a:lstStyle/>
        <a:p>
          <a:endParaRPr lang="en-US"/>
        </a:p>
      </dgm:t>
    </dgm:pt>
    <dgm:pt modelId="{23DABB2B-D9C6-4E67-8EF5-EBD7555B76B7}">
      <dgm:prSet custT="1"/>
      <dgm:spPr/>
      <dgm:t>
        <a:bodyPr/>
        <a:lstStyle/>
        <a:p>
          <a:r>
            <a:rPr lang="en-US" sz="1700" dirty="0"/>
            <a:t>Damage</a:t>
          </a:r>
        </a:p>
      </dgm:t>
    </dgm:pt>
    <dgm:pt modelId="{E2C076AA-AAE4-469F-AA5D-CF1784649DDA}" type="parTrans" cxnId="{BC373317-8B82-46F9-BF3B-C3DF323535DC}">
      <dgm:prSet/>
      <dgm:spPr/>
      <dgm:t>
        <a:bodyPr/>
        <a:lstStyle/>
        <a:p>
          <a:endParaRPr lang="en-US"/>
        </a:p>
      </dgm:t>
    </dgm:pt>
    <dgm:pt modelId="{0A691098-AB9C-4160-9D7D-51ACE8EBBCC5}" type="sibTrans" cxnId="{BC373317-8B82-46F9-BF3B-C3DF323535DC}">
      <dgm:prSet/>
      <dgm:spPr/>
      <dgm:t>
        <a:bodyPr/>
        <a:lstStyle/>
        <a:p>
          <a:endParaRPr lang="en-US"/>
        </a:p>
      </dgm:t>
    </dgm:pt>
    <dgm:pt modelId="{49234BA4-5C4A-45CD-B49A-EE391904FE94}" type="pres">
      <dgm:prSet presAssocID="{7C8B4021-8134-45CB-9E1C-77CA682BB296}" presName="Name0" presStyleCnt="0">
        <dgm:presLayoutVars>
          <dgm:dir/>
          <dgm:animLvl val="lvl"/>
          <dgm:resizeHandles val="exact"/>
        </dgm:presLayoutVars>
      </dgm:prSet>
      <dgm:spPr/>
    </dgm:pt>
    <dgm:pt modelId="{6DF2AD35-9DC9-428F-B76E-F745418AC776}" type="pres">
      <dgm:prSet presAssocID="{E0805FF1-0CC8-4D3C-B877-C3025D3CBF47}" presName="composite" presStyleCnt="0"/>
      <dgm:spPr/>
    </dgm:pt>
    <dgm:pt modelId="{EB030A61-00B2-4730-822A-D0DDAE7B7CE7}" type="pres">
      <dgm:prSet presAssocID="{E0805FF1-0CC8-4D3C-B877-C3025D3CBF47}" presName="parTx" presStyleLbl="alignNode1" presStyleIdx="0" presStyleCnt="2" custLinFactNeighborX="991" custLinFactNeighborY="-2646">
        <dgm:presLayoutVars>
          <dgm:chMax val="0"/>
          <dgm:chPref val="0"/>
          <dgm:bulletEnabled val="1"/>
        </dgm:presLayoutVars>
      </dgm:prSet>
      <dgm:spPr/>
    </dgm:pt>
    <dgm:pt modelId="{800CEFC9-1AFB-45DC-B71B-D9DB930075B3}" type="pres">
      <dgm:prSet presAssocID="{E0805FF1-0CC8-4D3C-B877-C3025D3CBF47}" presName="desTx" presStyleLbl="alignAccFollowNode1" presStyleIdx="0" presStyleCnt="2">
        <dgm:presLayoutVars>
          <dgm:bulletEnabled val="1"/>
        </dgm:presLayoutVars>
      </dgm:prSet>
      <dgm:spPr/>
    </dgm:pt>
    <dgm:pt modelId="{7561C2D3-C46E-4881-9154-82AB0161B8E7}" type="pres">
      <dgm:prSet presAssocID="{AEF04E15-6A31-4935-A059-7961E075EB45}" presName="space" presStyleCnt="0"/>
      <dgm:spPr/>
    </dgm:pt>
    <dgm:pt modelId="{B56342C1-7CE6-4CD7-8C6A-08143D1FAF70}" type="pres">
      <dgm:prSet presAssocID="{7B61326B-C2F7-4C07-97FB-956FE02F8686}" presName="composite" presStyleCnt="0"/>
      <dgm:spPr/>
    </dgm:pt>
    <dgm:pt modelId="{F055CD8E-3D86-4E82-B8CB-61487427ECAA}" type="pres">
      <dgm:prSet presAssocID="{7B61326B-C2F7-4C07-97FB-956FE02F868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AB2AB37-B6A5-4C0F-B6E3-941178DA50FB}" type="pres">
      <dgm:prSet presAssocID="{7B61326B-C2F7-4C07-97FB-956FE02F868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1130001-32E3-44E0-B308-9FDE82067BCE}" type="presOf" srcId="{CD11C1A7-36FC-4572-A8CF-A64DAC2F5922}" destId="{3AB2AB37-B6A5-4C0F-B6E3-941178DA50FB}" srcOrd="0" destOrd="2" presId="urn:microsoft.com/office/officeart/2005/8/layout/hList1"/>
    <dgm:cxn modelId="{9C82170A-F4F5-4692-A224-F2EC0707CFAA}" type="presOf" srcId="{9EC7B24A-5305-4B92-94BE-9A2C1B5DBDA7}" destId="{800CEFC9-1AFB-45DC-B71B-D9DB930075B3}" srcOrd="0" destOrd="1" presId="urn:microsoft.com/office/officeart/2005/8/layout/hList1"/>
    <dgm:cxn modelId="{ACF79D0C-E4F4-427A-8457-193308AE008D}" srcId="{CD11C1A7-36FC-4572-A8CF-A64DAC2F5922}" destId="{F2E59A14-7EEE-4244-A8C0-E8725759A5A4}" srcOrd="0" destOrd="0" parTransId="{03D35DFF-B326-4710-9257-8D6AFD6180B6}" sibTransId="{74BA358D-9ECF-41D0-BB80-7034EC272B31}"/>
    <dgm:cxn modelId="{87373711-94EF-4A52-82C5-6C822F249734}" srcId="{E0805FF1-0CC8-4D3C-B877-C3025D3CBF47}" destId="{9EC7B24A-5305-4B92-94BE-9A2C1B5DBDA7}" srcOrd="1" destOrd="0" parTransId="{41D1F6E2-AE3A-4C65-898A-4E153B021955}" sibTransId="{D3938237-7DB7-4A1C-A3D7-F0EF59002989}"/>
    <dgm:cxn modelId="{480C9F14-B4B6-4A64-92F6-855BA3B331E9}" srcId="{7B61326B-C2F7-4C07-97FB-956FE02F8686}" destId="{CD11C1A7-36FC-4572-A8CF-A64DAC2F5922}" srcOrd="2" destOrd="0" parTransId="{08E89A85-B6FD-49A8-8DCF-14AF5472966A}" sibTransId="{FA7B6A5C-DD63-49D4-A94D-8E24C9C33218}"/>
    <dgm:cxn modelId="{BC373317-8B82-46F9-BF3B-C3DF323535DC}" srcId="{CD11C1A7-36FC-4572-A8CF-A64DAC2F5922}" destId="{23DABB2B-D9C6-4E67-8EF5-EBD7555B76B7}" srcOrd="3" destOrd="0" parTransId="{E2C076AA-AAE4-469F-AA5D-CF1784649DDA}" sibTransId="{0A691098-AB9C-4160-9D7D-51ACE8EBBCC5}"/>
    <dgm:cxn modelId="{2C017018-8B04-4AF1-9A3A-329193701EF3}" type="presOf" srcId="{513B67D1-BFB5-430F-A9BA-2EAC3F1256E4}" destId="{3AB2AB37-B6A5-4C0F-B6E3-941178DA50FB}" srcOrd="0" destOrd="4" presId="urn:microsoft.com/office/officeart/2005/8/layout/hList1"/>
    <dgm:cxn modelId="{9E3EBA19-F38F-43C4-A736-FD2D7AE59853}" srcId="{1AF98B0B-4F4E-4426-BFE9-9D0419E51F78}" destId="{2EE76CA1-0E0D-4816-A5B8-D7AE698CC2A0}" srcOrd="0" destOrd="0" parTransId="{A6AC6D20-34AB-4AAC-938D-BA85EF3A38E9}" sibTransId="{F3E77EFA-A4F2-4066-846E-E7349474594D}"/>
    <dgm:cxn modelId="{23165A1E-72F6-4596-A0AF-1BA5A75B42DB}" type="presOf" srcId="{60F79B02-827B-43A5-9AAE-3E8E0E335C76}" destId="{3AB2AB37-B6A5-4C0F-B6E3-941178DA50FB}" srcOrd="0" destOrd="9" presId="urn:microsoft.com/office/officeart/2005/8/layout/hList1"/>
    <dgm:cxn modelId="{C99B9428-BBF6-40E8-AF38-02773D9C7E7A}" type="presOf" srcId="{3F02694A-20F9-423C-B7AA-B4C2DBD6FF78}" destId="{3AB2AB37-B6A5-4C0F-B6E3-941178DA50FB}" srcOrd="0" destOrd="0" presId="urn:microsoft.com/office/officeart/2005/8/layout/hList1"/>
    <dgm:cxn modelId="{BDF9BE33-3C74-409B-8E87-0BC3582DA337}" type="presOf" srcId="{E0805FF1-0CC8-4D3C-B877-C3025D3CBF47}" destId="{EB030A61-00B2-4730-822A-D0DDAE7B7CE7}" srcOrd="0" destOrd="0" presId="urn:microsoft.com/office/officeart/2005/8/layout/hList1"/>
    <dgm:cxn modelId="{F175BF5C-26BB-4035-AB85-276728385792}" srcId="{7C8B4021-8134-45CB-9E1C-77CA682BB296}" destId="{7B61326B-C2F7-4C07-97FB-956FE02F8686}" srcOrd="1" destOrd="0" parTransId="{F686C207-37A4-4683-B44B-08D848B06A12}" sibTransId="{8622395D-9780-46DD-B339-BC17A98B534C}"/>
    <dgm:cxn modelId="{1167E841-BD28-4D97-B199-AC3D438DF646}" srcId="{1AF98B0B-4F4E-4426-BFE9-9D0419E51F78}" destId="{60F79B02-827B-43A5-9AAE-3E8E0E335C76}" srcOrd="1" destOrd="0" parTransId="{BD24E2F9-5238-49FC-BF01-C850D5314D4A}" sibTransId="{E80C9FA4-32BA-41CD-B37F-55A643FCC7F5}"/>
    <dgm:cxn modelId="{E35B5F44-1ACD-4A00-8B7E-366967752725}" type="presOf" srcId="{2EE76CA1-0E0D-4816-A5B8-D7AE698CC2A0}" destId="{3AB2AB37-B6A5-4C0F-B6E3-941178DA50FB}" srcOrd="0" destOrd="8" presId="urn:microsoft.com/office/officeart/2005/8/layout/hList1"/>
    <dgm:cxn modelId="{2EFDE751-7A30-4AD6-89FC-C77EE605310A}" type="presOf" srcId="{342E44AC-888B-423B-AC80-6048C4620D59}" destId="{3AB2AB37-B6A5-4C0F-B6E3-941178DA50FB}" srcOrd="0" destOrd="1" presId="urn:microsoft.com/office/officeart/2005/8/layout/hList1"/>
    <dgm:cxn modelId="{E767D059-48E9-4E3A-BEB6-AEF55DD38F6D}" type="presOf" srcId="{CCE39841-2423-4054-9785-9BAC51E742AF}" destId="{800CEFC9-1AFB-45DC-B71B-D9DB930075B3}" srcOrd="0" destOrd="0" presId="urn:microsoft.com/office/officeart/2005/8/layout/hList1"/>
    <dgm:cxn modelId="{3675297E-1DC1-404D-B186-3917EF919A11}" srcId="{CD11C1A7-36FC-4572-A8CF-A64DAC2F5922}" destId="{4AADEB1C-B1BD-46CB-978D-B72E43AC8D32}" srcOrd="2" destOrd="0" parTransId="{B3D8C711-8849-492E-B919-C5E22D2A3276}" sibTransId="{60943D82-5D26-4D5B-A91C-0E5EB3F3FF16}"/>
    <dgm:cxn modelId="{4A23108C-F88B-4B59-ACD4-DE8CF341A0CD}" srcId="{7B61326B-C2F7-4C07-97FB-956FE02F8686}" destId="{1AF98B0B-4F4E-4426-BFE9-9D0419E51F78}" srcOrd="3" destOrd="0" parTransId="{5BDC971B-52B3-429A-BA81-533851B34268}" sibTransId="{27CDAC3B-3E2B-4583-8A8C-53D1AE28BF63}"/>
    <dgm:cxn modelId="{C06CB791-52C7-4981-BA05-02A0A0B1CF2C}" type="presOf" srcId="{133CF4CB-838A-4BA6-B83C-9A320C3CAC71}" destId="{800CEFC9-1AFB-45DC-B71B-D9DB930075B3}" srcOrd="0" destOrd="2" presId="urn:microsoft.com/office/officeart/2005/8/layout/hList1"/>
    <dgm:cxn modelId="{2EBD4192-6830-4E66-8A9D-55332820F09B}" srcId="{7B61326B-C2F7-4C07-97FB-956FE02F8686}" destId="{342E44AC-888B-423B-AC80-6048C4620D59}" srcOrd="1" destOrd="0" parTransId="{BDDBC434-FEAF-4C49-849B-A33052F451AC}" sibTransId="{55FBD170-609F-4A83-9962-9AD12A58F120}"/>
    <dgm:cxn modelId="{046DC5AE-FA69-446E-B75E-ACA05F7DE1BF}" srcId="{E0805FF1-0CC8-4D3C-B877-C3025D3CBF47}" destId="{133CF4CB-838A-4BA6-B83C-9A320C3CAC71}" srcOrd="2" destOrd="0" parTransId="{CDF22904-83C4-4FF7-92A4-BC790AB13C30}" sibTransId="{6A60E344-41C5-42DC-9402-0DB0885F4AC1}"/>
    <dgm:cxn modelId="{9573CDBC-8815-4763-86CC-29E41ECA2EE6}" type="presOf" srcId="{3129F176-E731-4A7D-A738-5BFA0D62EBBF}" destId="{3AB2AB37-B6A5-4C0F-B6E3-941178DA50FB}" srcOrd="0" destOrd="10" presId="urn:microsoft.com/office/officeart/2005/8/layout/hList1"/>
    <dgm:cxn modelId="{A35CE6BF-80EC-4929-84A5-400DE53227B6}" type="presOf" srcId="{F2E59A14-7EEE-4244-A8C0-E8725759A5A4}" destId="{3AB2AB37-B6A5-4C0F-B6E3-941178DA50FB}" srcOrd="0" destOrd="3" presId="urn:microsoft.com/office/officeart/2005/8/layout/hList1"/>
    <dgm:cxn modelId="{C70F55C4-BE8D-409E-8186-0BC989147377}" srcId="{7B61326B-C2F7-4C07-97FB-956FE02F8686}" destId="{3F02694A-20F9-423C-B7AA-B4C2DBD6FF78}" srcOrd="0" destOrd="0" parTransId="{1CFABD2C-B14D-4766-8815-A328B4DB7A98}" sibTransId="{82C88A4B-96C3-4B63-8CF6-B013B9C4C4AC}"/>
    <dgm:cxn modelId="{D08CC3CB-C5AA-4729-A086-4AD417D1BD49}" type="presOf" srcId="{1AF98B0B-4F4E-4426-BFE9-9D0419E51F78}" destId="{3AB2AB37-B6A5-4C0F-B6E3-941178DA50FB}" srcOrd="0" destOrd="7" presId="urn:microsoft.com/office/officeart/2005/8/layout/hList1"/>
    <dgm:cxn modelId="{BB39F6CF-3B43-43E5-B38B-B7D209634686}" type="presOf" srcId="{7B61326B-C2F7-4C07-97FB-956FE02F8686}" destId="{F055CD8E-3D86-4E82-B8CB-61487427ECAA}" srcOrd="0" destOrd="0" presId="urn:microsoft.com/office/officeart/2005/8/layout/hList1"/>
    <dgm:cxn modelId="{ACF2F4D6-1C08-4EC8-B941-9D782660F7DC}" type="presOf" srcId="{4AADEB1C-B1BD-46CB-978D-B72E43AC8D32}" destId="{3AB2AB37-B6A5-4C0F-B6E3-941178DA50FB}" srcOrd="0" destOrd="5" presId="urn:microsoft.com/office/officeart/2005/8/layout/hList1"/>
    <dgm:cxn modelId="{3A7BDEDA-12BD-469C-94AC-91F2E5649DDC}" srcId="{CD11C1A7-36FC-4572-A8CF-A64DAC2F5922}" destId="{513B67D1-BFB5-430F-A9BA-2EAC3F1256E4}" srcOrd="1" destOrd="0" parTransId="{0681113B-99C2-4A39-9314-A8F3088134DE}" sibTransId="{0BB32F0A-C2A5-4318-ACCB-9416EB3A73FD}"/>
    <dgm:cxn modelId="{2A9896E5-469A-479E-A923-3FE95603FE1C}" srcId="{7C8B4021-8134-45CB-9E1C-77CA682BB296}" destId="{E0805FF1-0CC8-4D3C-B877-C3025D3CBF47}" srcOrd="0" destOrd="0" parTransId="{01E73D20-242E-4BA4-A242-F12D38BB530E}" sibTransId="{AEF04E15-6A31-4935-A059-7961E075EB45}"/>
    <dgm:cxn modelId="{983671E6-5E45-4D44-902D-0EAF4290AE0E}" srcId="{E0805FF1-0CC8-4D3C-B877-C3025D3CBF47}" destId="{CCE39841-2423-4054-9785-9BAC51E742AF}" srcOrd="0" destOrd="0" parTransId="{151DF31A-9FED-4757-82E3-0AE994B7B532}" sibTransId="{0DE82FE2-8E94-40B5-B2D5-C11B0F374D9E}"/>
    <dgm:cxn modelId="{910C8CE7-0918-4073-8AE8-BCD80701CA15}" type="presOf" srcId="{7C8B4021-8134-45CB-9E1C-77CA682BB296}" destId="{49234BA4-5C4A-45CD-B49A-EE391904FE94}" srcOrd="0" destOrd="0" presId="urn:microsoft.com/office/officeart/2005/8/layout/hList1"/>
    <dgm:cxn modelId="{369D00EB-BADA-459F-87E1-8CCB6E5D9EA8}" type="presOf" srcId="{23DABB2B-D9C6-4E67-8EF5-EBD7555B76B7}" destId="{3AB2AB37-B6A5-4C0F-B6E3-941178DA50FB}" srcOrd="0" destOrd="6" presId="urn:microsoft.com/office/officeart/2005/8/layout/hList1"/>
    <dgm:cxn modelId="{F0A841F2-4F83-4C4A-B822-E6A0E15AF57E}" srcId="{1AF98B0B-4F4E-4426-BFE9-9D0419E51F78}" destId="{3129F176-E731-4A7D-A738-5BFA0D62EBBF}" srcOrd="2" destOrd="0" parTransId="{5523351F-348E-49BE-91A5-3BD7B0DBBA1C}" sibTransId="{192C7A15-732E-4B61-9B25-45EABA25A5CF}"/>
    <dgm:cxn modelId="{F8A2137D-66D2-462B-8ED1-E2DCCE4B78EB}" type="presParOf" srcId="{49234BA4-5C4A-45CD-B49A-EE391904FE94}" destId="{6DF2AD35-9DC9-428F-B76E-F745418AC776}" srcOrd="0" destOrd="0" presId="urn:microsoft.com/office/officeart/2005/8/layout/hList1"/>
    <dgm:cxn modelId="{8A3E6899-BE70-4AA4-A890-C26FBCCFADEE}" type="presParOf" srcId="{6DF2AD35-9DC9-428F-B76E-F745418AC776}" destId="{EB030A61-00B2-4730-822A-D0DDAE7B7CE7}" srcOrd="0" destOrd="0" presId="urn:microsoft.com/office/officeart/2005/8/layout/hList1"/>
    <dgm:cxn modelId="{8637F5DD-B36F-473E-8CDE-037BEC4983DF}" type="presParOf" srcId="{6DF2AD35-9DC9-428F-B76E-F745418AC776}" destId="{800CEFC9-1AFB-45DC-B71B-D9DB930075B3}" srcOrd="1" destOrd="0" presId="urn:microsoft.com/office/officeart/2005/8/layout/hList1"/>
    <dgm:cxn modelId="{237FC53D-55C8-4C0A-B499-52D72E4BCFE7}" type="presParOf" srcId="{49234BA4-5C4A-45CD-B49A-EE391904FE94}" destId="{7561C2D3-C46E-4881-9154-82AB0161B8E7}" srcOrd="1" destOrd="0" presId="urn:microsoft.com/office/officeart/2005/8/layout/hList1"/>
    <dgm:cxn modelId="{CDA8C401-3723-4CAB-B34F-9FEB12C8EF3E}" type="presParOf" srcId="{49234BA4-5C4A-45CD-B49A-EE391904FE94}" destId="{B56342C1-7CE6-4CD7-8C6A-08143D1FAF70}" srcOrd="2" destOrd="0" presId="urn:microsoft.com/office/officeart/2005/8/layout/hList1"/>
    <dgm:cxn modelId="{F3C7C349-4574-4C06-A604-394416B01CBA}" type="presParOf" srcId="{B56342C1-7CE6-4CD7-8C6A-08143D1FAF70}" destId="{F055CD8E-3D86-4E82-B8CB-61487427ECAA}" srcOrd="0" destOrd="0" presId="urn:microsoft.com/office/officeart/2005/8/layout/hList1"/>
    <dgm:cxn modelId="{46A7DD0D-5B45-41F3-B23A-9CEF7BB847CC}" type="presParOf" srcId="{B56342C1-7CE6-4CD7-8C6A-08143D1FAF70}" destId="{3AB2AB37-B6A5-4C0F-B6E3-941178DA50F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E9DF5-124F-464A-A197-F551EBC58B2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2E784C-4DBA-4126-B242-74F63EA8DCD4}">
      <dgm:prSet/>
      <dgm:spPr/>
      <dgm:t>
        <a:bodyPr/>
        <a:lstStyle/>
        <a:p>
          <a:pPr>
            <a:defRPr cap="all"/>
          </a:pPr>
          <a:r>
            <a:rPr lang="en-US" dirty="0"/>
            <a:t>Artificial neural network</a:t>
          </a:r>
        </a:p>
      </dgm:t>
    </dgm:pt>
    <dgm:pt modelId="{B958D416-E3E8-4564-BAA6-B71A6875E6D8}" type="parTrans" cxnId="{FD1229C7-0AE8-4E80-A916-7806FACB3A25}">
      <dgm:prSet/>
      <dgm:spPr/>
      <dgm:t>
        <a:bodyPr/>
        <a:lstStyle/>
        <a:p>
          <a:endParaRPr lang="en-US"/>
        </a:p>
      </dgm:t>
    </dgm:pt>
    <dgm:pt modelId="{716012EB-BC42-4E4D-BC3F-7BC334668B91}" type="sibTrans" cxnId="{FD1229C7-0AE8-4E80-A916-7806FACB3A25}">
      <dgm:prSet/>
      <dgm:spPr/>
      <dgm:t>
        <a:bodyPr/>
        <a:lstStyle/>
        <a:p>
          <a:endParaRPr lang="en-US"/>
        </a:p>
      </dgm:t>
    </dgm:pt>
    <dgm:pt modelId="{4E143227-21E3-4B20-990C-EBE446D46D22}">
      <dgm:prSet/>
      <dgm:spPr/>
      <dgm:t>
        <a:bodyPr/>
        <a:lstStyle/>
        <a:p>
          <a:pPr>
            <a:defRPr cap="all"/>
          </a:pPr>
          <a:r>
            <a:rPr lang="en-US"/>
            <a:t>Gradient boosting machines</a:t>
          </a:r>
        </a:p>
      </dgm:t>
    </dgm:pt>
    <dgm:pt modelId="{ADC230F0-09BC-4A23-889D-FF44EA07F4B2}" type="parTrans" cxnId="{1D8E1074-049F-410F-9572-55E17C33CCDB}">
      <dgm:prSet/>
      <dgm:spPr/>
      <dgm:t>
        <a:bodyPr/>
        <a:lstStyle/>
        <a:p>
          <a:endParaRPr lang="en-US"/>
        </a:p>
      </dgm:t>
    </dgm:pt>
    <dgm:pt modelId="{71D30E4B-C767-4EBB-BC1B-7102BAB9AB37}" type="sibTrans" cxnId="{1D8E1074-049F-410F-9572-55E17C33CCDB}">
      <dgm:prSet/>
      <dgm:spPr/>
      <dgm:t>
        <a:bodyPr/>
        <a:lstStyle/>
        <a:p>
          <a:endParaRPr lang="en-US"/>
        </a:p>
      </dgm:t>
    </dgm:pt>
    <dgm:pt modelId="{94F87B05-2E2F-4F2D-8261-730BA43E7978}">
      <dgm:prSet/>
      <dgm:spPr/>
      <dgm:t>
        <a:bodyPr/>
        <a:lstStyle/>
        <a:p>
          <a:pPr>
            <a:defRPr cap="all"/>
          </a:pPr>
          <a:r>
            <a:rPr lang="en-US"/>
            <a:t>Random forest classifier </a:t>
          </a:r>
        </a:p>
      </dgm:t>
    </dgm:pt>
    <dgm:pt modelId="{12DB37D1-10B2-4907-8E47-B393FF8C4611}" type="parTrans" cxnId="{DFB960F7-6311-4CDB-B0C0-68755ABD8908}">
      <dgm:prSet/>
      <dgm:spPr/>
      <dgm:t>
        <a:bodyPr/>
        <a:lstStyle/>
        <a:p>
          <a:endParaRPr lang="en-US"/>
        </a:p>
      </dgm:t>
    </dgm:pt>
    <dgm:pt modelId="{7314D888-E4D5-4CCB-A13C-E6DE1C09E520}" type="sibTrans" cxnId="{DFB960F7-6311-4CDB-B0C0-68755ABD8908}">
      <dgm:prSet/>
      <dgm:spPr/>
      <dgm:t>
        <a:bodyPr/>
        <a:lstStyle/>
        <a:p>
          <a:endParaRPr lang="en-US"/>
        </a:p>
      </dgm:t>
    </dgm:pt>
    <dgm:pt modelId="{2DB5A07D-274B-400C-8527-CE44F2A800E1}" type="pres">
      <dgm:prSet presAssocID="{1DFE9DF5-124F-464A-A197-F551EBC58B27}" presName="root" presStyleCnt="0">
        <dgm:presLayoutVars>
          <dgm:dir/>
          <dgm:resizeHandles val="exact"/>
        </dgm:presLayoutVars>
      </dgm:prSet>
      <dgm:spPr/>
    </dgm:pt>
    <dgm:pt modelId="{92D5F79B-A475-4F45-A088-A1357497DE0E}" type="pres">
      <dgm:prSet presAssocID="{0F2E784C-4DBA-4126-B242-74F63EA8DCD4}" presName="compNode" presStyleCnt="0"/>
      <dgm:spPr/>
    </dgm:pt>
    <dgm:pt modelId="{A7EA6A43-3A2B-4795-9709-EED1DD8F3B2A}" type="pres">
      <dgm:prSet presAssocID="{0F2E784C-4DBA-4126-B242-74F63EA8DCD4}" presName="iconBgRect" presStyleLbl="bgShp" presStyleIdx="0" presStyleCnt="3"/>
      <dgm:spPr/>
    </dgm:pt>
    <dgm:pt modelId="{0EFFD0AA-ECB6-4B5A-8C07-2FAAC9029F47}" type="pres">
      <dgm:prSet presAssocID="{0F2E784C-4DBA-4126-B242-74F63EA8DC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56D9E31-709F-441B-9C83-29BBEBEA7890}" type="pres">
      <dgm:prSet presAssocID="{0F2E784C-4DBA-4126-B242-74F63EA8DCD4}" presName="spaceRect" presStyleCnt="0"/>
      <dgm:spPr/>
    </dgm:pt>
    <dgm:pt modelId="{EC27439E-ACD7-4567-A13D-45F7136F3DC3}" type="pres">
      <dgm:prSet presAssocID="{0F2E784C-4DBA-4126-B242-74F63EA8DCD4}" presName="textRect" presStyleLbl="revTx" presStyleIdx="0" presStyleCnt="3">
        <dgm:presLayoutVars>
          <dgm:chMax val="1"/>
          <dgm:chPref val="1"/>
        </dgm:presLayoutVars>
      </dgm:prSet>
      <dgm:spPr/>
    </dgm:pt>
    <dgm:pt modelId="{E9F98554-C0A4-430F-BD76-EF929CEDDB6F}" type="pres">
      <dgm:prSet presAssocID="{716012EB-BC42-4E4D-BC3F-7BC334668B91}" presName="sibTrans" presStyleCnt="0"/>
      <dgm:spPr/>
    </dgm:pt>
    <dgm:pt modelId="{EAD0057D-7CB8-4009-98AC-6A1F6DFE23E5}" type="pres">
      <dgm:prSet presAssocID="{4E143227-21E3-4B20-990C-EBE446D46D22}" presName="compNode" presStyleCnt="0"/>
      <dgm:spPr/>
    </dgm:pt>
    <dgm:pt modelId="{DC2CC37F-9A92-423F-B9F8-6DEC829C41D3}" type="pres">
      <dgm:prSet presAssocID="{4E143227-21E3-4B20-990C-EBE446D46D22}" presName="iconBgRect" presStyleLbl="bgShp" presStyleIdx="1" presStyleCnt="3"/>
      <dgm:spPr/>
    </dgm:pt>
    <dgm:pt modelId="{64721A9A-23B5-48E2-950F-5851BCD6594F}" type="pres">
      <dgm:prSet presAssocID="{4E143227-21E3-4B20-990C-EBE446D46D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7DF249E-3EF9-443C-ACB5-9421A4536D2A}" type="pres">
      <dgm:prSet presAssocID="{4E143227-21E3-4B20-990C-EBE446D46D22}" presName="spaceRect" presStyleCnt="0"/>
      <dgm:spPr/>
    </dgm:pt>
    <dgm:pt modelId="{1D583226-A1B9-4864-B550-226D619EE5AE}" type="pres">
      <dgm:prSet presAssocID="{4E143227-21E3-4B20-990C-EBE446D46D22}" presName="textRect" presStyleLbl="revTx" presStyleIdx="1" presStyleCnt="3">
        <dgm:presLayoutVars>
          <dgm:chMax val="1"/>
          <dgm:chPref val="1"/>
        </dgm:presLayoutVars>
      </dgm:prSet>
      <dgm:spPr/>
    </dgm:pt>
    <dgm:pt modelId="{8A9E81F3-17C2-475C-96B3-D2EFE6AFBF39}" type="pres">
      <dgm:prSet presAssocID="{71D30E4B-C767-4EBB-BC1B-7102BAB9AB37}" presName="sibTrans" presStyleCnt="0"/>
      <dgm:spPr/>
    </dgm:pt>
    <dgm:pt modelId="{74D9E4F3-8486-4A34-BB85-7E7213DEA12B}" type="pres">
      <dgm:prSet presAssocID="{94F87B05-2E2F-4F2D-8261-730BA43E7978}" presName="compNode" presStyleCnt="0"/>
      <dgm:spPr/>
    </dgm:pt>
    <dgm:pt modelId="{0CECB374-08BB-4779-8651-7EAC85A88C3A}" type="pres">
      <dgm:prSet presAssocID="{94F87B05-2E2F-4F2D-8261-730BA43E7978}" presName="iconBgRect" presStyleLbl="bgShp" presStyleIdx="2" presStyleCnt="3"/>
      <dgm:spPr/>
    </dgm:pt>
    <dgm:pt modelId="{7E89908C-E5E6-401D-BD02-77D6545D6E83}" type="pres">
      <dgm:prSet presAssocID="{94F87B05-2E2F-4F2D-8261-730BA43E79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A7EFCF4-9F7D-4B7B-A0F2-509F56A24392}" type="pres">
      <dgm:prSet presAssocID="{94F87B05-2E2F-4F2D-8261-730BA43E7978}" presName="spaceRect" presStyleCnt="0"/>
      <dgm:spPr/>
    </dgm:pt>
    <dgm:pt modelId="{92A064E1-BE6F-4B97-813A-E798976F51E0}" type="pres">
      <dgm:prSet presAssocID="{94F87B05-2E2F-4F2D-8261-730BA43E79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87B04C-DA72-49B1-BD19-197A98E0CCE9}" type="presOf" srcId="{94F87B05-2E2F-4F2D-8261-730BA43E7978}" destId="{92A064E1-BE6F-4B97-813A-E798976F51E0}" srcOrd="0" destOrd="0" presId="urn:microsoft.com/office/officeart/2018/5/layout/IconCircleLabelList"/>
    <dgm:cxn modelId="{1D8E1074-049F-410F-9572-55E17C33CCDB}" srcId="{1DFE9DF5-124F-464A-A197-F551EBC58B27}" destId="{4E143227-21E3-4B20-990C-EBE446D46D22}" srcOrd="1" destOrd="0" parTransId="{ADC230F0-09BC-4A23-889D-FF44EA07F4B2}" sibTransId="{71D30E4B-C767-4EBB-BC1B-7102BAB9AB37}"/>
    <dgm:cxn modelId="{38F22175-583C-4375-BD6C-7C4169C98E14}" type="presOf" srcId="{4E143227-21E3-4B20-990C-EBE446D46D22}" destId="{1D583226-A1B9-4864-B550-226D619EE5AE}" srcOrd="0" destOrd="0" presId="urn:microsoft.com/office/officeart/2018/5/layout/IconCircleLabelList"/>
    <dgm:cxn modelId="{335C9E59-A4FC-420A-B7CB-9C99C60E983B}" type="presOf" srcId="{1DFE9DF5-124F-464A-A197-F551EBC58B27}" destId="{2DB5A07D-274B-400C-8527-CE44F2A800E1}" srcOrd="0" destOrd="0" presId="urn:microsoft.com/office/officeart/2018/5/layout/IconCircleLabelList"/>
    <dgm:cxn modelId="{DF9F62B0-BF3A-4025-9EB2-7072476F9730}" type="presOf" srcId="{0F2E784C-4DBA-4126-B242-74F63EA8DCD4}" destId="{EC27439E-ACD7-4567-A13D-45F7136F3DC3}" srcOrd="0" destOrd="0" presId="urn:microsoft.com/office/officeart/2018/5/layout/IconCircleLabelList"/>
    <dgm:cxn modelId="{FD1229C7-0AE8-4E80-A916-7806FACB3A25}" srcId="{1DFE9DF5-124F-464A-A197-F551EBC58B27}" destId="{0F2E784C-4DBA-4126-B242-74F63EA8DCD4}" srcOrd="0" destOrd="0" parTransId="{B958D416-E3E8-4564-BAA6-B71A6875E6D8}" sibTransId="{716012EB-BC42-4E4D-BC3F-7BC334668B91}"/>
    <dgm:cxn modelId="{DFB960F7-6311-4CDB-B0C0-68755ABD8908}" srcId="{1DFE9DF5-124F-464A-A197-F551EBC58B27}" destId="{94F87B05-2E2F-4F2D-8261-730BA43E7978}" srcOrd="2" destOrd="0" parTransId="{12DB37D1-10B2-4907-8E47-B393FF8C4611}" sibTransId="{7314D888-E4D5-4CCB-A13C-E6DE1C09E520}"/>
    <dgm:cxn modelId="{4AE06232-F74B-4DB5-92D2-35D55A71B7AB}" type="presParOf" srcId="{2DB5A07D-274B-400C-8527-CE44F2A800E1}" destId="{92D5F79B-A475-4F45-A088-A1357497DE0E}" srcOrd="0" destOrd="0" presId="urn:microsoft.com/office/officeart/2018/5/layout/IconCircleLabelList"/>
    <dgm:cxn modelId="{1D40E9C0-7BCB-4C9A-B0D0-906EEFAA607D}" type="presParOf" srcId="{92D5F79B-A475-4F45-A088-A1357497DE0E}" destId="{A7EA6A43-3A2B-4795-9709-EED1DD8F3B2A}" srcOrd="0" destOrd="0" presId="urn:microsoft.com/office/officeart/2018/5/layout/IconCircleLabelList"/>
    <dgm:cxn modelId="{66ACC07E-EBBA-4F0F-ABEB-A4BC5AADF311}" type="presParOf" srcId="{92D5F79B-A475-4F45-A088-A1357497DE0E}" destId="{0EFFD0AA-ECB6-4B5A-8C07-2FAAC9029F47}" srcOrd="1" destOrd="0" presId="urn:microsoft.com/office/officeart/2018/5/layout/IconCircleLabelList"/>
    <dgm:cxn modelId="{06E29353-A379-4265-9C4E-ED5076104612}" type="presParOf" srcId="{92D5F79B-A475-4F45-A088-A1357497DE0E}" destId="{156D9E31-709F-441B-9C83-29BBEBEA7890}" srcOrd="2" destOrd="0" presId="urn:microsoft.com/office/officeart/2018/5/layout/IconCircleLabelList"/>
    <dgm:cxn modelId="{63DDBAA2-9D00-474D-8182-2520683E89A9}" type="presParOf" srcId="{92D5F79B-A475-4F45-A088-A1357497DE0E}" destId="{EC27439E-ACD7-4567-A13D-45F7136F3DC3}" srcOrd="3" destOrd="0" presId="urn:microsoft.com/office/officeart/2018/5/layout/IconCircleLabelList"/>
    <dgm:cxn modelId="{7ECD31AA-E631-4E5E-86E4-A01A470962FB}" type="presParOf" srcId="{2DB5A07D-274B-400C-8527-CE44F2A800E1}" destId="{E9F98554-C0A4-430F-BD76-EF929CEDDB6F}" srcOrd="1" destOrd="0" presId="urn:microsoft.com/office/officeart/2018/5/layout/IconCircleLabelList"/>
    <dgm:cxn modelId="{6F4662CD-5E80-4EF0-AA94-53F48CC99184}" type="presParOf" srcId="{2DB5A07D-274B-400C-8527-CE44F2A800E1}" destId="{EAD0057D-7CB8-4009-98AC-6A1F6DFE23E5}" srcOrd="2" destOrd="0" presId="urn:microsoft.com/office/officeart/2018/5/layout/IconCircleLabelList"/>
    <dgm:cxn modelId="{73D8D40E-64D5-4183-9887-2A1BF8F40974}" type="presParOf" srcId="{EAD0057D-7CB8-4009-98AC-6A1F6DFE23E5}" destId="{DC2CC37F-9A92-423F-B9F8-6DEC829C41D3}" srcOrd="0" destOrd="0" presId="urn:microsoft.com/office/officeart/2018/5/layout/IconCircleLabelList"/>
    <dgm:cxn modelId="{5B342C51-F542-4A56-A7DA-682B04D34EC9}" type="presParOf" srcId="{EAD0057D-7CB8-4009-98AC-6A1F6DFE23E5}" destId="{64721A9A-23B5-48E2-950F-5851BCD6594F}" srcOrd="1" destOrd="0" presId="urn:microsoft.com/office/officeart/2018/5/layout/IconCircleLabelList"/>
    <dgm:cxn modelId="{13F10E52-2958-492F-9262-AAAB37CB7E7A}" type="presParOf" srcId="{EAD0057D-7CB8-4009-98AC-6A1F6DFE23E5}" destId="{A7DF249E-3EF9-443C-ACB5-9421A4536D2A}" srcOrd="2" destOrd="0" presId="urn:microsoft.com/office/officeart/2018/5/layout/IconCircleLabelList"/>
    <dgm:cxn modelId="{0EBB8E74-5D5F-4834-B5F9-E47D0241D379}" type="presParOf" srcId="{EAD0057D-7CB8-4009-98AC-6A1F6DFE23E5}" destId="{1D583226-A1B9-4864-B550-226D619EE5AE}" srcOrd="3" destOrd="0" presId="urn:microsoft.com/office/officeart/2018/5/layout/IconCircleLabelList"/>
    <dgm:cxn modelId="{95732D00-CCC8-4109-9862-B2E169F63E0D}" type="presParOf" srcId="{2DB5A07D-274B-400C-8527-CE44F2A800E1}" destId="{8A9E81F3-17C2-475C-96B3-D2EFE6AFBF39}" srcOrd="3" destOrd="0" presId="urn:microsoft.com/office/officeart/2018/5/layout/IconCircleLabelList"/>
    <dgm:cxn modelId="{88F2D112-DE8C-41EA-945F-1756B4A771A7}" type="presParOf" srcId="{2DB5A07D-274B-400C-8527-CE44F2A800E1}" destId="{74D9E4F3-8486-4A34-BB85-7E7213DEA12B}" srcOrd="4" destOrd="0" presId="urn:microsoft.com/office/officeart/2018/5/layout/IconCircleLabelList"/>
    <dgm:cxn modelId="{A943787A-72B7-4456-9ED1-E4574C22BA0A}" type="presParOf" srcId="{74D9E4F3-8486-4A34-BB85-7E7213DEA12B}" destId="{0CECB374-08BB-4779-8651-7EAC85A88C3A}" srcOrd="0" destOrd="0" presId="urn:microsoft.com/office/officeart/2018/5/layout/IconCircleLabelList"/>
    <dgm:cxn modelId="{F9BAE22A-6B4B-46DB-9859-3FC2822DDDFC}" type="presParOf" srcId="{74D9E4F3-8486-4A34-BB85-7E7213DEA12B}" destId="{7E89908C-E5E6-401D-BD02-77D6545D6E83}" srcOrd="1" destOrd="0" presId="urn:microsoft.com/office/officeart/2018/5/layout/IconCircleLabelList"/>
    <dgm:cxn modelId="{CBDF2452-E393-4BC6-BC3B-CE76C6488F44}" type="presParOf" srcId="{74D9E4F3-8486-4A34-BB85-7E7213DEA12B}" destId="{4A7EFCF4-9F7D-4B7B-A0F2-509F56A24392}" srcOrd="2" destOrd="0" presId="urn:microsoft.com/office/officeart/2018/5/layout/IconCircleLabelList"/>
    <dgm:cxn modelId="{D5CBF545-C64A-4820-9EF5-6E07C1E40114}" type="presParOf" srcId="{74D9E4F3-8486-4A34-BB85-7E7213DEA12B}" destId="{92A064E1-BE6F-4B97-813A-E798976F51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74E8E-0E79-4A62-B8B2-F18888299A57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CA93CEB-C2E4-441B-A008-45D740FF017C}">
      <dgm:prSet custT="1"/>
      <dgm:spPr/>
      <dgm:t>
        <a:bodyPr/>
        <a:lstStyle/>
        <a:p>
          <a:r>
            <a:rPr lang="en-US" sz="1700" dirty="0"/>
            <a:t>Make finding winning strategies easier</a:t>
          </a:r>
        </a:p>
      </dgm:t>
    </dgm:pt>
    <dgm:pt modelId="{B322E278-6E3E-475B-A97F-85641E728694}" type="parTrans" cxnId="{636C2484-5405-4460-8B22-B82274CD4D94}">
      <dgm:prSet/>
      <dgm:spPr/>
      <dgm:t>
        <a:bodyPr/>
        <a:lstStyle/>
        <a:p>
          <a:endParaRPr lang="en-US"/>
        </a:p>
      </dgm:t>
    </dgm:pt>
    <dgm:pt modelId="{3EAF99BB-19A9-427E-9590-DD16B534CCDE}" type="sibTrans" cxnId="{636C2484-5405-4460-8B22-B82274CD4D9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D219843-6FBD-43A4-8C2F-486080A7FC51}">
      <dgm:prSet/>
      <dgm:spPr/>
      <dgm:t>
        <a:bodyPr/>
        <a:lstStyle/>
        <a:p>
          <a:r>
            <a:rPr lang="en-US" dirty="0"/>
            <a:t>Provide quantitative evidence to league of legends theories</a:t>
          </a:r>
        </a:p>
      </dgm:t>
    </dgm:pt>
    <dgm:pt modelId="{1F4B65CC-1F00-424F-9D4E-DB7577F2389E}" type="parTrans" cxnId="{8111048E-3DD7-45DE-AD9A-844C9FA34F4E}">
      <dgm:prSet/>
      <dgm:spPr/>
      <dgm:t>
        <a:bodyPr/>
        <a:lstStyle/>
        <a:p>
          <a:endParaRPr lang="en-US"/>
        </a:p>
      </dgm:t>
    </dgm:pt>
    <dgm:pt modelId="{17C667E4-E0FF-48B8-8B0F-E990416D59B4}" type="sibTrans" cxnId="{8111048E-3DD7-45DE-AD9A-844C9FA34F4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2A27CF9-4655-4BAB-9973-976140DCBE98}">
      <dgm:prSet/>
      <dgm:spPr/>
      <dgm:t>
        <a:bodyPr/>
        <a:lstStyle/>
        <a:p>
          <a:r>
            <a:rPr lang="en-US" dirty="0"/>
            <a:t>Create machine learning models</a:t>
          </a:r>
        </a:p>
      </dgm:t>
    </dgm:pt>
    <dgm:pt modelId="{E0C97C2F-5CC1-404B-959F-442A5BDA8391}" type="parTrans" cxnId="{D812F092-A122-4511-B4E1-96608482EB51}">
      <dgm:prSet/>
      <dgm:spPr/>
      <dgm:t>
        <a:bodyPr/>
        <a:lstStyle/>
        <a:p>
          <a:endParaRPr lang="en-US"/>
        </a:p>
      </dgm:t>
    </dgm:pt>
    <dgm:pt modelId="{FBDC6735-9515-48D0-8D82-00654D7F71CB}" type="sibTrans" cxnId="{D812F092-A122-4511-B4E1-96608482EB5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501E956-D36B-4AC0-A454-037C5570D36D}">
      <dgm:prSet/>
      <dgm:spPr/>
      <dgm:t>
        <a:bodyPr/>
        <a:lstStyle/>
        <a:p>
          <a:r>
            <a:rPr lang="en-US"/>
            <a:t>Validate models</a:t>
          </a:r>
        </a:p>
      </dgm:t>
    </dgm:pt>
    <dgm:pt modelId="{ECF90400-D1B5-48F6-ACA5-1D921ED50A2E}" type="parTrans" cxnId="{37C00E80-218B-4A37-8852-8FDCACC2B0FE}">
      <dgm:prSet/>
      <dgm:spPr/>
      <dgm:t>
        <a:bodyPr/>
        <a:lstStyle/>
        <a:p>
          <a:endParaRPr lang="en-US"/>
        </a:p>
      </dgm:t>
    </dgm:pt>
    <dgm:pt modelId="{35629C2A-7A78-46AA-A70F-54F30547D58F}" type="sibTrans" cxnId="{37C00E80-218B-4A37-8852-8FDCACC2B0F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180A3F-8E70-4A7F-80DD-C60D1D2457C3}">
      <dgm:prSet/>
      <dgm:spPr/>
      <dgm:t>
        <a:bodyPr/>
        <a:lstStyle/>
        <a:p>
          <a:r>
            <a:rPr lang="en-US"/>
            <a:t>Create evaluation coaching model</a:t>
          </a:r>
        </a:p>
      </dgm:t>
    </dgm:pt>
    <dgm:pt modelId="{9D46D6C8-0432-410F-AA24-F6F10E848D3E}" type="parTrans" cxnId="{9710FD1C-90C3-4276-B597-C369F75641A8}">
      <dgm:prSet/>
      <dgm:spPr/>
      <dgm:t>
        <a:bodyPr/>
        <a:lstStyle/>
        <a:p>
          <a:endParaRPr lang="en-US"/>
        </a:p>
      </dgm:t>
    </dgm:pt>
    <dgm:pt modelId="{8B07DA34-DF1B-425B-97BF-879FB5203102}" type="sibTrans" cxnId="{9710FD1C-90C3-4276-B597-C369F75641A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87A8C14-7F31-4CBC-862C-3CC1084536A9}" type="pres">
      <dgm:prSet presAssocID="{88674E8E-0E79-4A62-B8B2-F18888299A57}" presName="linearFlow" presStyleCnt="0">
        <dgm:presLayoutVars>
          <dgm:dir/>
          <dgm:animLvl val="lvl"/>
          <dgm:resizeHandles val="exact"/>
        </dgm:presLayoutVars>
      </dgm:prSet>
      <dgm:spPr/>
    </dgm:pt>
    <dgm:pt modelId="{7E4EB3E2-8E9A-4732-9038-D3BF8F122BB2}" type="pres">
      <dgm:prSet presAssocID="{9CA93CEB-C2E4-441B-A008-45D740FF017C}" presName="compositeNode" presStyleCnt="0"/>
      <dgm:spPr/>
    </dgm:pt>
    <dgm:pt modelId="{7B2A6FE2-B3C6-4525-ADA6-D533808C2FB1}" type="pres">
      <dgm:prSet presAssocID="{9CA93CEB-C2E4-441B-A008-45D740FF017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F0BBC6E-643E-40F1-91A2-9921D2CD00B6}" type="pres">
      <dgm:prSet presAssocID="{9CA93CEB-C2E4-441B-A008-45D740FF017C}" presName="parSh" presStyleCnt="0"/>
      <dgm:spPr/>
    </dgm:pt>
    <dgm:pt modelId="{F70FA288-B475-4906-814B-DA1D5588CA45}" type="pres">
      <dgm:prSet presAssocID="{9CA93CEB-C2E4-441B-A008-45D740FF017C}" presName="lineNode" presStyleLbl="alignAccFollowNode1" presStyleIdx="0" presStyleCnt="15"/>
      <dgm:spPr/>
    </dgm:pt>
    <dgm:pt modelId="{533E773E-244B-46AF-AED9-C590CCC94947}" type="pres">
      <dgm:prSet presAssocID="{9CA93CEB-C2E4-441B-A008-45D740FF017C}" presName="lineArrowNode" presStyleLbl="alignAccFollowNode1" presStyleIdx="1" presStyleCnt="15"/>
      <dgm:spPr/>
    </dgm:pt>
    <dgm:pt modelId="{E2E0F2EF-A68F-4490-8747-0150E501281D}" type="pres">
      <dgm:prSet presAssocID="{3EAF99BB-19A9-427E-9590-DD16B534CCDE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8A74CC58-DDD0-4B15-8010-3129F10874AB}" type="pres">
      <dgm:prSet presAssocID="{3EAF99BB-19A9-427E-9590-DD16B534CCDE}" presName="spacerBetweenCircleAndCallout" presStyleCnt="0">
        <dgm:presLayoutVars/>
      </dgm:prSet>
      <dgm:spPr/>
    </dgm:pt>
    <dgm:pt modelId="{05B85662-BD8D-4757-BAE5-6329D453798A}" type="pres">
      <dgm:prSet presAssocID="{9CA93CEB-C2E4-441B-A008-45D740FF017C}" presName="nodeText" presStyleLbl="alignAccFollowNode1" presStyleIdx="2" presStyleCnt="15">
        <dgm:presLayoutVars>
          <dgm:bulletEnabled val="1"/>
        </dgm:presLayoutVars>
      </dgm:prSet>
      <dgm:spPr/>
    </dgm:pt>
    <dgm:pt modelId="{59A78F2E-B169-428F-BB9C-3B3AE37B5F7D}" type="pres">
      <dgm:prSet presAssocID="{3EAF99BB-19A9-427E-9590-DD16B534CCDE}" presName="sibTransComposite" presStyleCnt="0"/>
      <dgm:spPr/>
    </dgm:pt>
    <dgm:pt modelId="{8448352A-4CC7-4465-9DC9-79D65885F3B3}" type="pres">
      <dgm:prSet presAssocID="{DD219843-6FBD-43A4-8C2F-486080A7FC51}" presName="compositeNode" presStyleCnt="0"/>
      <dgm:spPr/>
    </dgm:pt>
    <dgm:pt modelId="{D090ADE9-1A1B-4710-83B7-53CEBA5B21F3}" type="pres">
      <dgm:prSet presAssocID="{DD219843-6FBD-43A4-8C2F-486080A7FC5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B8EB2D5-11DF-48C7-A97A-77F67DFCF4F5}" type="pres">
      <dgm:prSet presAssocID="{DD219843-6FBD-43A4-8C2F-486080A7FC51}" presName="parSh" presStyleCnt="0"/>
      <dgm:spPr/>
    </dgm:pt>
    <dgm:pt modelId="{CB0E352B-5C30-4E8D-84BC-EE19555F0866}" type="pres">
      <dgm:prSet presAssocID="{DD219843-6FBD-43A4-8C2F-486080A7FC51}" presName="lineNode" presStyleLbl="alignAccFollowNode1" presStyleIdx="3" presStyleCnt="15"/>
      <dgm:spPr/>
    </dgm:pt>
    <dgm:pt modelId="{6EDA943D-CDDC-4208-87FD-5396DA67BB3A}" type="pres">
      <dgm:prSet presAssocID="{DD219843-6FBD-43A4-8C2F-486080A7FC51}" presName="lineArrowNode" presStyleLbl="alignAccFollowNode1" presStyleIdx="4" presStyleCnt="15"/>
      <dgm:spPr/>
    </dgm:pt>
    <dgm:pt modelId="{BE24231A-6DC8-47C3-B0A7-7B4C06181B75}" type="pres">
      <dgm:prSet presAssocID="{17C667E4-E0FF-48B8-8B0F-E990416D59B4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8B5DE556-5D70-4730-A8E7-6E67D2D4FF23}" type="pres">
      <dgm:prSet presAssocID="{17C667E4-E0FF-48B8-8B0F-E990416D59B4}" presName="spacerBetweenCircleAndCallout" presStyleCnt="0">
        <dgm:presLayoutVars/>
      </dgm:prSet>
      <dgm:spPr/>
    </dgm:pt>
    <dgm:pt modelId="{603647CB-2454-4BEF-A84E-96CC9965483F}" type="pres">
      <dgm:prSet presAssocID="{DD219843-6FBD-43A4-8C2F-486080A7FC51}" presName="nodeText" presStyleLbl="alignAccFollowNode1" presStyleIdx="5" presStyleCnt="15">
        <dgm:presLayoutVars>
          <dgm:bulletEnabled val="1"/>
        </dgm:presLayoutVars>
      </dgm:prSet>
      <dgm:spPr/>
    </dgm:pt>
    <dgm:pt modelId="{AB484457-FA9E-43A5-B916-33C63788FE1B}" type="pres">
      <dgm:prSet presAssocID="{17C667E4-E0FF-48B8-8B0F-E990416D59B4}" presName="sibTransComposite" presStyleCnt="0"/>
      <dgm:spPr/>
    </dgm:pt>
    <dgm:pt modelId="{B09C9333-0C00-4D82-BD05-5D07DC5195D3}" type="pres">
      <dgm:prSet presAssocID="{52A27CF9-4655-4BAB-9973-976140DCBE98}" presName="compositeNode" presStyleCnt="0"/>
      <dgm:spPr/>
    </dgm:pt>
    <dgm:pt modelId="{EA48A721-EA57-4FB5-A5C1-23FF788960B1}" type="pres">
      <dgm:prSet presAssocID="{52A27CF9-4655-4BAB-9973-976140DCBE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D4179B3-4F69-43AE-8DDC-D3F3ADA60729}" type="pres">
      <dgm:prSet presAssocID="{52A27CF9-4655-4BAB-9973-976140DCBE98}" presName="parSh" presStyleCnt="0"/>
      <dgm:spPr/>
    </dgm:pt>
    <dgm:pt modelId="{924FE7FA-E46B-4EBD-A5F2-BCC0E8A62D75}" type="pres">
      <dgm:prSet presAssocID="{52A27CF9-4655-4BAB-9973-976140DCBE98}" presName="lineNode" presStyleLbl="alignAccFollowNode1" presStyleIdx="6" presStyleCnt="15"/>
      <dgm:spPr/>
    </dgm:pt>
    <dgm:pt modelId="{9F65B350-E5CE-47FB-B80A-12683061DE9B}" type="pres">
      <dgm:prSet presAssocID="{52A27CF9-4655-4BAB-9973-976140DCBE98}" presName="lineArrowNode" presStyleLbl="alignAccFollowNode1" presStyleIdx="7" presStyleCnt="15"/>
      <dgm:spPr/>
    </dgm:pt>
    <dgm:pt modelId="{07A87841-2D78-4372-BE25-A398EB5CB247}" type="pres">
      <dgm:prSet presAssocID="{FBDC6735-9515-48D0-8D82-00654D7F71CB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E4BD28D8-4E7A-403C-90A7-65C43CC79771}" type="pres">
      <dgm:prSet presAssocID="{FBDC6735-9515-48D0-8D82-00654D7F71CB}" presName="spacerBetweenCircleAndCallout" presStyleCnt="0">
        <dgm:presLayoutVars/>
      </dgm:prSet>
      <dgm:spPr/>
    </dgm:pt>
    <dgm:pt modelId="{8E76DAF6-A3F6-456A-8363-C8E00F0F7280}" type="pres">
      <dgm:prSet presAssocID="{52A27CF9-4655-4BAB-9973-976140DCBE98}" presName="nodeText" presStyleLbl="alignAccFollowNode1" presStyleIdx="8" presStyleCnt="15">
        <dgm:presLayoutVars>
          <dgm:bulletEnabled val="1"/>
        </dgm:presLayoutVars>
      </dgm:prSet>
      <dgm:spPr/>
    </dgm:pt>
    <dgm:pt modelId="{0D2CA879-D4BF-4423-83A8-0EA4DA1FAB4F}" type="pres">
      <dgm:prSet presAssocID="{FBDC6735-9515-48D0-8D82-00654D7F71CB}" presName="sibTransComposite" presStyleCnt="0"/>
      <dgm:spPr/>
    </dgm:pt>
    <dgm:pt modelId="{864815D2-C07A-45A4-BBEE-D3B5B0E77CE6}" type="pres">
      <dgm:prSet presAssocID="{B501E956-D36B-4AC0-A454-037C5570D36D}" presName="compositeNode" presStyleCnt="0"/>
      <dgm:spPr/>
    </dgm:pt>
    <dgm:pt modelId="{001BF935-F1A2-4EC8-A011-B3A8672740BC}" type="pres">
      <dgm:prSet presAssocID="{B501E956-D36B-4AC0-A454-037C5570D3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C812EE-F724-4077-81D2-E9A1BBE55272}" type="pres">
      <dgm:prSet presAssocID="{B501E956-D36B-4AC0-A454-037C5570D36D}" presName="parSh" presStyleCnt="0"/>
      <dgm:spPr/>
    </dgm:pt>
    <dgm:pt modelId="{6600FE5D-51AC-4393-9B50-B45D8578C6E3}" type="pres">
      <dgm:prSet presAssocID="{B501E956-D36B-4AC0-A454-037C5570D36D}" presName="lineNode" presStyleLbl="alignAccFollowNode1" presStyleIdx="9" presStyleCnt="15"/>
      <dgm:spPr/>
    </dgm:pt>
    <dgm:pt modelId="{1780CB8C-C462-4C0E-B2D7-A3F0E7D161EE}" type="pres">
      <dgm:prSet presAssocID="{B501E956-D36B-4AC0-A454-037C5570D36D}" presName="lineArrowNode" presStyleLbl="alignAccFollowNode1" presStyleIdx="10" presStyleCnt="15"/>
      <dgm:spPr/>
    </dgm:pt>
    <dgm:pt modelId="{894C053E-B0E2-4BC2-9689-2B2924D2E269}" type="pres">
      <dgm:prSet presAssocID="{35629C2A-7A78-46AA-A70F-54F30547D58F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3E884C5B-435C-4EDB-8ADC-96918281AA46}" type="pres">
      <dgm:prSet presAssocID="{35629C2A-7A78-46AA-A70F-54F30547D58F}" presName="spacerBetweenCircleAndCallout" presStyleCnt="0">
        <dgm:presLayoutVars/>
      </dgm:prSet>
      <dgm:spPr/>
    </dgm:pt>
    <dgm:pt modelId="{57DA5830-1225-4753-991F-DA4DF5776E9B}" type="pres">
      <dgm:prSet presAssocID="{B501E956-D36B-4AC0-A454-037C5570D36D}" presName="nodeText" presStyleLbl="alignAccFollowNode1" presStyleIdx="11" presStyleCnt="15">
        <dgm:presLayoutVars>
          <dgm:bulletEnabled val="1"/>
        </dgm:presLayoutVars>
      </dgm:prSet>
      <dgm:spPr/>
    </dgm:pt>
    <dgm:pt modelId="{98D2EAA9-CD6D-4096-B528-FE45011BE3FC}" type="pres">
      <dgm:prSet presAssocID="{35629C2A-7A78-46AA-A70F-54F30547D58F}" presName="sibTransComposite" presStyleCnt="0"/>
      <dgm:spPr/>
    </dgm:pt>
    <dgm:pt modelId="{36C52122-1D9D-4C04-AC49-EC7844CFC1B4}" type="pres">
      <dgm:prSet presAssocID="{B4180A3F-8E70-4A7F-80DD-C60D1D2457C3}" presName="compositeNode" presStyleCnt="0"/>
      <dgm:spPr/>
    </dgm:pt>
    <dgm:pt modelId="{7B32A346-1501-420A-9FCC-BA3B3F55AD74}" type="pres">
      <dgm:prSet presAssocID="{B4180A3F-8E70-4A7F-80DD-C60D1D2457C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01AB647-8F3B-4DD6-BDC1-E1F5177A96C7}" type="pres">
      <dgm:prSet presAssocID="{B4180A3F-8E70-4A7F-80DD-C60D1D2457C3}" presName="parSh" presStyleCnt="0"/>
      <dgm:spPr/>
    </dgm:pt>
    <dgm:pt modelId="{67916CF6-15FE-40E5-8875-7E0C390C462D}" type="pres">
      <dgm:prSet presAssocID="{B4180A3F-8E70-4A7F-80DD-C60D1D2457C3}" presName="lineNode" presStyleLbl="alignAccFollowNode1" presStyleIdx="12" presStyleCnt="15"/>
      <dgm:spPr/>
    </dgm:pt>
    <dgm:pt modelId="{BDADFB07-8DC0-4C02-AB01-76B7B4B7E33C}" type="pres">
      <dgm:prSet presAssocID="{B4180A3F-8E70-4A7F-80DD-C60D1D2457C3}" presName="lineArrowNode" presStyleLbl="alignAccFollowNode1" presStyleIdx="13" presStyleCnt="15"/>
      <dgm:spPr/>
    </dgm:pt>
    <dgm:pt modelId="{AA6103D4-7F34-42B7-8B44-213F6E329AC0}" type="pres">
      <dgm:prSet presAssocID="{8B07DA34-DF1B-425B-97BF-879FB5203102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E6654BE6-F53E-4A36-A64C-0EE309BB91CF}" type="pres">
      <dgm:prSet presAssocID="{8B07DA34-DF1B-425B-97BF-879FB5203102}" presName="spacerBetweenCircleAndCallout" presStyleCnt="0">
        <dgm:presLayoutVars/>
      </dgm:prSet>
      <dgm:spPr/>
    </dgm:pt>
    <dgm:pt modelId="{3417F30A-4ED2-488D-B4D5-91B4D81B2245}" type="pres">
      <dgm:prSet presAssocID="{B4180A3F-8E70-4A7F-80DD-C60D1D2457C3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28B77B19-E6D6-42D5-9677-291D1D70E0E3}" type="presOf" srcId="{88674E8E-0E79-4A62-B8B2-F18888299A57}" destId="{D87A8C14-7F31-4CBC-862C-3CC1084536A9}" srcOrd="0" destOrd="0" presId="urn:microsoft.com/office/officeart/2016/7/layout/LinearArrowProcessNumbered"/>
    <dgm:cxn modelId="{9710FD1C-90C3-4276-B597-C369F75641A8}" srcId="{88674E8E-0E79-4A62-B8B2-F18888299A57}" destId="{B4180A3F-8E70-4A7F-80DD-C60D1D2457C3}" srcOrd="4" destOrd="0" parTransId="{9D46D6C8-0432-410F-AA24-F6F10E848D3E}" sibTransId="{8B07DA34-DF1B-425B-97BF-879FB5203102}"/>
    <dgm:cxn modelId="{09A10D32-9309-4D2B-A2CF-94897401696B}" type="presOf" srcId="{B4180A3F-8E70-4A7F-80DD-C60D1D2457C3}" destId="{3417F30A-4ED2-488D-B4D5-91B4D81B2245}" srcOrd="0" destOrd="0" presId="urn:microsoft.com/office/officeart/2016/7/layout/LinearArrowProcessNumbered"/>
    <dgm:cxn modelId="{E245CB39-AAF1-4668-9BCB-E7A3999EA38E}" type="presOf" srcId="{8B07DA34-DF1B-425B-97BF-879FB5203102}" destId="{AA6103D4-7F34-42B7-8B44-213F6E329AC0}" srcOrd="0" destOrd="0" presId="urn:microsoft.com/office/officeart/2016/7/layout/LinearArrowProcessNumbered"/>
    <dgm:cxn modelId="{32047D5B-B700-4077-98D6-2530BA2AFAE8}" type="presOf" srcId="{FBDC6735-9515-48D0-8D82-00654D7F71CB}" destId="{07A87841-2D78-4372-BE25-A398EB5CB247}" srcOrd="0" destOrd="0" presId="urn:microsoft.com/office/officeart/2016/7/layout/LinearArrowProcessNumbered"/>
    <dgm:cxn modelId="{E8DD9F5F-46E5-4E23-9060-CA2B41B24780}" type="presOf" srcId="{17C667E4-E0FF-48B8-8B0F-E990416D59B4}" destId="{BE24231A-6DC8-47C3-B0A7-7B4C06181B75}" srcOrd="0" destOrd="0" presId="urn:microsoft.com/office/officeart/2016/7/layout/LinearArrowProcessNumbered"/>
    <dgm:cxn modelId="{756D7751-C9B3-4F31-8576-2900F6D03306}" type="presOf" srcId="{B501E956-D36B-4AC0-A454-037C5570D36D}" destId="{57DA5830-1225-4753-991F-DA4DF5776E9B}" srcOrd="0" destOrd="0" presId="urn:microsoft.com/office/officeart/2016/7/layout/LinearArrowProcessNumbered"/>
    <dgm:cxn modelId="{C8A0B97B-4BAE-4950-A971-3E48CEB1E316}" type="presOf" srcId="{35629C2A-7A78-46AA-A70F-54F30547D58F}" destId="{894C053E-B0E2-4BC2-9689-2B2924D2E269}" srcOrd="0" destOrd="0" presId="urn:microsoft.com/office/officeart/2016/7/layout/LinearArrowProcessNumbered"/>
    <dgm:cxn modelId="{37C00E80-218B-4A37-8852-8FDCACC2B0FE}" srcId="{88674E8E-0E79-4A62-B8B2-F18888299A57}" destId="{B501E956-D36B-4AC0-A454-037C5570D36D}" srcOrd="3" destOrd="0" parTransId="{ECF90400-D1B5-48F6-ACA5-1D921ED50A2E}" sibTransId="{35629C2A-7A78-46AA-A70F-54F30547D58F}"/>
    <dgm:cxn modelId="{636C2484-5405-4460-8B22-B82274CD4D94}" srcId="{88674E8E-0E79-4A62-B8B2-F18888299A57}" destId="{9CA93CEB-C2E4-441B-A008-45D740FF017C}" srcOrd="0" destOrd="0" parTransId="{B322E278-6E3E-475B-A97F-85641E728694}" sibTransId="{3EAF99BB-19A9-427E-9590-DD16B534CCDE}"/>
    <dgm:cxn modelId="{F99F6786-B766-4D7B-9B79-420CDC01278B}" type="presOf" srcId="{52A27CF9-4655-4BAB-9973-976140DCBE98}" destId="{8E76DAF6-A3F6-456A-8363-C8E00F0F7280}" srcOrd="0" destOrd="0" presId="urn:microsoft.com/office/officeart/2016/7/layout/LinearArrowProcessNumbered"/>
    <dgm:cxn modelId="{8111048E-3DD7-45DE-AD9A-844C9FA34F4E}" srcId="{88674E8E-0E79-4A62-B8B2-F18888299A57}" destId="{DD219843-6FBD-43A4-8C2F-486080A7FC51}" srcOrd="1" destOrd="0" parTransId="{1F4B65CC-1F00-424F-9D4E-DB7577F2389E}" sibTransId="{17C667E4-E0FF-48B8-8B0F-E990416D59B4}"/>
    <dgm:cxn modelId="{D812F092-A122-4511-B4E1-96608482EB51}" srcId="{88674E8E-0E79-4A62-B8B2-F18888299A57}" destId="{52A27CF9-4655-4BAB-9973-976140DCBE98}" srcOrd="2" destOrd="0" parTransId="{E0C97C2F-5CC1-404B-959F-442A5BDA8391}" sibTransId="{FBDC6735-9515-48D0-8D82-00654D7F71CB}"/>
    <dgm:cxn modelId="{72CB9493-176E-4D45-A4C4-EE261EB0A48D}" type="presOf" srcId="{DD219843-6FBD-43A4-8C2F-486080A7FC51}" destId="{603647CB-2454-4BEF-A84E-96CC9965483F}" srcOrd="0" destOrd="0" presId="urn:microsoft.com/office/officeart/2016/7/layout/LinearArrowProcessNumbered"/>
    <dgm:cxn modelId="{E62FEDF2-767B-4288-BD1D-6BD3E2F2B7F0}" type="presOf" srcId="{3EAF99BB-19A9-427E-9590-DD16B534CCDE}" destId="{E2E0F2EF-A68F-4490-8747-0150E501281D}" srcOrd="0" destOrd="0" presId="urn:microsoft.com/office/officeart/2016/7/layout/LinearArrowProcessNumbered"/>
    <dgm:cxn modelId="{EEA539F9-2EE8-4216-B9E9-46ED826BC700}" type="presOf" srcId="{9CA93CEB-C2E4-441B-A008-45D740FF017C}" destId="{05B85662-BD8D-4757-BAE5-6329D453798A}" srcOrd="0" destOrd="0" presId="urn:microsoft.com/office/officeart/2016/7/layout/LinearArrowProcessNumbered"/>
    <dgm:cxn modelId="{9426D2AE-C493-43A3-BEA4-188A55128BE6}" type="presParOf" srcId="{D87A8C14-7F31-4CBC-862C-3CC1084536A9}" destId="{7E4EB3E2-8E9A-4732-9038-D3BF8F122BB2}" srcOrd="0" destOrd="0" presId="urn:microsoft.com/office/officeart/2016/7/layout/LinearArrowProcessNumbered"/>
    <dgm:cxn modelId="{542A2488-1FE4-4603-BC82-4A758288B52A}" type="presParOf" srcId="{7E4EB3E2-8E9A-4732-9038-D3BF8F122BB2}" destId="{7B2A6FE2-B3C6-4525-ADA6-D533808C2FB1}" srcOrd="0" destOrd="0" presId="urn:microsoft.com/office/officeart/2016/7/layout/LinearArrowProcessNumbered"/>
    <dgm:cxn modelId="{E2D443E8-DB60-4B98-A5FB-F3111AB0A4B5}" type="presParOf" srcId="{7E4EB3E2-8E9A-4732-9038-D3BF8F122BB2}" destId="{0F0BBC6E-643E-40F1-91A2-9921D2CD00B6}" srcOrd="1" destOrd="0" presId="urn:microsoft.com/office/officeart/2016/7/layout/LinearArrowProcessNumbered"/>
    <dgm:cxn modelId="{E7DBA7E6-697A-43DA-A5CC-9137D6050DA3}" type="presParOf" srcId="{0F0BBC6E-643E-40F1-91A2-9921D2CD00B6}" destId="{F70FA288-B475-4906-814B-DA1D5588CA45}" srcOrd="0" destOrd="0" presId="urn:microsoft.com/office/officeart/2016/7/layout/LinearArrowProcessNumbered"/>
    <dgm:cxn modelId="{E9BFBED5-0A0D-4409-B197-AA89870A5F3F}" type="presParOf" srcId="{0F0BBC6E-643E-40F1-91A2-9921D2CD00B6}" destId="{533E773E-244B-46AF-AED9-C590CCC94947}" srcOrd="1" destOrd="0" presId="urn:microsoft.com/office/officeart/2016/7/layout/LinearArrowProcessNumbered"/>
    <dgm:cxn modelId="{14C06C11-1260-419F-B94D-6C257ED20361}" type="presParOf" srcId="{0F0BBC6E-643E-40F1-91A2-9921D2CD00B6}" destId="{E2E0F2EF-A68F-4490-8747-0150E501281D}" srcOrd="2" destOrd="0" presId="urn:microsoft.com/office/officeart/2016/7/layout/LinearArrowProcessNumbered"/>
    <dgm:cxn modelId="{8661C1E4-7D36-4297-AC1D-7A0A3BA57607}" type="presParOf" srcId="{0F0BBC6E-643E-40F1-91A2-9921D2CD00B6}" destId="{8A74CC58-DDD0-4B15-8010-3129F10874AB}" srcOrd="3" destOrd="0" presId="urn:microsoft.com/office/officeart/2016/7/layout/LinearArrowProcessNumbered"/>
    <dgm:cxn modelId="{DEF2888B-EAFA-4EEB-90AD-209F68338ED5}" type="presParOf" srcId="{7E4EB3E2-8E9A-4732-9038-D3BF8F122BB2}" destId="{05B85662-BD8D-4757-BAE5-6329D453798A}" srcOrd="2" destOrd="0" presId="urn:microsoft.com/office/officeart/2016/7/layout/LinearArrowProcessNumbered"/>
    <dgm:cxn modelId="{1C602CEA-7CFC-415B-B80D-6B2B1EBB4734}" type="presParOf" srcId="{D87A8C14-7F31-4CBC-862C-3CC1084536A9}" destId="{59A78F2E-B169-428F-BB9C-3B3AE37B5F7D}" srcOrd="1" destOrd="0" presId="urn:microsoft.com/office/officeart/2016/7/layout/LinearArrowProcessNumbered"/>
    <dgm:cxn modelId="{4938C92D-E79C-4291-BEB4-9BE142C6D821}" type="presParOf" srcId="{D87A8C14-7F31-4CBC-862C-3CC1084536A9}" destId="{8448352A-4CC7-4465-9DC9-79D65885F3B3}" srcOrd="2" destOrd="0" presId="urn:microsoft.com/office/officeart/2016/7/layout/LinearArrowProcessNumbered"/>
    <dgm:cxn modelId="{4608DC2B-BA61-4107-AED6-75EC5611F1DE}" type="presParOf" srcId="{8448352A-4CC7-4465-9DC9-79D65885F3B3}" destId="{D090ADE9-1A1B-4710-83B7-53CEBA5B21F3}" srcOrd="0" destOrd="0" presId="urn:microsoft.com/office/officeart/2016/7/layout/LinearArrowProcessNumbered"/>
    <dgm:cxn modelId="{A11AD7EA-2AB5-4EC9-8641-C9D7D07A38D4}" type="presParOf" srcId="{8448352A-4CC7-4465-9DC9-79D65885F3B3}" destId="{FB8EB2D5-11DF-48C7-A97A-77F67DFCF4F5}" srcOrd="1" destOrd="0" presId="urn:microsoft.com/office/officeart/2016/7/layout/LinearArrowProcessNumbered"/>
    <dgm:cxn modelId="{F3A704AC-4DA5-4F9E-AD70-A60A1174B966}" type="presParOf" srcId="{FB8EB2D5-11DF-48C7-A97A-77F67DFCF4F5}" destId="{CB0E352B-5C30-4E8D-84BC-EE19555F0866}" srcOrd="0" destOrd="0" presId="urn:microsoft.com/office/officeart/2016/7/layout/LinearArrowProcessNumbered"/>
    <dgm:cxn modelId="{5D0162F2-A35A-4AED-A461-0A57BAAF1A57}" type="presParOf" srcId="{FB8EB2D5-11DF-48C7-A97A-77F67DFCF4F5}" destId="{6EDA943D-CDDC-4208-87FD-5396DA67BB3A}" srcOrd="1" destOrd="0" presId="urn:microsoft.com/office/officeart/2016/7/layout/LinearArrowProcessNumbered"/>
    <dgm:cxn modelId="{0C41BA89-2797-451B-96EA-F93AB0B21011}" type="presParOf" srcId="{FB8EB2D5-11DF-48C7-A97A-77F67DFCF4F5}" destId="{BE24231A-6DC8-47C3-B0A7-7B4C06181B75}" srcOrd="2" destOrd="0" presId="urn:microsoft.com/office/officeart/2016/7/layout/LinearArrowProcessNumbered"/>
    <dgm:cxn modelId="{F7F0C2C6-6DD2-4165-9061-7C0813372BA7}" type="presParOf" srcId="{FB8EB2D5-11DF-48C7-A97A-77F67DFCF4F5}" destId="{8B5DE556-5D70-4730-A8E7-6E67D2D4FF23}" srcOrd="3" destOrd="0" presId="urn:microsoft.com/office/officeart/2016/7/layout/LinearArrowProcessNumbered"/>
    <dgm:cxn modelId="{AC659C9E-4AE1-424B-A80F-8A4CA9929E92}" type="presParOf" srcId="{8448352A-4CC7-4465-9DC9-79D65885F3B3}" destId="{603647CB-2454-4BEF-A84E-96CC9965483F}" srcOrd="2" destOrd="0" presId="urn:microsoft.com/office/officeart/2016/7/layout/LinearArrowProcessNumbered"/>
    <dgm:cxn modelId="{FE2E996E-3C96-40D0-81C9-A347A6AB5C30}" type="presParOf" srcId="{D87A8C14-7F31-4CBC-862C-3CC1084536A9}" destId="{AB484457-FA9E-43A5-B916-33C63788FE1B}" srcOrd="3" destOrd="0" presId="urn:microsoft.com/office/officeart/2016/7/layout/LinearArrowProcessNumbered"/>
    <dgm:cxn modelId="{5E03EECF-65AC-4109-9C49-998AFA0113F3}" type="presParOf" srcId="{D87A8C14-7F31-4CBC-862C-3CC1084536A9}" destId="{B09C9333-0C00-4D82-BD05-5D07DC5195D3}" srcOrd="4" destOrd="0" presId="urn:microsoft.com/office/officeart/2016/7/layout/LinearArrowProcessNumbered"/>
    <dgm:cxn modelId="{4D01C1A6-4202-459C-A073-218ACDBB9987}" type="presParOf" srcId="{B09C9333-0C00-4D82-BD05-5D07DC5195D3}" destId="{EA48A721-EA57-4FB5-A5C1-23FF788960B1}" srcOrd="0" destOrd="0" presId="urn:microsoft.com/office/officeart/2016/7/layout/LinearArrowProcessNumbered"/>
    <dgm:cxn modelId="{17952871-E929-4CD5-8A86-2411D9A640C1}" type="presParOf" srcId="{B09C9333-0C00-4D82-BD05-5D07DC5195D3}" destId="{0D4179B3-4F69-43AE-8DDC-D3F3ADA60729}" srcOrd="1" destOrd="0" presId="urn:microsoft.com/office/officeart/2016/7/layout/LinearArrowProcessNumbered"/>
    <dgm:cxn modelId="{07AC9082-1300-4F92-8B31-329BBD27DF28}" type="presParOf" srcId="{0D4179B3-4F69-43AE-8DDC-D3F3ADA60729}" destId="{924FE7FA-E46B-4EBD-A5F2-BCC0E8A62D75}" srcOrd="0" destOrd="0" presId="urn:microsoft.com/office/officeart/2016/7/layout/LinearArrowProcessNumbered"/>
    <dgm:cxn modelId="{C55C9CA7-DACF-48F2-BF91-CDC3F5BF9199}" type="presParOf" srcId="{0D4179B3-4F69-43AE-8DDC-D3F3ADA60729}" destId="{9F65B350-E5CE-47FB-B80A-12683061DE9B}" srcOrd="1" destOrd="0" presId="urn:microsoft.com/office/officeart/2016/7/layout/LinearArrowProcessNumbered"/>
    <dgm:cxn modelId="{EBE69B01-8463-44EB-9641-C1AEA46D18E1}" type="presParOf" srcId="{0D4179B3-4F69-43AE-8DDC-D3F3ADA60729}" destId="{07A87841-2D78-4372-BE25-A398EB5CB247}" srcOrd="2" destOrd="0" presId="urn:microsoft.com/office/officeart/2016/7/layout/LinearArrowProcessNumbered"/>
    <dgm:cxn modelId="{F86206A5-7F57-47B8-9692-265321BD6A48}" type="presParOf" srcId="{0D4179B3-4F69-43AE-8DDC-D3F3ADA60729}" destId="{E4BD28D8-4E7A-403C-90A7-65C43CC79771}" srcOrd="3" destOrd="0" presId="urn:microsoft.com/office/officeart/2016/7/layout/LinearArrowProcessNumbered"/>
    <dgm:cxn modelId="{E4FBBE46-E3EC-40AF-AE7B-62B0C2035E00}" type="presParOf" srcId="{B09C9333-0C00-4D82-BD05-5D07DC5195D3}" destId="{8E76DAF6-A3F6-456A-8363-C8E00F0F7280}" srcOrd="2" destOrd="0" presId="urn:microsoft.com/office/officeart/2016/7/layout/LinearArrowProcessNumbered"/>
    <dgm:cxn modelId="{A385D69A-675E-41A4-A874-C5FC1024B9DC}" type="presParOf" srcId="{D87A8C14-7F31-4CBC-862C-3CC1084536A9}" destId="{0D2CA879-D4BF-4423-83A8-0EA4DA1FAB4F}" srcOrd="5" destOrd="0" presId="urn:microsoft.com/office/officeart/2016/7/layout/LinearArrowProcessNumbered"/>
    <dgm:cxn modelId="{C533C50D-04B3-4100-92B3-9FA2C8AB153B}" type="presParOf" srcId="{D87A8C14-7F31-4CBC-862C-3CC1084536A9}" destId="{864815D2-C07A-45A4-BBEE-D3B5B0E77CE6}" srcOrd="6" destOrd="0" presId="urn:microsoft.com/office/officeart/2016/7/layout/LinearArrowProcessNumbered"/>
    <dgm:cxn modelId="{E55EB1A5-C8FD-4FE2-8AD1-C4D64B8EA7C3}" type="presParOf" srcId="{864815D2-C07A-45A4-BBEE-D3B5B0E77CE6}" destId="{001BF935-F1A2-4EC8-A011-B3A8672740BC}" srcOrd="0" destOrd="0" presId="urn:microsoft.com/office/officeart/2016/7/layout/LinearArrowProcessNumbered"/>
    <dgm:cxn modelId="{036A6723-F1A0-447F-A5BD-AD9B2491E080}" type="presParOf" srcId="{864815D2-C07A-45A4-BBEE-D3B5B0E77CE6}" destId="{6FC812EE-F724-4077-81D2-E9A1BBE55272}" srcOrd="1" destOrd="0" presId="urn:microsoft.com/office/officeart/2016/7/layout/LinearArrowProcessNumbered"/>
    <dgm:cxn modelId="{C944D1DF-5E0E-42E1-8330-C5AB806A935A}" type="presParOf" srcId="{6FC812EE-F724-4077-81D2-E9A1BBE55272}" destId="{6600FE5D-51AC-4393-9B50-B45D8578C6E3}" srcOrd="0" destOrd="0" presId="urn:microsoft.com/office/officeart/2016/7/layout/LinearArrowProcessNumbered"/>
    <dgm:cxn modelId="{BD5DFAE8-DB22-4187-AE77-35A1192AC956}" type="presParOf" srcId="{6FC812EE-F724-4077-81D2-E9A1BBE55272}" destId="{1780CB8C-C462-4C0E-B2D7-A3F0E7D161EE}" srcOrd="1" destOrd="0" presId="urn:microsoft.com/office/officeart/2016/7/layout/LinearArrowProcessNumbered"/>
    <dgm:cxn modelId="{29C2C7C6-DDF0-4C3A-B30C-7121F9F83D5A}" type="presParOf" srcId="{6FC812EE-F724-4077-81D2-E9A1BBE55272}" destId="{894C053E-B0E2-4BC2-9689-2B2924D2E269}" srcOrd="2" destOrd="0" presId="urn:microsoft.com/office/officeart/2016/7/layout/LinearArrowProcessNumbered"/>
    <dgm:cxn modelId="{297108FC-66B4-4F8F-AFDA-965FB2822FA3}" type="presParOf" srcId="{6FC812EE-F724-4077-81D2-E9A1BBE55272}" destId="{3E884C5B-435C-4EDB-8ADC-96918281AA46}" srcOrd="3" destOrd="0" presId="urn:microsoft.com/office/officeart/2016/7/layout/LinearArrowProcessNumbered"/>
    <dgm:cxn modelId="{46E83E4C-FC3C-44CD-B254-903D4F4E7AB3}" type="presParOf" srcId="{864815D2-C07A-45A4-BBEE-D3B5B0E77CE6}" destId="{57DA5830-1225-4753-991F-DA4DF5776E9B}" srcOrd="2" destOrd="0" presId="urn:microsoft.com/office/officeart/2016/7/layout/LinearArrowProcessNumbered"/>
    <dgm:cxn modelId="{C26B724F-C9BB-4138-B5BB-21ACEF6D2093}" type="presParOf" srcId="{D87A8C14-7F31-4CBC-862C-3CC1084536A9}" destId="{98D2EAA9-CD6D-4096-B528-FE45011BE3FC}" srcOrd="7" destOrd="0" presId="urn:microsoft.com/office/officeart/2016/7/layout/LinearArrowProcessNumbered"/>
    <dgm:cxn modelId="{3B574265-52E0-4476-8681-5AD152227274}" type="presParOf" srcId="{D87A8C14-7F31-4CBC-862C-3CC1084536A9}" destId="{36C52122-1D9D-4C04-AC49-EC7844CFC1B4}" srcOrd="8" destOrd="0" presId="urn:microsoft.com/office/officeart/2016/7/layout/LinearArrowProcessNumbered"/>
    <dgm:cxn modelId="{E2D3DCCC-5A1C-433A-B3AD-22E3F21967C5}" type="presParOf" srcId="{36C52122-1D9D-4C04-AC49-EC7844CFC1B4}" destId="{7B32A346-1501-420A-9FCC-BA3B3F55AD74}" srcOrd="0" destOrd="0" presId="urn:microsoft.com/office/officeart/2016/7/layout/LinearArrowProcessNumbered"/>
    <dgm:cxn modelId="{8FB68946-4789-47B8-B272-66E1A006B2EA}" type="presParOf" srcId="{36C52122-1D9D-4C04-AC49-EC7844CFC1B4}" destId="{F01AB647-8F3B-4DD6-BDC1-E1F5177A96C7}" srcOrd="1" destOrd="0" presId="urn:microsoft.com/office/officeart/2016/7/layout/LinearArrowProcessNumbered"/>
    <dgm:cxn modelId="{3B24072F-FD1D-4D0D-9294-B81B33665661}" type="presParOf" srcId="{F01AB647-8F3B-4DD6-BDC1-E1F5177A96C7}" destId="{67916CF6-15FE-40E5-8875-7E0C390C462D}" srcOrd="0" destOrd="0" presId="urn:microsoft.com/office/officeart/2016/7/layout/LinearArrowProcessNumbered"/>
    <dgm:cxn modelId="{538FA400-9469-4C44-A99F-0B9BD431BA13}" type="presParOf" srcId="{F01AB647-8F3B-4DD6-BDC1-E1F5177A96C7}" destId="{BDADFB07-8DC0-4C02-AB01-76B7B4B7E33C}" srcOrd="1" destOrd="0" presId="urn:microsoft.com/office/officeart/2016/7/layout/LinearArrowProcessNumbered"/>
    <dgm:cxn modelId="{0BFD2BC5-B7AE-42F3-8B07-026AEB3D7772}" type="presParOf" srcId="{F01AB647-8F3B-4DD6-BDC1-E1F5177A96C7}" destId="{AA6103D4-7F34-42B7-8B44-213F6E329AC0}" srcOrd="2" destOrd="0" presId="urn:microsoft.com/office/officeart/2016/7/layout/LinearArrowProcessNumbered"/>
    <dgm:cxn modelId="{A5A0835F-7B5F-4595-9BAF-D51E1C3154B4}" type="presParOf" srcId="{F01AB647-8F3B-4DD6-BDC1-E1F5177A96C7}" destId="{E6654BE6-F53E-4A36-A64C-0EE309BB91CF}" srcOrd="3" destOrd="0" presId="urn:microsoft.com/office/officeart/2016/7/layout/LinearArrowProcessNumbered"/>
    <dgm:cxn modelId="{FBFC37C1-75A4-4AC5-A616-AF17100F046D}" type="presParOf" srcId="{36C52122-1D9D-4C04-AC49-EC7844CFC1B4}" destId="{3417F30A-4ED2-488D-B4D5-91B4D81B2245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F1E9B-B818-4151-A0A6-37A181112247}">
      <dsp:nvSpPr>
        <dsp:cNvPr id="0" name=""/>
        <dsp:cNvSpPr/>
      </dsp:nvSpPr>
      <dsp:spPr>
        <a:xfrm>
          <a:off x="523223" y="4128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D4719-F6EB-4A96-A342-3AA5C2044F32}">
      <dsp:nvSpPr>
        <dsp:cNvPr id="0" name=""/>
        <dsp:cNvSpPr/>
      </dsp:nvSpPr>
      <dsp:spPr>
        <a:xfrm>
          <a:off x="523223" y="2057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Problem</a:t>
          </a:r>
          <a:endParaRPr lang="en-US" sz="3600" kern="1200" dirty="0"/>
        </a:p>
      </dsp:txBody>
      <dsp:txXfrm>
        <a:off x="523223" y="2057240"/>
        <a:ext cx="4320000" cy="648000"/>
      </dsp:txXfrm>
    </dsp:sp>
    <dsp:sp modelId="{F0F4A479-C555-4ED1-893D-FE1BE5F6FB0D}">
      <dsp:nvSpPr>
        <dsp:cNvPr id="0" name=""/>
        <dsp:cNvSpPr/>
      </dsp:nvSpPr>
      <dsp:spPr>
        <a:xfrm>
          <a:off x="523223" y="2766801"/>
          <a:ext cx="4320000" cy="72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Difficulty identifying gameplay variables that are decreasing game wins</a:t>
          </a:r>
        </a:p>
      </dsp:txBody>
      <dsp:txXfrm>
        <a:off x="523223" y="2766801"/>
        <a:ext cx="4320000" cy="724133"/>
      </dsp:txXfrm>
    </dsp:sp>
    <dsp:sp modelId="{D26AE75A-BEAC-42EC-AACA-92ACCFBA6BCF}">
      <dsp:nvSpPr>
        <dsp:cNvPr id="0" name=""/>
        <dsp:cNvSpPr/>
      </dsp:nvSpPr>
      <dsp:spPr>
        <a:xfrm>
          <a:off x="5599224" y="4128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9A3F4-F944-4DAB-9F7E-A47A66C4F80F}">
      <dsp:nvSpPr>
        <dsp:cNvPr id="0" name=""/>
        <dsp:cNvSpPr/>
      </dsp:nvSpPr>
      <dsp:spPr>
        <a:xfrm>
          <a:off x="5599224" y="2057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 dirty="0"/>
            <a:t>Solution</a:t>
          </a:r>
          <a:endParaRPr lang="en-US" sz="3600" kern="1200" dirty="0"/>
        </a:p>
      </dsp:txBody>
      <dsp:txXfrm>
        <a:off x="5599224" y="2057240"/>
        <a:ext cx="4320000" cy="648000"/>
      </dsp:txXfrm>
    </dsp:sp>
    <dsp:sp modelId="{B336C5B1-94CB-49DC-94BF-8FEFD36BC2E3}">
      <dsp:nvSpPr>
        <dsp:cNvPr id="0" name=""/>
        <dsp:cNvSpPr/>
      </dsp:nvSpPr>
      <dsp:spPr>
        <a:xfrm>
          <a:off x="5599224" y="2766801"/>
          <a:ext cx="4320000" cy="72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Machine learning prediction algorithm that can identify player gameplay choices that are decreasing game wins</a:t>
          </a:r>
        </a:p>
      </dsp:txBody>
      <dsp:txXfrm>
        <a:off x="5599224" y="2766801"/>
        <a:ext cx="4320000" cy="724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6CA9-42E1-4185-9CB5-0D476D6C5039}">
      <dsp:nvSpPr>
        <dsp:cNvPr id="0" name=""/>
        <dsp:cNvSpPr/>
      </dsp:nvSpPr>
      <dsp:spPr>
        <a:xfrm>
          <a:off x="424224" y="3128"/>
          <a:ext cx="2998124" cy="1798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League of Legends is complex</a:t>
          </a:r>
        </a:p>
      </dsp:txBody>
      <dsp:txXfrm>
        <a:off x="424224" y="3128"/>
        <a:ext cx="2998124" cy="1798874"/>
      </dsp:txXfrm>
    </dsp:sp>
    <dsp:sp modelId="{5E6A5272-5389-4BED-B0A2-DE540F787139}">
      <dsp:nvSpPr>
        <dsp:cNvPr id="0" name=""/>
        <dsp:cNvSpPr/>
      </dsp:nvSpPr>
      <dsp:spPr>
        <a:xfrm>
          <a:off x="3722161" y="3128"/>
          <a:ext cx="2998124" cy="1798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Theories for improvement have limited quantitative evidence </a:t>
          </a:r>
        </a:p>
      </dsp:txBody>
      <dsp:txXfrm>
        <a:off x="3722161" y="3128"/>
        <a:ext cx="2998124" cy="1798874"/>
      </dsp:txXfrm>
    </dsp:sp>
    <dsp:sp modelId="{6FEDA57D-8BE1-470C-B3B9-AD93C0912083}">
      <dsp:nvSpPr>
        <dsp:cNvPr id="0" name=""/>
        <dsp:cNvSpPr/>
      </dsp:nvSpPr>
      <dsp:spPr>
        <a:xfrm>
          <a:off x="7020098" y="3128"/>
          <a:ext cx="2998124" cy="1798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Gather game data from Riot Games’ API </a:t>
          </a:r>
        </a:p>
      </dsp:txBody>
      <dsp:txXfrm>
        <a:off x="7020098" y="3128"/>
        <a:ext cx="2998124" cy="1798874"/>
      </dsp:txXfrm>
    </dsp:sp>
    <dsp:sp modelId="{94517825-24C7-4FED-A9B2-FB910B9F0146}">
      <dsp:nvSpPr>
        <dsp:cNvPr id="0" name=""/>
        <dsp:cNvSpPr/>
      </dsp:nvSpPr>
      <dsp:spPr>
        <a:xfrm>
          <a:off x="424224" y="2101815"/>
          <a:ext cx="2998124" cy="1798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Train machine learning model with data </a:t>
          </a:r>
        </a:p>
      </dsp:txBody>
      <dsp:txXfrm>
        <a:off x="424224" y="2101815"/>
        <a:ext cx="2998124" cy="1798874"/>
      </dsp:txXfrm>
    </dsp:sp>
    <dsp:sp modelId="{002D30F9-4DFE-4CE9-86BE-5E0CC54EC613}">
      <dsp:nvSpPr>
        <dsp:cNvPr id="0" name=""/>
        <dsp:cNvSpPr/>
      </dsp:nvSpPr>
      <dsp:spPr>
        <a:xfrm>
          <a:off x="3722161" y="2101815"/>
          <a:ext cx="2998124" cy="1798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Validate models</a:t>
          </a:r>
        </a:p>
      </dsp:txBody>
      <dsp:txXfrm>
        <a:off x="3722161" y="2101815"/>
        <a:ext cx="2998124" cy="1798874"/>
      </dsp:txXfrm>
    </dsp:sp>
    <dsp:sp modelId="{CBD752AD-E98F-4760-B431-6EA0C79923BC}">
      <dsp:nvSpPr>
        <dsp:cNvPr id="0" name=""/>
        <dsp:cNvSpPr/>
      </dsp:nvSpPr>
      <dsp:spPr>
        <a:xfrm>
          <a:off x="7020098" y="2101815"/>
          <a:ext cx="2998124" cy="179887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Create evaluation model for coaching</a:t>
          </a:r>
        </a:p>
      </dsp:txBody>
      <dsp:txXfrm>
        <a:off x="7020098" y="2101815"/>
        <a:ext cx="2998124" cy="17988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30A61-00B2-4730-822A-D0DDAE7B7CE7}">
      <dsp:nvSpPr>
        <dsp:cNvPr id="0" name=""/>
        <dsp:cNvSpPr/>
      </dsp:nvSpPr>
      <dsp:spPr>
        <a:xfrm>
          <a:off x="27454" y="0"/>
          <a:ext cx="276749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</a:t>
          </a:r>
        </a:p>
      </dsp:txBody>
      <dsp:txXfrm>
        <a:off x="27454" y="0"/>
        <a:ext cx="2767491" cy="345600"/>
      </dsp:txXfrm>
    </dsp:sp>
    <dsp:sp modelId="{800CEFC9-1AFB-45DC-B71B-D9DB930075B3}">
      <dsp:nvSpPr>
        <dsp:cNvPr id="0" name=""/>
        <dsp:cNvSpPr/>
      </dsp:nvSpPr>
      <dsp:spPr>
        <a:xfrm>
          <a:off x="28" y="353445"/>
          <a:ext cx="2767491" cy="4691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Riot Games’ API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Provides new data constantly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Comes with an online developer tool to help with using API</a:t>
          </a:r>
        </a:p>
      </dsp:txBody>
      <dsp:txXfrm>
        <a:off x="28" y="353445"/>
        <a:ext cx="2767491" cy="4691891"/>
      </dsp:txXfrm>
    </dsp:sp>
    <dsp:sp modelId="{F055CD8E-3D86-4E82-B8CB-61487427ECAA}">
      <dsp:nvSpPr>
        <dsp:cNvPr id="0" name=""/>
        <dsp:cNvSpPr/>
      </dsp:nvSpPr>
      <dsp:spPr>
        <a:xfrm>
          <a:off x="3154968" y="7845"/>
          <a:ext cx="2767491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 Features</a:t>
          </a:r>
        </a:p>
      </dsp:txBody>
      <dsp:txXfrm>
        <a:off x="3154968" y="7845"/>
        <a:ext cx="2767491" cy="345600"/>
      </dsp:txXfrm>
    </dsp:sp>
    <dsp:sp modelId="{3AB2AB37-B6A5-4C0F-B6E3-941178DA50FB}">
      <dsp:nvSpPr>
        <dsp:cNvPr id="0" name=""/>
        <dsp:cNvSpPr/>
      </dsp:nvSpPr>
      <dsp:spPr>
        <a:xfrm>
          <a:off x="3154968" y="353445"/>
          <a:ext cx="2767491" cy="46918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Large number of variables, 100+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Mainly  integers with a  few floating point and Boolean variables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Match API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Item information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Champion Stats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Participation information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Damage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Timeline API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Updated every few milliseconds 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Generally same information as above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Position on the map</a:t>
          </a:r>
        </a:p>
      </dsp:txBody>
      <dsp:txXfrm>
        <a:off x="3154968" y="353445"/>
        <a:ext cx="2767491" cy="4691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A6A43-3A2B-4795-9709-EED1DD8F3B2A}">
      <dsp:nvSpPr>
        <dsp:cNvPr id="0" name=""/>
        <dsp:cNvSpPr/>
      </dsp:nvSpPr>
      <dsp:spPr>
        <a:xfrm>
          <a:off x="642473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FD0AA-ECB6-4B5A-8C07-2FAAC9029F47}">
      <dsp:nvSpPr>
        <dsp:cNvPr id="0" name=""/>
        <dsp:cNvSpPr/>
      </dsp:nvSpPr>
      <dsp:spPr>
        <a:xfrm>
          <a:off x="1044661" y="75659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7439E-ACD7-4567-A13D-45F7136F3DC3}">
      <dsp:nvSpPr>
        <dsp:cNvPr id="0" name=""/>
        <dsp:cNvSpPr/>
      </dsp:nvSpPr>
      <dsp:spPr>
        <a:xfrm>
          <a:off x="39192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Artificial neural network</a:t>
          </a:r>
        </a:p>
      </dsp:txBody>
      <dsp:txXfrm>
        <a:off x="39192" y="2829409"/>
        <a:ext cx="3093750" cy="720000"/>
      </dsp:txXfrm>
    </dsp:sp>
    <dsp:sp modelId="{DC2CC37F-9A92-423F-B9F8-6DEC829C41D3}">
      <dsp:nvSpPr>
        <dsp:cNvPr id="0" name=""/>
        <dsp:cNvSpPr/>
      </dsp:nvSpPr>
      <dsp:spPr>
        <a:xfrm>
          <a:off x="4277630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21A9A-23B5-48E2-950F-5851BCD6594F}">
      <dsp:nvSpPr>
        <dsp:cNvPr id="0" name=""/>
        <dsp:cNvSpPr/>
      </dsp:nvSpPr>
      <dsp:spPr>
        <a:xfrm>
          <a:off x="4679817" y="75659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83226-A1B9-4864-B550-226D619EE5AE}">
      <dsp:nvSpPr>
        <dsp:cNvPr id="0" name=""/>
        <dsp:cNvSpPr/>
      </dsp:nvSpPr>
      <dsp:spPr>
        <a:xfrm>
          <a:off x="3674349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Gradient boosting machines</a:t>
          </a:r>
        </a:p>
      </dsp:txBody>
      <dsp:txXfrm>
        <a:off x="3674349" y="2829409"/>
        <a:ext cx="3093750" cy="720000"/>
      </dsp:txXfrm>
    </dsp:sp>
    <dsp:sp modelId="{0CECB374-08BB-4779-8651-7EAC85A88C3A}">
      <dsp:nvSpPr>
        <dsp:cNvPr id="0" name=""/>
        <dsp:cNvSpPr/>
      </dsp:nvSpPr>
      <dsp:spPr>
        <a:xfrm>
          <a:off x="7912786" y="35440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908C-E5E6-401D-BD02-77D6545D6E83}">
      <dsp:nvSpPr>
        <dsp:cNvPr id="0" name=""/>
        <dsp:cNvSpPr/>
      </dsp:nvSpPr>
      <dsp:spPr>
        <a:xfrm>
          <a:off x="8314974" y="75659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064E1-BE6F-4B97-813A-E798976F51E0}">
      <dsp:nvSpPr>
        <dsp:cNvPr id="0" name=""/>
        <dsp:cNvSpPr/>
      </dsp:nvSpPr>
      <dsp:spPr>
        <a:xfrm>
          <a:off x="7309505" y="282940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Random forest classifier </a:t>
          </a:r>
        </a:p>
      </dsp:txBody>
      <dsp:txXfrm>
        <a:off x="7309505" y="282940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FA288-B475-4906-814B-DA1D5588CA45}">
      <dsp:nvSpPr>
        <dsp:cNvPr id="0" name=""/>
        <dsp:cNvSpPr/>
      </dsp:nvSpPr>
      <dsp:spPr>
        <a:xfrm>
          <a:off x="1045264" y="886273"/>
          <a:ext cx="835191" cy="7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3E773E-244B-46AF-AED9-C590CCC94947}">
      <dsp:nvSpPr>
        <dsp:cNvPr id="0" name=""/>
        <dsp:cNvSpPr/>
      </dsp:nvSpPr>
      <dsp:spPr>
        <a:xfrm>
          <a:off x="1930567" y="816153"/>
          <a:ext cx="96047" cy="180400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E0F2EF-A68F-4490-8747-0150E501281D}">
      <dsp:nvSpPr>
        <dsp:cNvPr id="0" name=""/>
        <dsp:cNvSpPr/>
      </dsp:nvSpPr>
      <dsp:spPr>
        <a:xfrm>
          <a:off x="522550" y="467994"/>
          <a:ext cx="836630" cy="8366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6" tIns="32466" rIns="32466" bIns="3246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5072" y="590516"/>
        <a:ext cx="591586" cy="591586"/>
      </dsp:txXfrm>
    </dsp:sp>
    <dsp:sp modelId="{05B85662-BD8D-4757-BAE5-6329D453798A}">
      <dsp:nvSpPr>
        <dsp:cNvPr id="0" name=""/>
        <dsp:cNvSpPr/>
      </dsp:nvSpPr>
      <dsp:spPr>
        <a:xfrm>
          <a:off x="1274" y="1470224"/>
          <a:ext cx="18791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232" tIns="165100" rIns="148232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finding winning strategies easier</a:t>
          </a:r>
        </a:p>
      </dsp:txBody>
      <dsp:txXfrm>
        <a:off x="1274" y="1846060"/>
        <a:ext cx="1879181" cy="1589764"/>
      </dsp:txXfrm>
    </dsp:sp>
    <dsp:sp modelId="{CB0E352B-5C30-4E8D-84BC-EE19555F0866}">
      <dsp:nvSpPr>
        <dsp:cNvPr id="0" name=""/>
        <dsp:cNvSpPr/>
      </dsp:nvSpPr>
      <dsp:spPr>
        <a:xfrm>
          <a:off x="2089254" y="886273"/>
          <a:ext cx="1879181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EDA943D-CDDC-4208-87FD-5396DA67BB3A}">
      <dsp:nvSpPr>
        <dsp:cNvPr id="0" name=""/>
        <dsp:cNvSpPr/>
      </dsp:nvSpPr>
      <dsp:spPr>
        <a:xfrm>
          <a:off x="4018547" y="816153"/>
          <a:ext cx="96047" cy="180401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24231A-6DC8-47C3-B0A7-7B4C06181B75}">
      <dsp:nvSpPr>
        <dsp:cNvPr id="0" name=""/>
        <dsp:cNvSpPr/>
      </dsp:nvSpPr>
      <dsp:spPr>
        <a:xfrm>
          <a:off x="2610530" y="467994"/>
          <a:ext cx="836630" cy="8366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6" tIns="32466" rIns="32466" bIns="3246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33052" y="590516"/>
        <a:ext cx="591586" cy="591586"/>
      </dsp:txXfrm>
    </dsp:sp>
    <dsp:sp modelId="{603647CB-2454-4BEF-A84E-96CC9965483F}">
      <dsp:nvSpPr>
        <dsp:cNvPr id="0" name=""/>
        <dsp:cNvSpPr/>
      </dsp:nvSpPr>
      <dsp:spPr>
        <a:xfrm>
          <a:off x="2089254" y="1470224"/>
          <a:ext cx="18791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232" tIns="165100" rIns="148232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 quantitative evidence to league of legends theories</a:t>
          </a:r>
        </a:p>
      </dsp:txBody>
      <dsp:txXfrm>
        <a:off x="2089254" y="1846060"/>
        <a:ext cx="1879181" cy="1589764"/>
      </dsp:txXfrm>
    </dsp:sp>
    <dsp:sp modelId="{924FE7FA-E46B-4EBD-A5F2-BCC0E8A62D75}">
      <dsp:nvSpPr>
        <dsp:cNvPr id="0" name=""/>
        <dsp:cNvSpPr/>
      </dsp:nvSpPr>
      <dsp:spPr>
        <a:xfrm>
          <a:off x="4177234" y="886273"/>
          <a:ext cx="1879181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65B350-E5CE-47FB-B80A-12683061DE9B}">
      <dsp:nvSpPr>
        <dsp:cNvPr id="0" name=""/>
        <dsp:cNvSpPr/>
      </dsp:nvSpPr>
      <dsp:spPr>
        <a:xfrm>
          <a:off x="6106527" y="816153"/>
          <a:ext cx="96047" cy="180401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7A87841-2D78-4372-BE25-A398EB5CB247}">
      <dsp:nvSpPr>
        <dsp:cNvPr id="0" name=""/>
        <dsp:cNvSpPr/>
      </dsp:nvSpPr>
      <dsp:spPr>
        <a:xfrm>
          <a:off x="4698509" y="467994"/>
          <a:ext cx="836630" cy="8366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6" tIns="32466" rIns="32466" bIns="3246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821031" y="590516"/>
        <a:ext cx="591586" cy="591586"/>
      </dsp:txXfrm>
    </dsp:sp>
    <dsp:sp modelId="{8E76DAF6-A3F6-456A-8363-C8E00F0F7280}">
      <dsp:nvSpPr>
        <dsp:cNvPr id="0" name=""/>
        <dsp:cNvSpPr/>
      </dsp:nvSpPr>
      <dsp:spPr>
        <a:xfrm>
          <a:off x="4177234" y="1470224"/>
          <a:ext cx="18791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232" tIns="165100" rIns="148232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machine learning models</a:t>
          </a:r>
        </a:p>
      </dsp:txBody>
      <dsp:txXfrm>
        <a:off x="4177234" y="1846060"/>
        <a:ext cx="1879181" cy="1589764"/>
      </dsp:txXfrm>
    </dsp:sp>
    <dsp:sp modelId="{6600FE5D-51AC-4393-9B50-B45D8578C6E3}">
      <dsp:nvSpPr>
        <dsp:cNvPr id="0" name=""/>
        <dsp:cNvSpPr/>
      </dsp:nvSpPr>
      <dsp:spPr>
        <a:xfrm>
          <a:off x="6265213" y="886273"/>
          <a:ext cx="1879181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80CB8C-C462-4C0E-B2D7-A3F0E7D161EE}">
      <dsp:nvSpPr>
        <dsp:cNvPr id="0" name=""/>
        <dsp:cNvSpPr/>
      </dsp:nvSpPr>
      <dsp:spPr>
        <a:xfrm>
          <a:off x="8194507" y="816153"/>
          <a:ext cx="96047" cy="180401"/>
        </a:xfrm>
        <a:prstGeom prst="chevron">
          <a:avLst>
            <a:gd name="adj" fmla="val 9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94C053E-B0E2-4BC2-9689-2B2924D2E269}">
      <dsp:nvSpPr>
        <dsp:cNvPr id="0" name=""/>
        <dsp:cNvSpPr/>
      </dsp:nvSpPr>
      <dsp:spPr>
        <a:xfrm>
          <a:off x="6786489" y="467994"/>
          <a:ext cx="836630" cy="8366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6" tIns="32466" rIns="32466" bIns="3246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909011" y="590516"/>
        <a:ext cx="591586" cy="591586"/>
      </dsp:txXfrm>
    </dsp:sp>
    <dsp:sp modelId="{57DA5830-1225-4753-991F-DA4DF5776E9B}">
      <dsp:nvSpPr>
        <dsp:cNvPr id="0" name=""/>
        <dsp:cNvSpPr/>
      </dsp:nvSpPr>
      <dsp:spPr>
        <a:xfrm>
          <a:off x="6265213" y="1470224"/>
          <a:ext cx="18791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232" tIns="165100" rIns="148232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Validate models</a:t>
          </a:r>
        </a:p>
      </dsp:txBody>
      <dsp:txXfrm>
        <a:off x="6265213" y="1846060"/>
        <a:ext cx="1879181" cy="1589764"/>
      </dsp:txXfrm>
    </dsp:sp>
    <dsp:sp modelId="{67916CF6-15FE-40E5-8875-7E0C390C462D}">
      <dsp:nvSpPr>
        <dsp:cNvPr id="0" name=""/>
        <dsp:cNvSpPr/>
      </dsp:nvSpPr>
      <dsp:spPr>
        <a:xfrm>
          <a:off x="8353193" y="886273"/>
          <a:ext cx="939590" cy="7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A6103D4-7F34-42B7-8B44-213F6E329AC0}">
      <dsp:nvSpPr>
        <dsp:cNvPr id="0" name=""/>
        <dsp:cNvSpPr/>
      </dsp:nvSpPr>
      <dsp:spPr>
        <a:xfrm>
          <a:off x="8874469" y="467994"/>
          <a:ext cx="836630" cy="8366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466" tIns="32466" rIns="32466" bIns="3246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996991" y="590516"/>
        <a:ext cx="591586" cy="591586"/>
      </dsp:txXfrm>
    </dsp:sp>
    <dsp:sp modelId="{3417F30A-4ED2-488D-B4D5-91B4D81B2245}">
      <dsp:nvSpPr>
        <dsp:cNvPr id="0" name=""/>
        <dsp:cNvSpPr/>
      </dsp:nvSpPr>
      <dsp:spPr>
        <a:xfrm>
          <a:off x="8353193" y="1470224"/>
          <a:ext cx="187918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232" tIns="165100" rIns="148232" bIns="1651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evaluation coaching model</a:t>
          </a:r>
        </a:p>
      </dsp:txBody>
      <dsp:txXfrm>
        <a:off x="8353193" y="1846060"/>
        <a:ext cx="1879181" cy="1589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5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0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3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D47E23C-4888-BA25-14C0-C75335EED9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4634" r="-1" b="107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BDC13F-C78F-D0EB-C281-8D23C5AA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League of Legends Artificial Intelligence Coaching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6563C-6ECB-7B94-D329-10E9796FB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Kadin McWilliams</a:t>
            </a:r>
          </a:p>
          <a:p>
            <a:r>
              <a:rPr lang="en-US" dirty="0">
                <a:solidFill>
                  <a:schemeClr val="bg1"/>
                </a:solidFill>
              </a:rPr>
              <a:t>1/16/2025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7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32BF-E044-461B-7414-3F21E7F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Problem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0EBA-D9F1-584F-8F73-3CA79797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DEDA-9826-C28C-0D14-20693062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DCA4D84-3395-36A0-9AE0-43B9A3FCD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31918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9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05F2-842E-5558-B109-AE7B5111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Project Idea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8C3BD-4347-F59F-6EAE-5EC6C693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6F71-EE80-1253-6E2B-519EE658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7B20B6D-6327-1659-6886-0E8F62AEC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29662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431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4B2F-CA0A-D104-6A45-934247DD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64" y="2887389"/>
            <a:ext cx="4043108" cy="894137"/>
          </a:xfrm>
        </p:spPr>
        <p:txBody>
          <a:bodyPr anchor="t">
            <a:normAutofit/>
          </a:bodyPr>
          <a:lstStyle/>
          <a:p>
            <a:r>
              <a:rPr lang="en-US" sz="3200" dirty="0"/>
              <a:t>Dataset Key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CEF7-2351-18DD-956F-FAAD0227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884F3-C34B-E1BC-2578-73E77825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28D95E0-8EC1-18FB-FE37-699DFC18B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727216"/>
              </p:ext>
            </p:extLst>
          </p:nvPr>
        </p:nvGraphicFramePr>
        <p:xfrm>
          <a:off x="5432898" y="807867"/>
          <a:ext cx="5922489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0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9900-7824-EC50-0DB9-8A69D076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Planned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F9ED-75D3-5AFF-4F94-9E9FBEE4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76F3A-494F-5F2D-4DFE-183A836D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ADD1-F6E0-4AF5-9D65-3DAF0D75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793E9A1-CBB7-9158-DF03-68EB1F8C0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582392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49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635E-BDB5-4770-F74F-1EDD3B81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E7A0E-5032-6ED4-D756-FF7D67DF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04FC-416C-A67A-D681-1C697A0D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44BC-3B91-B249-4E5F-716B90B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511112-8557-CFD0-7DB5-1011485CE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0961466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942130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48F85039F2948A9AD8BF368D40A13" ma:contentTypeVersion="15" ma:contentTypeDescription="Create a new document." ma:contentTypeScope="" ma:versionID="62450d3d5889ece641c34efce4cd21fe">
  <xsd:schema xmlns:xsd="http://www.w3.org/2001/XMLSchema" xmlns:xs="http://www.w3.org/2001/XMLSchema" xmlns:p="http://schemas.microsoft.com/office/2006/metadata/properties" xmlns:ns3="d0246d40-046d-42f0-b7ab-19a24e6e0ff5" xmlns:ns4="88c6c88b-1ee5-4266-a491-e80a957e50c5" targetNamespace="http://schemas.microsoft.com/office/2006/metadata/properties" ma:root="true" ma:fieldsID="301f01e77d9ffa2ebaca838340e6a1ab" ns3:_="" ns4:_="">
    <xsd:import namespace="d0246d40-046d-42f0-b7ab-19a24e6e0ff5"/>
    <xsd:import namespace="88c6c88b-1ee5-4266-a491-e80a957e50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46d40-046d-42f0-b7ab-19a24e6e0f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6c88b-1ee5-4266-a491-e80a957e50c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0246d40-046d-42f0-b7ab-19a24e6e0ff5" xsi:nil="true"/>
  </documentManagement>
</p:properties>
</file>

<file path=customXml/itemProps1.xml><?xml version="1.0" encoding="utf-8"?>
<ds:datastoreItem xmlns:ds="http://schemas.openxmlformats.org/officeDocument/2006/customXml" ds:itemID="{BFA43B3A-9E54-4FB4-B7C0-A115B6EFF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246d40-046d-42f0-b7ab-19a24e6e0ff5"/>
    <ds:schemaRef ds:uri="88c6c88b-1ee5-4266-a491-e80a957e50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0487E5-F7AA-48C9-A496-4FCBD5A6DB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79A277-4709-46D3-A209-B9A2D0BFD270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88c6c88b-1ee5-4266-a491-e80a957e50c5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d0246d40-046d-42f0-b7ab-19a24e6e0f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196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 Light</vt:lpstr>
      <vt:lpstr>Arial</vt:lpstr>
      <vt:lpstr>Walbaum Display</vt:lpstr>
      <vt:lpstr>BohoVogueVTI</vt:lpstr>
      <vt:lpstr>League of Legends Artificial Intelligence Coaching</vt:lpstr>
      <vt:lpstr>Problem Overview</vt:lpstr>
      <vt:lpstr>Project Idea Overview</vt:lpstr>
      <vt:lpstr>Dataset Key Features</vt:lpstr>
      <vt:lpstr>Planned Models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Kadin C. McWilliams</dc:creator>
  <cp:lastModifiedBy>Kadin C. McWilliams</cp:lastModifiedBy>
  <cp:revision>1</cp:revision>
  <dcterms:created xsi:type="dcterms:W3CDTF">2025-01-16T06:37:38Z</dcterms:created>
  <dcterms:modified xsi:type="dcterms:W3CDTF">2025-01-16T07:08:00Z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0x010100A7548F85039F2948A9AD8BF368D40A13</vt:lpwstr>
  </property>
</Properties>
</file>