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6" r:id="rId12"/>
    <p:sldId id="268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881FE3-0BF7-4715-A41A-7A71DC78A50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EF8A9A0-655E-4DE4-BAEA-9B8CA2519014}">
      <dgm:prSet/>
      <dgm:spPr/>
      <dgm:t>
        <a:bodyPr/>
        <a:lstStyle/>
        <a:p>
          <a:r>
            <a:rPr lang="en-US" b="1" i="0" baseline="0"/>
            <a:t>Model Performance:</a:t>
          </a:r>
          <a:endParaRPr lang="en-US"/>
        </a:p>
      </dgm:t>
    </dgm:pt>
    <dgm:pt modelId="{3FAF4F29-09F9-431B-BEF1-079F6928C2E7}" type="parTrans" cxnId="{A397687A-B71D-474B-A4B2-93C63F7A53C5}">
      <dgm:prSet/>
      <dgm:spPr/>
      <dgm:t>
        <a:bodyPr/>
        <a:lstStyle/>
        <a:p>
          <a:endParaRPr lang="en-US"/>
        </a:p>
      </dgm:t>
    </dgm:pt>
    <dgm:pt modelId="{235418B7-3876-468C-9424-CC0DE4734684}" type="sibTrans" cxnId="{A397687A-B71D-474B-A4B2-93C63F7A53C5}">
      <dgm:prSet/>
      <dgm:spPr/>
      <dgm:t>
        <a:bodyPr/>
        <a:lstStyle/>
        <a:p>
          <a:endParaRPr lang="en-US"/>
        </a:p>
      </dgm:t>
    </dgm:pt>
    <dgm:pt modelId="{496DE656-429C-4704-8503-24AB99680514}">
      <dgm:prSet/>
      <dgm:spPr/>
      <dgm:t>
        <a:bodyPr/>
        <a:lstStyle/>
        <a:p>
          <a:r>
            <a:rPr lang="en-US" b="0" i="0" baseline="0"/>
            <a:t>Overall accuracy: 98%.</a:t>
          </a:r>
          <a:endParaRPr lang="en-US"/>
        </a:p>
      </dgm:t>
    </dgm:pt>
    <dgm:pt modelId="{D63A8C3E-F456-4B1A-9055-A43B723AC684}" type="parTrans" cxnId="{16E4D962-71B1-43BA-B896-6FD4BA85A268}">
      <dgm:prSet/>
      <dgm:spPr/>
      <dgm:t>
        <a:bodyPr/>
        <a:lstStyle/>
        <a:p>
          <a:endParaRPr lang="en-US"/>
        </a:p>
      </dgm:t>
    </dgm:pt>
    <dgm:pt modelId="{883306EF-0A5C-4C6C-8651-BF3F1DC41951}" type="sibTrans" cxnId="{16E4D962-71B1-43BA-B896-6FD4BA85A268}">
      <dgm:prSet/>
      <dgm:spPr/>
      <dgm:t>
        <a:bodyPr/>
        <a:lstStyle/>
        <a:p>
          <a:endParaRPr lang="en-US"/>
        </a:p>
      </dgm:t>
    </dgm:pt>
    <dgm:pt modelId="{2F8C9E6A-DBDC-446D-8095-AA2D41C29BA9}">
      <dgm:prSet/>
      <dgm:spPr/>
      <dgm:t>
        <a:bodyPr/>
        <a:lstStyle/>
        <a:p>
          <a:r>
            <a:rPr lang="en-US" b="0" i="0" baseline="0"/>
            <a:t>Mistakes mainly involved predicting wins and losses, but had no significant impact.</a:t>
          </a:r>
          <a:endParaRPr lang="en-US"/>
        </a:p>
      </dgm:t>
    </dgm:pt>
    <dgm:pt modelId="{B9FB1E05-B1FA-4357-A77B-35731C73E70B}" type="parTrans" cxnId="{1B5670E5-D91A-4DEE-83D4-9275FD57FF09}">
      <dgm:prSet/>
      <dgm:spPr/>
      <dgm:t>
        <a:bodyPr/>
        <a:lstStyle/>
        <a:p>
          <a:endParaRPr lang="en-US"/>
        </a:p>
      </dgm:t>
    </dgm:pt>
    <dgm:pt modelId="{8A8594A9-5D66-4C70-A6A6-0488515B2F37}" type="sibTrans" cxnId="{1B5670E5-D91A-4DEE-83D4-9275FD57FF09}">
      <dgm:prSet/>
      <dgm:spPr/>
      <dgm:t>
        <a:bodyPr/>
        <a:lstStyle/>
        <a:p>
          <a:endParaRPr lang="en-US"/>
        </a:p>
      </dgm:t>
    </dgm:pt>
    <dgm:pt modelId="{A61D98B5-A8AF-4019-A01B-482D010D0462}">
      <dgm:prSet/>
      <dgm:spPr/>
      <dgm:t>
        <a:bodyPr/>
        <a:lstStyle/>
        <a:p>
          <a:r>
            <a:rPr lang="en-US" b="0" i="0" baseline="0"/>
            <a:t>Confusion matrix results from the test group provided further insights.</a:t>
          </a:r>
          <a:endParaRPr lang="en-US"/>
        </a:p>
      </dgm:t>
    </dgm:pt>
    <dgm:pt modelId="{43BCA3DD-06C2-4FA2-9CD7-4394EBA5FE58}" type="parTrans" cxnId="{31AC35AD-F54B-4652-9215-7AECF1E61556}">
      <dgm:prSet/>
      <dgm:spPr/>
      <dgm:t>
        <a:bodyPr/>
        <a:lstStyle/>
        <a:p>
          <a:endParaRPr lang="en-US"/>
        </a:p>
      </dgm:t>
    </dgm:pt>
    <dgm:pt modelId="{7A116240-BD55-48A4-9DCC-E912AB1A7730}" type="sibTrans" cxnId="{31AC35AD-F54B-4652-9215-7AECF1E61556}">
      <dgm:prSet/>
      <dgm:spPr/>
      <dgm:t>
        <a:bodyPr/>
        <a:lstStyle/>
        <a:p>
          <a:endParaRPr lang="en-US"/>
        </a:p>
      </dgm:t>
    </dgm:pt>
    <dgm:pt modelId="{48507E4C-71DF-406F-BBCA-E6E383F42C20}">
      <dgm:prSet/>
      <dgm:spPr/>
      <dgm:t>
        <a:bodyPr/>
        <a:lstStyle/>
        <a:p>
          <a:r>
            <a:rPr lang="en-US" b="1" i="0" baseline="0"/>
            <a:t>Feature Importance Analysis:</a:t>
          </a:r>
          <a:endParaRPr lang="en-US"/>
        </a:p>
      </dgm:t>
    </dgm:pt>
    <dgm:pt modelId="{6B5A2702-620B-47F2-BB04-DE3AE8EA0F64}" type="parTrans" cxnId="{535A9B31-CFF6-47A1-9ECA-20F7080FD3E7}">
      <dgm:prSet/>
      <dgm:spPr/>
      <dgm:t>
        <a:bodyPr/>
        <a:lstStyle/>
        <a:p>
          <a:endParaRPr lang="en-US"/>
        </a:p>
      </dgm:t>
    </dgm:pt>
    <dgm:pt modelId="{265750FB-A4EF-43DE-8B38-8B1075EC0B39}" type="sibTrans" cxnId="{535A9B31-CFF6-47A1-9ECA-20F7080FD3E7}">
      <dgm:prSet/>
      <dgm:spPr/>
      <dgm:t>
        <a:bodyPr/>
        <a:lstStyle/>
        <a:p>
          <a:endParaRPr lang="en-US"/>
        </a:p>
      </dgm:t>
    </dgm:pt>
    <dgm:pt modelId="{403236E1-DC64-4698-BF69-55AFB6581E65}">
      <dgm:prSet/>
      <dgm:spPr/>
      <dgm:t>
        <a:bodyPr/>
        <a:lstStyle/>
        <a:p>
          <a:r>
            <a:rPr lang="en-US" b="1" i="0" baseline="0"/>
            <a:t>Minimal Impact:</a:t>
          </a:r>
          <a:endParaRPr lang="en-US"/>
        </a:p>
      </dgm:t>
    </dgm:pt>
    <dgm:pt modelId="{433D94B6-779D-4623-9269-3314A0737FD4}" type="parTrans" cxnId="{C88698C3-6A28-468E-99BA-665062F8159F}">
      <dgm:prSet/>
      <dgm:spPr/>
      <dgm:t>
        <a:bodyPr/>
        <a:lstStyle/>
        <a:p>
          <a:endParaRPr lang="en-US"/>
        </a:p>
      </dgm:t>
    </dgm:pt>
    <dgm:pt modelId="{85B4B867-E0FD-42E5-8BCF-E6F678A0C2E4}" type="sibTrans" cxnId="{C88698C3-6A28-468E-99BA-665062F8159F}">
      <dgm:prSet/>
      <dgm:spPr/>
      <dgm:t>
        <a:bodyPr/>
        <a:lstStyle/>
        <a:p>
          <a:endParaRPr lang="en-US"/>
        </a:p>
      </dgm:t>
    </dgm:pt>
    <dgm:pt modelId="{922986FC-4211-4529-8B8E-F39F6B9A1398}">
      <dgm:prSet/>
      <dgm:spPr/>
      <dgm:t>
        <a:bodyPr/>
        <a:lstStyle/>
        <a:p>
          <a:r>
            <a:rPr lang="en-US" b="0" i="0" baseline="0"/>
            <a:t>Items, runes, and champions (few champions slightly influential).</a:t>
          </a:r>
          <a:endParaRPr lang="en-US"/>
        </a:p>
      </dgm:t>
    </dgm:pt>
    <dgm:pt modelId="{198AD99D-B9F3-421C-8546-D20E28E04E69}" type="parTrans" cxnId="{2CB2066A-89C5-4E16-991F-0EA66F8C3460}">
      <dgm:prSet/>
      <dgm:spPr/>
      <dgm:t>
        <a:bodyPr/>
        <a:lstStyle/>
        <a:p>
          <a:endParaRPr lang="en-US"/>
        </a:p>
      </dgm:t>
    </dgm:pt>
    <dgm:pt modelId="{3D168DDB-0920-4B19-8C97-9D8D580862A4}" type="sibTrans" cxnId="{2CB2066A-89C5-4E16-991F-0EA66F8C3460}">
      <dgm:prSet/>
      <dgm:spPr/>
      <dgm:t>
        <a:bodyPr/>
        <a:lstStyle/>
        <a:p>
          <a:endParaRPr lang="en-US"/>
        </a:p>
      </dgm:t>
    </dgm:pt>
    <dgm:pt modelId="{6D46EEAA-AB24-46C7-8D63-913F72F9D7EE}">
      <dgm:prSet/>
      <dgm:spPr/>
      <dgm:t>
        <a:bodyPr/>
        <a:lstStyle/>
        <a:p>
          <a:r>
            <a:rPr lang="en-US" b="0" i="0" baseline="0"/>
            <a:t>Summoner spells showed no significant impact.</a:t>
          </a:r>
          <a:endParaRPr lang="en-US"/>
        </a:p>
      </dgm:t>
    </dgm:pt>
    <dgm:pt modelId="{C81EAC4A-7AC0-468C-9176-F7802AD82499}" type="parTrans" cxnId="{1B26F7DC-57D1-4C5D-BDF5-E219DEF2D94E}">
      <dgm:prSet/>
      <dgm:spPr/>
      <dgm:t>
        <a:bodyPr/>
        <a:lstStyle/>
        <a:p>
          <a:endParaRPr lang="en-US"/>
        </a:p>
      </dgm:t>
    </dgm:pt>
    <dgm:pt modelId="{4F05FA10-BA98-45AE-B23E-232A20A393E2}" type="sibTrans" cxnId="{1B26F7DC-57D1-4C5D-BDF5-E219DEF2D94E}">
      <dgm:prSet/>
      <dgm:spPr/>
      <dgm:t>
        <a:bodyPr/>
        <a:lstStyle/>
        <a:p>
          <a:endParaRPr lang="en-US"/>
        </a:p>
      </dgm:t>
    </dgm:pt>
    <dgm:pt modelId="{338B3347-3CAD-4BFF-BFA7-1C91751D5E6F}">
      <dgm:prSet/>
      <dgm:spPr/>
      <dgm:t>
        <a:bodyPr/>
        <a:lstStyle/>
        <a:p>
          <a:r>
            <a:rPr lang="en-US" b="1" i="0" baseline="0"/>
            <a:t>Small Positive Impact:</a:t>
          </a:r>
          <a:endParaRPr lang="en-US"/>
        </a:p>
      </dgm:t>
    </dgm:pt>
    <dgm:pt modelId="{7988065C-E04A-48BE-A142-AC915E5E141A}" type="parTrans" cxnId="{BBFF2B70-4EF3-4C1F-A030-BA4A74582279}">
      <dgm:prSet/>
      <dgm:spPr/>
      <dgm:t>
        <a:bodyPr/>
        <a:lstStyle/>
        <a:p>
          <a:endParaRPr lang="en-US"/>
        </a:p>
      </dgm:t>
    </dgm:pt>
    <dgm:pt modelId="{C24D47D9-25A5-408B-9D6B-7C237E328B4E}" type="sibTrans" cxnId="{BBFF2B70-4EF3-4C1F-A030-BA4A74582279}">
      <dgm:prSet/>
      <dgm:spPr/>
      <dgm:t>
        <a:bodyPr/>
        <a:lstStyle/>
        <a:p>
          <a:endParaRPr lang="en-US"/>
        </a:p>
      </dgm:t>
    </dgm:pt>
    <dgm:pt modelId="{2F133A79-9392-4210-AC46-BE16F1089E0E}">
      <dgm:prSet/>
      <dgm:spPr/>
      <dgm:t>
        <a:bodyPr/>
        <a:lstStyle/>
        <a:p>
          <a:r>
            <a:rPr lang="en-US" b="0" i="0" baseline="0"/>
            <a:t>Objectives like dragon and baron takes.</a:t>
          </a:r>
          <a:endParaRPr lang="en-US"/>
        </a:p>
      </dgm:t>
    </dgm:pt>
    <dgm:pt modelId="{2E166689-64EF-41AD-8911-6C7D40C87794}" type="parTrans" cxnId="{676D8C5A-FFE7-4A90-B4EB-366C1AE35E86}">
      <dgm:prSet/>
      <dgm:spPr/>
      <dgm:t>
        <a:bodyPr/>
        <a:lstStyle/>
        <a:p>
          <a:endParaRPr lang="en-US"/>
        </a:p>
      </dgm:t>
    </dgm:pt>
    <dgm:pt modelId="{A48DC34A-7062-4FE3-85D4-B0B7453C78B5}" type="sibTrans" cxnId="{676D8C5A-FFE7-4A90-B4EB-366C1AE35E86}">
      <dgm:prSet/>
      <dgm:spPr/>
      <dgm:t>
        <a:bodyPr/>
        <a:lstStyle/>
        <a:p>
          <a:endParaRPr lang="en-US"/>
        </a:p>
      </dgm:t>
    </dgm:pt>
    <dgm:pt modelId="{17ABF9A2-8FB9-47A7-BFB3-42E45BF56F74}">
      <dgm:prSet/>
      <dgm:spPr/>
      <dgm:t>
        <a:bodyPr/>
        <a:lstStyle/>
        <a:p>
          <a:r>
            <a:rPr lang="en-US" b="0" i="0" baseline="0"/>
            <a:t>Number of deaths.</a:t>
          </a:r>
          <a:endParaRPr lang="en-US"/>
        </a:p>
      </dgm:t>
    </dgm:pt>
    <dgm:pt modelId="{F96DFEBD-F654-4B90-AEF5-E002A13B6C11}" type="parTrans" cxnId="{65E1676C-2353-4E0A-AF08-0B8AD711A69B}">
      <dgm:prSet/>
      <dgm:spPr/>
      <dgm:t>
        <a:bodyPr/>
        <a:lstStyle/>
        <a:p>
          <a:endParaRPr lang="en-US"/>
        </a:p>
      </dgm:t>
    </dgm:pt>
    <dgm:pt modelId="{0BE92E5B-25A4-4470-B654-1B14CEB9A807}" type="sibTrans" cxnId="{65E1676C-2353-4E0A-AF08-0B8AD711A69B}">
      <dgm:prSet/>
      <dgm:spPr/>
      <dgm:t>
        <a:bodyPr/>
        <a:lstStyle/>
        <a:p>
          <a:endParaRPr lang="en-US"/>
        </a:p>
      </dgm:t>
    </dgm:pt>
    <dgm:pt modelId="{E9CFA8CE-F094-48BA-A182-8B74FF2F417F}">
      <dgm:prSet/>
      <dgm:spPr/>
      <dgm:t>
        <a:bodyPr/>
        <a:lstStyle/>
        <a:p>
          <a:r>
            <a:rPr lang="en-US" b="1" i="0" baseline="0"/>
            <a:t>Critical Variables:</a:t>
          </a:r>
          <a:endParaRPr lang="en-US"/>
        </a:p>
      </dgm:t>
    </dgm:pt>
    <dgm:pt modelId="{36B5C513-3AEB-4384-BBF7-C9EC9B03C088}" type="parTrans" cxnId="{E360BCE7-913B-4767-8442-8EA540EB878E}">
      <dgm:prSet/>
      <dgm:spPr/>
      <dgm:t>
        <a:bodyPr/>
        <a:lstStyle/>
        <a:p>
          <a:endParaRPr lang="en-US"/>
        </a:p>
      </dgm:t>
    </dgm:pt>
    <dgm:pt modelId="{C3CD9A12-60D9-438E-89AD-F62FAFA9FB99}" type="sibTrans" cxnId="{E360BCE7-913B-4767-8442-8EA540EB878E}">
      <dgm:prSet/>
      <dgm:spPr/>
      <dgm:t>
        <a:bodyPr/>
        <a:lstStyle/>
        <a:p>
          <a:endParaRPr lang="en-US"/>
        </a:p>
      </dgm:t>
    </dgm:pt>
    <dgm:pt modelId="{CBB06DCA-B219-4731-B156-69642B9B1DA3}">
      <dgm:prSet/>
      <dgm:spPr/>
      <dgm:t>
        <a:bodyPr/>
        <a:lstStyle/>
        <a:p>
          <a:r>
            <a:rPr lang="en-US" b="0" i="0" baseline="0"/>
            <a:t>Inhibitor and turret takedowns were highly influential.</a:t>
          </a:r>
          <a:endParaRPr lang="en-US"/>
        </a:p>
      </dgm:t>
    </dgm:pt>
    <dgm:pt modelId="{7D753031-ED98-4E04-80C2-B39B4F99CF49}" type="parTrans" cxnId="{A206D8FA-EEB2-4519-8A40-38F2390473F6}">
      <dgm:prSet/>
      <dgm:spPr/>
      <dgm:t>
        <a:bodyPr/>
        <a:lstStyle/>
        <a:p>
          <a:endParaRPr lang="en-US"/>
        </a:p>
      </dgm:t>
    </dgm:pt>
    <dgm:pt modelId="{5D99A7A8-AADD-40FE-BD83-ED8649F19092}" type="sibTrans" cxnId="{A206D8FA-EEB2-4519-8A40-38F2390473F6}">
      <dgm:prSet/>
      <dgm:spPr/>
      <dgm:t>
        <a:bodyPr/>
        <a:lstStyle/>
        <a:p>
          <a:endParaRPr lang="en-US"/>
        </a:p>
      </dgm:t>
    </dgm:pt>
    <dgm:pt modelId="{D08107E3-65B4-430C-A995-502BE5A262B4}">
      <dgm:prSet/>
      <dgm:spPr/>
      <dgm:t>
        <a:bodyPr/>
        <a:lstStyle/>
        <a:p>
          <a:r>
            <a:rPr lang="en-US" b="0" i="0" baseline="0"/>
            <a:t>Turrets lost was the most impactful variable.</a:t>
          </a:r>
          <a:endParaRPr lang="en-US"/>
        </a:p>
      </dgm:t>
    </dgm:pt>
    <dgm:pt modelId="{4D0D381C-C0AA-4EA3-BF32-FB225BC67757}" type="parTrans" cxnId="{637D532A-1E6F-4CEE-AB90-F165CF7C625E}">
      <dgm:prSet/>
      <dgm:spPr/>
      <dgm:t>
        <a:bodyPr/>
        <a:lstStyle/>
        <a:p>
          <a:endParaRPr lang="en-US"/>
        </a:p>
      </dgm:t>
    </dgm:pt>
    <dgm:pt modelId="{2EA0B08D-C4B2-4F2C-962E-92F8568D4B49}" type="sibTrans" cxnId="{637D532A-1E6F-4CEE-AB90-F165CF7C625E}">
      <dgm:prSet/>
      <dgm:spPr/>
      <dgm:t>
        <a:bodyPr/>
        <a:lstStyle/>
        <a:p>
          <a:endParaRPr lang="en-US"/>
        </a:p>
      </dgm:t>
    </dgm:pt>
    <dgm:pt modelId="{156D4A2F-8048-4E6A-8D0B-15D23886531F}">
      <dgm:prSet/>
      <dgm:spPr/>
      <dgm:t>
        <a:bodyPr/>
        <a:lstStyle/>
        <a:p>
          <a:r>
            <a:rPr lang="en-US" b="0" i="0" baseline="0"/>
            <a:t>Total team kills also played a key role.</a:t>
          </a:r>
          <a:endParaRPr lang="en-US"/>
        </a:p>
      </dgm:t>
    </dgm:pt>
    <dgm:pt modelId="{F1F39031-9D66-4F45-960D-450C437F5A58}" type="parTrans" cxnId="{4B4B9928-B1EB-4576-8114-A70BB095555C}">
      <dgm:prSet/>
      <dgm:spPr/>
      <dgm:t>
        <a:bodyPr/>
        <a:lstStyle/>
        <a:p>
          <a:endParaRPr lang="en-US"/>
        </a:p>
      </dgm:t>
    </dgm:pt>
    <dgm:pt modelId="{5C5FD0E6-19CA-4307-A4A9-4ED5E71CACED}" type="sibTrans" cxnId="{4B4B9928-B1EB-4576-8114-A70BB095555C}">
      <dgm:prSet/>
      <dgm:spPr/>
      <dgm:t>
        <a:bodyPr/>
        <a:lstStyle/>
        <a:p>
          <a:endParaRPr lang="en-US"/>
        </a:p>
      </dgm:t>
    </dgm:pt>
    <dgm:pt modelId="{69391413-FC02-4CB9-BE74-E482A6592E2E}" type="pres">
      <dgm:prSet presAssocID="{14881FE3-0BF7-4715-A41A-7A71DC78A506}" presName="linear" presStyleCnt="0">
        <dgm:presLayoutVars>
          <dgm:dir/>
          <dgm:animLvl val="lvl"/>
          <dgm:resizeHandles val="exact"/>
        </dgm:presLayoutVars>
      </dgm:prSet>
      <dgm:spPr/>
    </dgm:pt>
    <dgm:pt modelId="{1898D882-AF08-4361-884F-CD73E2B079D0}" type="pres">
      <dgm:prSet presAssocID="{DEF8A9A0-655E-4DE4-BAEA-9B8CA2519014}" presName="parentLin" presStyleCnt="0"/>
      <dgm:spPr/>
    </dgm:pt>
    <dgm:pt modelId="{9911C5A6-B672-47E7-8AA8-CF58C7FDD2E0}" type="pres">
      <dgm:prSet presAssocID="{DEF8A9A0-655E-4DE4-BAEA-9B8CA2519014}" presName="parentLeftMargin" presStyleLbl="node1" presStyleIdx="0" presStyleCnt="2"/>
      <dgm:spPr/>
    </dgm:pt>
    <dgm:pt modelId="{FD57CC56-F841-4EC2-9A9B-544E5E75FFAC}" type="pres">
      <dgm:prSet presAssocID="{DEF8A9A0-655E-4DE4-BAEA-9B8CA251901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9A720CA-D602-4053-8A1F-B4EAFDEF9072}" type="pres">
      <dgm:prSet presAssocID="{DEF8A9A0-655E-4DE4-BAEA-9B8CA2519014}" presName="negativeSpace" presStyleCnt="0"/>
      <dgm:spPr/>
    </dgm:pt>
    <dgm:pt modelId="{2E52F004-DF0C-434F-9FA9-7D0C2FCED74D}" type="pres">
      <dgm:prSet presAssocID="{DEF8A9A0-655E-4DE4-BAEA-9B8CA2519014}" presName="childText" presStyleLbl="conFgAcc1" presStyleIdx="0" presStyleCnt="2">
        <dgm:presLayoutVars>
          <dgm:bulletEnabled val="1"/>
        </dgm:presLayoutVars>
      </dgm:prSet>
      <dgm:spPr/>
    </dgm:pt>
    <dgm:pt modelId="{64442DAC-2276-41C3-800C-6D2C5D50CD5A}" type="pres">
      <dgm:prSet presAssocID="{235418B7-3876-468C-9424-CC0DE4734684}" presName="spaceBetweenRectangles" presStyleCnt="0"/>
      <dgm:spPr/>
    </dgm:pt>
    <dgm:pt modelId="{C4EFADD1-2E04-4C51-BF2F-442C80707138}" type="pres">
      <dgm:prSet presAssocID="{48507E4C-71DF-406F-BBCA-E6E383F42C20}" presName="parentLin" presStyleCnt="0"/>
      <dgm:spPr/>
    </dgm:pt>
    <dgm:pt modelId="{FB3E8D6E-85F3-46D1-8FBC-828B03E32CD5}" type="pres">
      <dgm:prSet presAssocID="{48507E4C-71DF-406F-BBCA-E6E383F42C20}" presName="parentLeftMargin" presStyleLbl="node1" presStyleIdx="0" presStyleCnt="2"/>
      <dgm:spPr/>
    </dgm:pt>
    <dgm:pt modelId="{8FC1EA27-F644-4A08-83FF-FC793981A9BF}" type="pres">
      <dgm:prSet presAssocID="{48507E4C-71DF-406F-BBCA-E6E383F42C2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E6504B0-C1C7-4AFD-9D16-B9898723BC25}" type="pres">
      <dgm:prSet presAssocID="{48507E4C-71DF-406F-BBCA-E6E383F42C20}" presName="negativeSpace" presStyleCnt="0"/>
      <dgm:spPr/>
    </dgm:pt>
    <dgm:pt modelId="{583F6F5C-203C-478E-BE14-1C18394C2225}" type="pres">
      <dgm:prSet presAssocID="{48507E4C-71DF-406F-BBCA-E6E383F42C2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C8A5205-9091-426F-A6CB-064E1A7386A0}" type="presOf" srcId="{A61D98B5-A8AF-4019-A01B-482D010D0462}" destId="{2E52F004-DF0C-434F-9FA9-7D0C2FCED74D}" srcOrd="0" destOrd="2" presId="urn:microsoft.com/office/officeart/2005/8/layout/list1"/>
    <dgm:cxn modelId="{2E82AE19-DDC2-4A72-8ECB-D878BD512669}" type="presOf" srcId="{6D46EEAA-AB24-46C7-8D63-913F72F9D7EE}" destId="{583F6F5C-203C-478E-BE14-1C18394C2225}" srcOrd="0" destOrd="2" presId="urn:microsoft.com/office/officeart/2005/8/layout/list1"/>
    <dgm:cxn modelId="{4B4B9928-B1EB-4576-8114-A70BB095555C}" srcId="{E9CFA8CE-F094-48BA-A182-8B74FF2F417F}" destId="{156D4A2F-8048-4E6A-8D0B-15D23886531F}" srcOrd="2" destOrd="0" parTransId="{F1F39031-9D66-4F45-960D-450C437F5A58}" sibTransId="{5C5FD0E6-19CA-4307-A4A9-4ED5E71CACED}"/>
    <dgm:cxn modelId="{637D532A-1E6F-4CEE-AB90-F165CF7C625E}" srcId="{E9CFA8CE-F094-48BA-A182-8B74FF2F417F}" destId="{D08107E3-65B4-430C-A995-502BE5A262B4}" srcOrd="1" destOrd="0" parTransId="{4D0D381C-C0AA-4EA3-BF32-FB225BC67757}" sibTransId="{2EA0B08D-C4B2-4F2C-962E-92F8568D4B49}"/>
    <dgm:cxn modelId="{535A9B31-CFF6-47A1-9ECA-20F7080FD3E7}" srcId="{14881FE3-0BF7-4715-A41A-7A71DC78A506}" destId="{48507E4C-71DF-406F-BBCA-E6E383F42C20}" srcOrd="1" destOrd="0" parTransId="{6B5A2702-620B-47F2-BB04-DE3AE8EA0F64}" sibTransId="{265750FB-A4EF-43DE-8B38-8B1075EC0B39}"/>
    <dgm:cxn modelId="{D7714432-0038-457B-AA1A-22DD439CBC26}" type="presOf" srcId="{2F133A79-9392-4210-AC46-BE16F1089E0E}" destId="{583F6F5C-203C-478E-BE14-1C18394C2225}" srcOrd="0" destOrd="4" presId="urn:microsoft.com/office/officeart/2005/8/layout/list1"/>
    <dgm:cxn modelId="{2AF36E3A-F0B7-40BF-95F9-5F340F075E4F}" type="presOf" srcId="{2F8C9E6A-DBDC-446D-8095-AA2D41C29BA9}" destId="{2E52F004-DF0C-434F-9FA9-7D0C2FCED74D}" srcOrd="0" destOrd="1" presId="urn:microsoft.com/office/officeart/2005/8/layout/list1"/>
    <dgm:cxn modelId="{F1A5B762-1D7B-49EF-A8D2-05FE23578708}" type="presOf" srcId="{14881FE3-0BF7-4715-A41A-7A71DC78A506}" destId="{69391413-FC02-4CB9-BE74-E482A6592E2E}" srcOrd="0" destOrd="0" presId="urn:microsoft.com/office/officeart/2005/8/layout/list1"/>
    <dgm:cxn modelId="{16E4D962-71B1-43BA-B896-6FD4BA85A268}" srcId="{DEF8A9A0-655E-4DE4-BAEA-9B8CA2519014}" destId="{496DE656-429C-4704-8503-24AB99680514}" srcOrd="0" destOrd="0" parTransId="{D63A8C3E-F456-4B1A-9055-A43B723AC684}" sibTransId="{883306EF-0A5C-4C6C-8651-BF3F1DC41951}"/>
    <dgm:cxn modelId="{19C55943-23F4-4C8E-AC44-577266BE2DB9}" type="presOf" srcId="{17ABF9A2-8FB9-47A7-BFB3-42E45BF56F74}" destId="{583F6F5C-203C-478E-BE14-1C18394C2225}" srcOrd="0" destOrd="5" presId="urn:microsoft.com/office/officeart/2005/8/layout/list1"/>
    <dgm:cxn modelId="{97804247-71F2-4628-854F-3FA332588284}" type="presOf" srcId="{DEF8A9A0-655E-4DE4-BAEA-9B8CA2519014}" destId="{9911C5A6-B672-47E7-8AA8-CF58C7FDD2E0}" srcOrd="0" destOrd="0" presId="urn:microsoft.com/office/officeart/2005/8/layout/list1"/>
    <dgm:cxn modelId="{2CB2066A-89C5-4E16-991F-0EA66F8C3460}" srcId="{403236E1-DC64-4698-BF69-55AFB6581E65}" destId="{922986FC-4211-4529-8B8E-F39F6B9A1398}" srcOrd="0" destOrd="0" parTransId="{198AD99D-B9F3-421C-8546-D20E28E04E69}" sibTransId="{3D168DDB-0920-4B19-8C97-9D8D580862A4}"/>
    <dgm:cxn modelId="{65E1676C-2353-4E0A-AF08-0B8AD711A69B}" srcId="{338B3347-3CAD-4BFF-BFA7-1C91751D5E6F}" destId="{17ABF9A2-8FB9-47A7-BFB3-42E45BF56F74}" srcOrd="1" destOrd="0" parTransId="{F96DFEBD-F654-4B90-AEF5-E002A13B6C11}" sibTransId="{0BE92E5B-25A4-4470-B654-1B14CEB9A807}"/>
    <dgm:cxn modelId="{BBFF2B70-4EF3-4C1F-A030-BA4A74582279}" srcId="{48507E4C-71DF-406F-BBCA-E6E383F42C20}" destId="{338B3347-3CAD-4BFF-BFA7-1C91751D5E6F}" srcOrd="1" destOrd="0" parTransId="{7988065C-E04A-48BE-A142-AC915E5E141A}" sibTransId="{C24D47D9-25A5-408B-9D6B-7C237E328B4E}"/>
    <dgm:cxn modelId="{19659E74-8968-4BB3-93B2-458FE65D22FC}" type="presOf" srcId="{D08107E3-65B4-430C-A995-502BE5A262B4}" destId="{583F6F5C-203C-478E-BE14-1C18394C2225}" srcOrd="0" destOrd="8" presId="urn:microsoft.com/office/officeart/2005/8/layout/list1"/>
    <dgm:cxn modelId="{40DAD479-5B4A-4E74-A8BC-0EDD95B7EDAB}" type="presOf" srcId="{403236E1-DC64-4698-BF69-55AFB6581E65}" destId="{583F6F5C-203C-478E-BE14-1C18394C2225}" srcOrd="0" destOrd="0" presId="urn:microsoft.com/office/officeart/2005/8/layout/list1"/>
    <dgm:cxn modelId="{A397687A-B71D-474B-A4B2-93C63F7A53C5}" srcId="{14881FE3-0BF7-4715-A41A-7A71DC78A506}" destId="{DEF8A9A0-655E-4DE4-BAEA-9B8CA2519014}" srcOrd="0" destOrd="0" parTransId="{3FAF4F29-09F9-431B-BEF1-079F6928C2E7}" sibTransId="{235418B7-3876-468C-9424-CC0DE4734684}"/>
    <dgm:cxn modelId="{676D8C5A-FFE7-4A90-B4EB-366C1AE35E86}" srcId="{338B3347-3CAD-4BFF-BFA7-1C91751D5E6F}" destId="{2F133A79-9392-4210-AC46-BE16F1089E0E}" srcOrd="0" destOrd="0" parTransId="{2E166689-64EF-41AD-8911-6C7D40C87794}" sibTransId="{A48DC34A-7062-4FE3-85D4-B0B7453C78B5}"/>
    <dgm:cxn modelId="{590B7F7F-6A34-4FD6-8BDD-89EF0476ED95}" type="presOf" srcId="{338B3347-3CAD-4BFF-BFA7-1C91751D5E6F}" destId="{583F6F5C-203C-478E-BE14-1C18394C2225}" srcOrd="0" destOrd="3" presId="urn:microsoft.com/office/officeart/2005/8/layout/list1"/>
    <dgm:cxn modelId="{E83B7293-DBA5-46A2-B657-E0E44EA22A5E}" type="presOf" srcId="{48507E4C-71DF-406F-BBCA-E6E383F42C20}" destId="{8FC1EA27-F644-4A08-83FF-FC793981A9BF}" srcOrd="1" destOrd="0" presId="urn:microsoft.com/office/officeart/2005/8/layout/list1"/>
    <dgm:cxn modelId="{31AC35AD-F54B-4652-9215-7AECF1E61556}" srcId="{DEF8A9A0-655E-4DE4-BAEA-9B8CA2519014}" destId="{A61D98B5-A8AF-4019-A01B-482D010D0462}" srcOrd="2" destOrd="0" parTransId="{43BCA3DD-06C2-4FA2-9CD7-4394EBA5FE58}" sibTransId="{7A116240-BD55-48A4-9DCC-E912AB1A7730}"/>
    <dgm:cxn modelId="{5FE030B0-B38B-4310-B361-A81E6A2E62FD}" type="presOf" srcId="{DEF8A9A0-655E-4DE4-BAEA-9B8CA2519014}" destId="{FD57CC56-F841-4EC2-9A9B-544E5E75FFAC}" srcOrd="1" destOrd="0" presId="urn:microsoft.com/office/officeart/2005/8/layout/list1"/>
    <dgm:cxn modelId="{8C51DFBC-D123-47B3-983E-D76E86A915FF}" type="presOf" srcId="{496DE656-429C-4704-8503-24AB99680514}" destId="{2E52F004-DF0C-434F-9FA9-7D0C2FCED74D}" srcOrd="0" destOrd="0" presId="urn:microsoft.com/office/officeart/2005/8/layout/list1"/>
    <dgm:cxn modelId="{C88698C3-6A28-468E-99BA-665062F8159F}" srcId="{48507E4C-71DF-406F-BBCA-E6E383F42C20}" destId="{403236E1-DC64-4698-BF69-55AFB6581E65}" srcOrd="0" destOrd="0" parTransId="{433D94B6-779D-4623-9269-3314A0737FD4}" sibTransId="{85B4B867-E0FD-42E5-8BCF-E6F678A0C2E4}"/>
    <dgm:cxn modelId="{7CBDFEDB-E36E-47B9-A139-86A05FCD9AE8}" type="presOf" srcId="{E9CFA8CE-F094-48BA-A182-8B74FF2F417F}" destId="{583F6F5C-203C-478E-BE14-1C18394C2225}" srcOrd="0" destOrd="6" presId="urn:microsoft.com/office/officeart/2005/8/layout/list1"/>
    <dgm:cxn modelId="{1B26F7DC-57D1-4C5D-BDF5-E219DEF2D94E}" srcId="{403236E1-DC64-4698-BF69-55AFB6581E65}" destId="{6D46EEAA-AB24-46C7-8D63-913F72F9D7EE}" srcOrd="1" destOrd="0" parTransId="{C81EAC4A-7AC0-468C-9176-F7802AD82499}" sibTransId="{4F05FA10-BA98-45AE-B23E-232A20A393E2}"/>
    <dgm:cxn modelId="{CB295EE0-D7F0-4013-A5EF-C7EA831DD13F}" type="presOf" srcId="{48507E4C-71DF-406F-BBCA-E6E383F42C20}" destId="{FB3E8D6E-85F3-46D1-8FBC-828B03E32CD5}" srcOrd="0" destOrd="0" presId="urn:microsoft.com/office/officeart/2005/8/layout/list1"/>
    <dgm:cxn modelId="{1B5670E5-D91A-4DEE-83D4-9275FD57FF09}" srcId="{DEF8A9A0-655E-4DE4-BAEA-9B8CA2519014}" destId="{2F8C9E6A-DBDC-446D-8095-AA2D41C29BA9}" srcOrd="1" destOrd="0" parTransId="{B9FB1E05-B1FA-4357-A77B-35731C73E70B}" sibTransId="{8A8594A9-5D66-4C70-A6A6-0488515B2F37}"/>
    <dgm:cxn modelId="{AE9876E5-0F8A-446C-9D37-0B89910F2543}" type="presOf" srcId="{CBB06DCA-B219-4731-B156-69642B9B1DA3}" destId="{583F6F5C-203C-478E-BE14-1C18394C2225}" srcOrd="0" destOrd="7" presId="urn:microsoft.com/office/officeart/2005/8/layout/list1"/>
    <dgm:cxn modelId="{E360BCE7-913B-4767-8442-8EA540EB878E}" srcId="{48507E4C-71DF-406F-BBCA-E6E383F42C20}" destId="{E9CFA8CE-F094-48BA-A182-8B74FF2F417F}" srcOrd="2" destOrd="0" parTransId="{36B5C513-3AEB-4384-BBF7-C9EC9B03C088}" sibTransId="{C3CD9A12-60D9-438E-89AD-F62FAFA9FB99}"/>
    <dgm:cxn modelId="{8932DFE8-6D35-4C0F-86AD-CD8F1CD9A2FC}" type="presOf" srcId="{156D4A2F-8048-4E6A-8D0B-15D23886531F}" destId="{583F6F5C-203C-478E-BE14-1C18394C2225}" srcOrd="0" destOrd="9" presId="urn:microsoft.com/office/officeart/2005/8/layout/list1"/>
    <dgm:cxn modelId="{6B06B5F7-FD62-4B7C-A54B-BEE96BAE9F40}" type="presOf" srcId="{922986FC-4211-4529-8B8E-F39F6B9A1398}" destId="{583F6F5C-203C-478E-BE14-1C18394C2225}" srcOrd="0" destOrd="1" presId="urn:microsoft.com/office/officeart/2005/8/layout/list1"/>
    <dgm:cxn modelId="{A206D8FA-EEB2-4519-8A40-38F2390473F6}" srcId="{E9CFA8CE-F094-48BA-A182-8B74FF2F417F}" destId="{CBB06DCA-B219-4731-B156-69642B9B1DA3}" srcOrd="0" destOrd="0" parTransId="{7D753031-ED98-4E04-80C2-B39B4F99CF49}" sibTransId="{5D99A7A8-AADD-40FE-BD83-ED8649F19092}"/>
    <dgm:cxn modelId="{DA85A25B-18A4-400E-942C-F218C13CCC33}" type="presParOf" srcId="{69391413-FC02-4CB9-BE74-E482A6592E2E}" destId="{1898D882-AF08-4361-884F-CD73E2B079D0}" srcOrd="0" destOrd="0" presId="urn:microsoft.com/office/officeart/2005/8/layout/list1"/>
    <dgm:cxn modelId="{45613713-C227-44B2-AB1B-0F3F2D246B04}" type="presParOf" srcId="{1898D882-AF08-4361-884F-CD73E2B079D0}" destId="{9911C5A6-B672-47E7-8AA8-CF58C7FDD2E0}" srcOrd="0" destOrd="0" presId="urn:microsoft.com/office/officeart/2005/8/layout/list1"/>
    <dgm:cxn modelId="{945B7390-7E63-4017-B7B5-14D4F040CE6E}" type="presParOf" srcId="{1898D882-AF08-4361-884F-CD73E2B079D0}" destId="{FD57CC56-F841-4EC2-9A9B-544E5E75FFAC}" srcOrd="1" destOrd="0" presId="urn:microsoft.com/office/officeart/2005/8/layout/list1"/>
    <dgm:cxn modelId="{AE610403-8EC4-45D0-8DEC-FDDFEC9AC2E7}" type="presParOf" srcId="{69391413-FC02-4CB9-BE74-E482A6592E2E}" destId="{09A720CA-D602-4053-8A1F-B4EAFDEF9072}" srcOrd="1" destOrd="0" presId="urn:microsoft.com/office/officeart/2005/8/layout/list1"/>
    <dgm:cxn modelId="{10A3D374-720C-4241-9D41-7CF250A81026}" type="presParOf" srcId="{69391413-FC02-4CB9-BE74-E482A6592E2E}" destId="{2E52F004-DF0C-434F-9FA9-7D0C2FCED74D}" srcOrd="2" destOrd="0" presId="urn:microsoft.com/office/officeart/2005/8/layout/list1"/>
    <dgm:cxn modelId="{C66F4F72-306E-4E41-8681-486AE8464891}" type="presParOf" srcId="{69391413-FC02-4CB9-BE74-E482A6592E2E}" destId="{64442DAC-2276-41C3-800C-6D2C5D50CD5A}" srcOrd="3" destOrd="0" presId="urn:microsoft.com/office/officeart/2005/8/layout/list1"/>
    <dgm:cxn modelId="{72203529-CA59-4A44-8790-01DB0C1A3004}" type="presParOf" srcId="{69391413-FC02-4CB9-BE74-E482A6592E2E}" destId="{C4EFADD1-2E04-4C51-BF2F-442C80707138}" srcOrd="4" destOrd="0" presId="urn:microsoft.com/office/officeart/2005/8/layout/list1"/>
    <dgm:cxn modelId="{C7E10FBD-4CFA-4352-A6FB-DC8F38E0C81E}" type="presParOf" srcId="{C4EFADD1-2E04-4C51-BF2F-442C80707138}" destId="{FB3E8D6E-85F3-46D1-8FBC-828B03E32CD5}" srcOrd="0" destOrd="0" presId="urn:microsoft.com/office/officeart/2005/8/layout/list1"/>
    <dgm:cxn modelId="{ACCF6111-7338-472A-88F6-809656C71FB1}" type="presParOf" srcId="{C4EFADD1-2E04-4C51-BF2F-442C80707138}" destId="{8FC1EA27-F644-4A08-83FF-FC793981A9BF}" srcOrd="1" destOrd="0" presId="urn:microsoft.com/office/officeart/2005/8/layout/list1"/>
    <dgm:cxn modelId="{1D91FF3D-4E1C-48C4-866E-75B5231F0B3F}" type="presParOf" srcId="{69391413-FC02-4CB9-BE74-E482A6592E2E}" destId="{4E6504B0-C1C7-4AFD-9D16-B9898723BC25}" srcOrd="5" destOrd="0" presId="urn:microsoft.com/office/officeart/2005/8/layout/list1"/>
    <dgm:cxn modelId="{B160F506-9A47-4611-B023-E4FDBCA68536}" type="presParOf" srcId="{69391413-FC02-4CB9-BE74-E482A6592E2E}" destId="{583F6F5C-203C-478E-BE14-1C18394C222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2C1E35-F343-4B5F-B49C-96645C5ADD63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8FE28DC-D827-4BAE-99BF-D933B4AEF5AF}">
      <dgm:prSet/>
      <dgm:spPr/>
      <dgm:t>
        <a:bodyPr/>
        <a:lstStyle/>
        <a:p>
          <a:r>
            <a:rPr lang="en-US" b="1"/>
            <a:t>Permutation Importance:</a:t>
          </a:r>
          <a:endParaRPr lang="en-US"/>
        </a:p>
      </dgm:t>
    </dgm:pt>
    <dgm:pt modelId="{75CDA2E8-BC9C-4256-89C0-7A0A057DD63B}" type="parTrans" cxnId="{8F017E6B-E656-4A3C-BE33-2917FB96F5BF}">
      <dgm:prSet/>
      <dgm:spPr/>
      <dgm:t>
        <a:bodyPr/>
        <a:lstStyle/>
        <a:p>
          <a:endParaRPr lang="en-US"/>
        </a:p>
      </dgm:t>
    </dgm:pt>
    <dgm:pt modelId="{AFA203E8-F15F-44BF-B018-98D8814225B6}" type="sibTrans" cxnId="{8F017E6B-E656-4A3C-BE33-2917FB96F5BF}">
      <dgm:prSet/>
      <dgm:spPr/>
      <dgm:t>
        <a:bodyPr/>
        <a:lstStyle/>
        <a:p>
          <a:endParaRPr lang="en-US"/>
        </a:p>
      </dgm:t>
    </dgm:pt>
    <dgm:pt modelId="{5F8886FB-A914-4FAC-AA8F-B6C43B6BA54A}">
      <dgm:prSet/>
      <dgm:spPr/>
      <dgm:t>
        <a:bodyPr/>
        <a:lstStyle/>
        <a:p>
          <a:r>
            <a:rPr lang="en-US"/>
            <a:t>Similar trends to feature importance analysis.</a:t>
          </a:r>
        </a:p>
      </dgm:t>
    </dgm:pt>
    <dgm:pt modelId="{3B6D754A-F0D5-4FC3-B2BB-7905E6265F95}" type="parTrans" cxnId="{A083BD5A-8FFA-4DC5-B0A9-6649A8E2DB86}">
      <dgm:prSet/>
      <dgm:spPr/>
      <dgm:t>
        <a:bodyPr/>
        <a:lstStyle/>
        <a:p>
          <a:endParaRPr lang="en-US"/>
        </a:p>
      </dgm:t>
    </dgm:pt>
    <dgm:pt modelId="{B284372E-526B-4BF6-94DE-F7B13D1AEF81}" type="sibTrans" cxnId="{A083BD5A-8FFA-4DC5-B0A9-6649A8E2DB86}">
      <dgm:prSet/>
      <dgm:spPr/>
      <dgm:t>
        <a:bodyPr/>
        <a:lstStyle/>
        <a:p>
          <a:endParaRPr lang="en-US"/>
        </a:p>
      </dgm:t>
    </dgm:pt>
    <dgm:pt modelId="{261D1204-3D9D-4461-A47E-0E0FAB99352A}">
      <dgm:prSet/>
      <dgm:spPr/>
      <dgm:t>
        <a:bodyPr/>
        <a:lstStyle/>
        <a:p>
          <a:r>
            <a:rPr lang="en-US"/>
            <a:t>Minor significance found for champions and creep scores.</a:t>
          </a:r>
        </a:p>
      </dgm:t>
    </dgm:pt>
    <dgm:pt modelId="{DAA0F1A4-7335-4A3B-9E1B-3E33A4D8AD4B}" type="parTrans" cxnId="{E218CB34-37A7-4439-9ED7-B29A345A5FF7}">
      <dgm:prSet/>
      <dgm:spPr/>
      <dgm:t>
        <a:bodyPr/>
        <a:lstStyle/>
        <a:p>
          <a:endParaRPr lang="en-US"/>
        </a:p>
      </dgm:t>
    </dgm:pt>
    <dgm:pt modelId="{B456D38E-9844-4C30-A02D-3BD637E623E7}" type="sibTrans" cxnId="{E218CB34-37A7-4439-9ED7-B29A345A5FF7}">
      <dgm:prSet/>
      <dgm:spPr/>
      <dgm:t>
        <a:bodyPr/>
        <a:lstStyle/>
        <a:p>
          <a:endParaRPr lang="en-US"/>
        </a:p>
      </dgm:t>
    </dgm:pt>
    <dgm:pt modelId="{68979B8D-BA79-429E-8C25-BBA0F977B536}">
      <dgm:prSet/>
      <dgm:spPr/>
      <dgm:t>
        <a:bodyPr/>
        <a:lstStyle/>
        <a:p>
          <a:r>
            <a:rPr lang="en-US" b="1"/>
            <a:t>Real World Testing:</a:t>
          </a:r>
          <a:endParaRPr lang="en-US"/>
        </a:p>
      </dgm:t>
    </dgm:pt>
    <dgm:pt modelId="{97D92FCA-0650-4578-83BD-AF9A466A194F}" type="parTrans" cxnId="{A6F069C0-1AD4-4D8B-B809-73FC02504642}">
      <dgm:prSet/>
      <dgm:spPr/>
      <dgm:t>
        <a:bodyPr/>
        <a:lstStyle/>
        <a:p>
          <a:endParaRPr lang="en-US"/>
        </a:p>
      </dgm:t>
    </dgm:pt>
    <dgm:pt modelId="{F51C6E06-393D-4CFA-A049-1726CB94D9DE}" type="sibTrans" cxnId="{A6F069C0-1AD4-4D8B-B809-73FC02504642}">
      <dgm:prSet/>
      <dgm:spPr/>
      <dgm:t>
        <a:bodyPr/>
        <a:lstStyle/>
        <a:p>
          <a:endParaRPr lang="en-US"/>
        </a:p>
      </dgm:t>
    </dgm:pt>
    <dgm:pt modelId="{ABB7A7FA-B941-4A0F-BEDF-7F4DDB2E0177}">
      <dgm:prSet/>
      <dgm:spPr/>
      <dgm:t>
        <a:bodyPr/>
        <a:lstStyle/>
        <a:p>
          <a:r>
            <a:rPr lang="en-US"/>
            <a:t>Can accurately predict test games</a:t>
          </a:r>
        </a:p>
      </dgm:t>
    </dgm:pt>
    <dgm:pt modelId="{AA4603AE-46CE-4B49-9354-9CABF0D7B6C7}" type="parTrans" cxnId="{3477CA80-F594-482B-83D5-95F0216DBCAC}">
      <dgm:prSet/>
      <dgm:spPr/>
      <dgm:t>
        <a:bodyPr/>
        <a:lstStyle/>
        <a:p>
          <a:endParaRPr lang="en-US"/>
        </a:p>
      </dgm:t>
    </dgm:pt>
    <dgm:pt modelId="{8978EBFC-E947-4DE3-B3CF-6783A616FE6A}" type="sibTrans" cxnId="{3477CA80-F594-482B-83D5-95F0216DBCAC}">
      <dgm:prSet/>
      <dgm:spPr/>
      <dgm:t>
        <a:bodyPr/>
        <a:lstStyle/>
        <a:p>
          <a:endParaRPr lang="en-US"/>
        </a:p>
      </dgm:t>
    </dgm:pt>
    <dgm:pt modelId="{3739E67F-AE72-40FE-813D-55682A86D922}">
      <dgm:prSet/>
      <dgm:spPr/>
      <dgm:t>
        <a:bodyPr/>
        <a:lstStyle/>
        <a:p>
          <a:r>
            <a:rPr lang="en-US"/>
            <a:t>Able to make accurate predictions outside of rank that data was collected in</a:t>
          </a:r>
        </a:p>
      </dgm:t>
    </dgm:pt>
    <dgm:pt modelId="{0D6A3DBA-9DC8-4E2B-BEC1-603670466E8A}" type="parTrans" cxnId="{B6542DF4-2A02-4B3A-A350-C9DBDEF1FE33}">
      <dgm:prSet/>
      <dgm:spPr/>
      <dgm:t>
        <a:bodyPr/>
        <a:lstStyle/>
        <a:p>
          <a:endParaRPr lang="en-US"/>
        </a:p>
      </dgm:t>
    </dgm:pt>
    <dgm:pt modelId="{8F6A1A0D-BEB0-49D7-839D-83F335125C2F}" type="sibTrans" cxnId="{B6542DF4-2A02-4B3A-A350-C9DBDEF1FE33}">
      <dgm:prSet/>
      <dgm:spPr/>
      <dgm:t>
        <a:bodyPr/>
        <a:lstStyle/>
        <a:p>
          <a:endParaRPr lang="en-US"/>
        </a:p>
      </dgm:t>
    </dgm:pt>
    <dgm:pt modelId="{CFDE328B-D121-42A0-A3EE-F2D4A66395A1}" type="pres">
      <dgm:prSet presAssocID="{282C1E35-F343-4B5F-B49C-96645C5ADD6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001AE45-E45A-4757-95CE-138DA4535416}" type="pres">
      <dgm:prSet presAssocID="{08FE28DC-D827-4BAE-99BF-D933B4AEF5AF}" presName="hierRoot1" presStyleCnt="0"/>
      <dgm:spPr/>
    </dgm:pt>
    <dgm:pt modelId="{600B8907-5581-4DDA-B02C-D64FB85CF1CE}" type="pres">
      <dgm:prSet presAssocID="{08FE28DC-D827-4BAE-99BF-D933B4AEF5AF}" presName="composite" presStyleCnt="0"/>
      <dgm:spPr/>
    </dgm:pt>
    <dgm:pt modelId="{9723BC95-C551-44AB-81ED-A6A66EA01003}" type="pres">
      <dgm:prSet presAssocID="{08FE28DC-D827-4BAE-99BF-D933B4AEF5AF}" presName="background" presStyleLbl="node0" presStyleIdx="0" presStyleCnt="2"/>
      <dgm:spPr/>
    </dgm:pt>
    <dgm:pt modelId="{FDEA70C7-6620-4FF7-8F8A-381BB9E9F2F0}" type="pres">
      <dgm:prSet presAssocID="{08FE28DC-D827-4BAE-99BF-D933B4AEF5AF}" presName="text" presStyleLbl="fgAcc0" presStyleIdx="0" presStyleCnt="2">
        <dgm:presLayoutVars>
          <dgm:chPref val="3"/>
        </dgm:presLayoutVars>
      </dgm:prSet>
      <dgm:spPr/>
    </dgm:pt>
    <dgm:pt modelId="{AA445C40-0F14-4E59-A3E0-80EA0D43AF9C}" type="pres">
      <dgm:prSet presAssocID="{08FE28DC-D827-4BAE-99BF-D933B4AEF5AF}" presName="hierChild2" presStyleCnt="0"/>
      <dgm:spPr/>
    </dgm:pt>
    <dgm:pt modelId="{F14450DF-80E0-4FFF-8851-26A203CAFD42}" type="pres">
      <dgm:prSet presAssocID="{3B6D754A-F0D5-4FC3-B2BB-7905E6265F95}" presName="Name10" presStyleLbl="parChTrans1D2" presStyleIdx="0" presStyleCnt="4"/>
      <dgm:spPr/>
    </dgm:pt>
    <dgm:pt modelId="{0A2ACAB0-1493-465B-B1E1-472D9E45C6B5}" type="pres">
      <dgm:prSet presAssocID="{5F8886FB-A914-4FAC-AA8F-B6C43B6BA54A}" presName="hierRoot2" presStyleCnt="0"/>
      <dgm:spPr/>
    </dgm:pt>
    <dgm:pt modelId="{C2EC0EF8-8B05-42D1-B4D6-7A3E1D42ED9A}" type="pres">
      <dgm:prSet presAssocID="{5F8886FB-A914-4FAC-AA8F-B6C43B6BA54A}" presName="composite2" presStyleCnt="0"/>
      <dgm:spPr/>
    </dgm:pt>
    <dgm:pt modelId="{0EA30FCE-EEB1-40E6-8872-060B5FCC99B0}" type="pres">
      <dgm:prSet presAssocID="{5F8886FB-A914-4FAC-AA8F-B6C43B6BA54A}" presName="background2" presStyleLbl="node2" presStyleIdx="0" presStyleCnt="4"/>
      <dgm:spPr/>
    </dgm:pt>
    <dgm:pt modelId="{982B7273-02CC-4D0A-9154-A86AB0EE1622}" type="pres">
      <dgm:prSet presAssocID="{5F8886FB-A914-4FAC-AA8F-B6C43B6BA54A}" presName="text2" presStyleLbl="fgAcc2" presStyleIdx="0" presStyleCnt="4">
        <dgm:presLayoutVars>
          <dgm:chPref val="3"/>
        </dgm:presLayoutVars>
      </dgm:prSet>
      <dgm:spPr/>
    </dgm:pt>
    <dgm:pt modelId="{B8DF7274-F80D-440C-A8E5-DE74A165D697}" type="pres">
      <dgm:prSet presAssocID="{5F8886FB-A914-4FAC-AA8F-B6C43B6BA54A}" presName="hierChild3" presStyleCnt="0"/>
      <dgm:spPr/>
    </dgm:pt>
    <dgm:pt modelId="{5747A679-5FBB-4C2B-8644-3FD5C93EC3F2}" type="pres">
      <dgm:prSet presAssocID="{DAA0F1A4-7335-4A3B-9E1B-3E33A4D8AD4B}" presName="Name10" presStyleLbl="parChTrans1D2" presStyleIdx="1" presStyleCnt="4"/>
      <dgm:spPr/>
    </dgm:pt>
    <dgm:pt modelId="{66A26226-AFAF-426A-9E86-FC6A0D93AAC9}" type="pres">
      <dgm:prSet presAssocID="{261D1204-3D9D-4461-A47E-0E0FAB99352A}" presName="hierRoot2" presStyleCnt="0"/>
      <dgm:spPr/>
    </dgm:pt>
    <dgm:pt modelId="{0921730A-9402-4843-B58B-E0C01F7F7C27}" type="pres">
      <dgm:prSet presAssocID="{261D1204-3D9D-4461-A47E-0E0FAB99352A}" presName="composite2" presStyleCnt="0"/>
      <dgm:spPr/>
    </dgm:pt>
    <dgm:pt modelId="{330C9A38-3355-42D6-A6D3-8B6CA5F26886}" type="pres">
      <dgm:prSet presAssocID="{261D1204-3D9D-4461-A47E-0E0FAB99352A}" presName="background2" presStyleLbl="node2" presStyleIdx="1" presStyleCnt="4"/>
      <dgm:spPr/>
    </dgm:pt>
    <dgm:pt modelId="{9BE16A71-DD2E-44AB-9EDD-1AD763251874}" type="pres">
      <dgm:prSet presAssocID="{261D1204-3D9D-4461-A47E-0E0FAB99352A}" presName="text2" presStyleLbl="fgAcc2" presStyleIdx="1" presStyleCnt="4">
        <dgm:presLayoutVars>
          <dgm:chPref val="3"/>
        </dgm:presLayoutVars>
      </dgm:prSet>
      <dgm:spPr/>
    </dgm:pt>
    <dgm:pt modelId="{1127F247-BD25-4254-B4B2-36ADD6CA0143}" type="pres">
      <dgm:prSet presAssocID="{261D1204-3D9D-4461-A47E-0E0FAB99352A}" presName="hierChild3" presStyleCnt="0"/>
      <dgm:spPr/>
    </dgm:pt>
    <dgm:pt modelId="{00B02018-742F-44B5-950E-3FFBEA5F437F}" type="pres">
      <dgm:prSet presAssocID="{68979B8D-BA79-429E-8C25-BBA0F977B536}" presName="hierRoot1" presStyleCnt="0"/>
      <dgm:spPr/>
    </dgm:pt>
    <dgm:pt modelId="{6D29F437-306C-4A61-A00C-345AD4DCB6EB}" type="pres">
      <dgm:prSet presAssocID="{68979B8D-BA79-429E-8C25-BBA0F977B536}" presName="composite" presStyleCnt="0"/>
      <dgm:spPr/>
    </dgm:pt>
    <dgm:pt modelId="{DDE1C141-1577-4F9B-AEB9-CC1E3A8BF020}" type="pres">
      <dgm:prSet presAssocID="{68979B8D-BA79-429E-8C25-BBA0F977B536}" presName="background" presStyleLbl="node0" presStyleIdx="1" presStyleCnt="2"/>
      <dgm:spPr/>
    </dgm:pt>
    <dgm:pt modelId="{3DD7AC02-D1EC-43B7-8919-95F2C7C2D717}" type="pres">
      <dgm:prSet presAssocID="{68979B8D-BA79-429E-8C25-BBA0F977B536}" presName="text" presStyleLbl="fgAcc0" presStyleIdx="1" presStyleCnt="2">
        <dgm:presLayoutVars>
          <dgm:chPref val="3"/>
        </dgm:presLayoutVars>
      </dgm:prSet>
      <dgm:spPr/>
    </dgm:pt>
    <dgm:pt modelId="{FA5D4C9C-BAB7-481A-B61D-99C881E8530A}" type="pres">
      <dgm:prSet presAssocID="{68979B8D-BA79-429E-8C25-BBA0F977B536}" presName="hierChild2" presStyleCnt="0"/>
      <dgm:spPr/>
    </dgm:pt>
    <dgm:pt modelId="{6B171448-F859-4E58-BD3F-DC252DD3BE80}" type="pres">
      <dgm:prSet presAssocID="{AA4603AE-46CE-4B49-9354-9CABF0D7B6C7}" presName="Name10" presStyleLbl="parChTrans1D2" presStyleIdx="2" presStyleCnt="4"/>
      <dgm:spPr/>
    </dgm:pt>
    <dgm:pt modelId="{5E9D5D49-0336-41DB-A790-9C8C45EBB7E7}" type="pres">
      <dgm:prSet presAssocID="{ABB7A7FA-B941-4A0F-BEDF-7F4DDB2E0177}" presName="hierRoot2" presStyleCnt="0"/>
      <dgm:spPr/>
    </dgm:pt>
    <dgm:pt modelId="{52DB691F-92E9-47CD-BDE0-329046A17A22}" type="pres">
      <dgm:prSet presAssocID="{ABB7A7FA-B941-4A0F-BEDF-7F4DDB2E0177}" presName="composite2" presStyleCnt="0"/>
      <dgm:spPr/>
    </dgm:pt>
    <dgm:pt modelId="{0DB9BB5C-B98D-4734-A709-3EBC58848EC0}" type="pres">
      <dgm:prSet presAssocID="{ABB7A7FA-B941-4A0F-BEDF-7F4DDB2E0177}" presName="background2" presStyleLbl="node2" presStyleIdx="2" presStyleCnt="4"/>
      <dgm:spPr/>
    </dgm:pt>
    <dgm:pt modelId="{AF436998-8792-434D-A8E1-C13FFD79A241}" type="pres">
      <dgm:prSet presAssocID="{ABB7A7FA-B941-4A0F-BEDF-7F4DDB2E0177}" presName="text2" presStyleLbl="fgAcc2" presStyleIdx="2" presStyleCnt="4">
        <dgm:presLayoutVars>
          <dgm:chPref val="3"/>
        </dgm:presLayoutVars>
      </dgm:prSet>
      <dgm:spPr/>
    </dgm:pt>
    <dgm:pt modelId="{E308687B-6836-4460-B0AE-45E8FFEC2286}" type="pres">
      <dgm:prSet presAssocID="{ABB7A7FA-B941-4A0F-BEDF-7F4DDB2E0177}" presName="hierChild3" presStyleCnt="0"/>
      <dgm:spPr/>
    </dgm:pt>
    <dgm:pt modelId="{5C4432EF-33E4-4668-9AFC-06EFB1C53303}" type="pres">
      <dgm:prSet presAssocID="{0D6A3DBA-9DC8-4E2B-BEC1-603670466E8A}" presName="Name10" presStyleLbl="parChTrans1D2" presStyleIdx="3" presStyleCnt="4"/>
      <dgm:spPr/>
    </dgm:pt>
    <dgm:pt modelId="{3BF112E6-9865-4284-A476-FD904D56D927}" type="pres">
      <dgm:prSet presAssocID="{3739E67F-AE72-40FE-813D-55682A86D922}" presName="hierRoot2" presStyleCnt="0"/>
      <dgm:spPr/>
    </dgm:pt>
    <dgm:pt modelId="{F49BAB21-59FF-435B-8841-647A79267627}" type="pres">
      <dgm:prSet presAssocID="{3739E67F-AE72-40FE-813D-55682A86D922}" presName="composite2" presStyleCnt="0"/>
      <dgm:spPr/>
    </dgm:pt>
    <dgm:pt modelId="{FDBE5442-47C6-4187-A51C-34AD56984CE4}" type="pres">
      <dgm:prSet presAssocID="{3739E67F-AE72-40FE-813D-55682A86D922}" presName="background2" presStyleLbl="node2" presStyleIdx="3" presStyleCnt="4"/>
      <dgm:spPr/>
    </dgm:pt>
    <dgm:pt modelId="{2869D7C6-BDEC-44A6-8550-931FA13E1845}" type="pres">
      <dgm:prSet presAssocID="{3739E67F-AE72-40FE-813D-55682A86D922}" presName="text2" presStyleLbl="fgAcc2" presStyleIdx="3" presStyleCnt="4">
        <dgm:presLayoutVars>
          <dgm:chPref val="3"/>
        </dgm:presLayoutVars>
      </dgm:prSet>
      <dgm:spPr/>
    </dgm:pt>
    <dgm:pt modelId="{345C5B13-CC58-437C-8BE9-9026D5F3A81D}" type="pres">
      <dgm:prSet presAssocID="{3739E67F-AE72-40FE-813D-55682A86D922}" presName="hierChild3" presStyleCnt="0"/>
      <dgm:spPr/>
    </dgm:pt>
  </dgm:ptLst>
  <dgm:cxnLst>
    <dgm:cxn modelId="{E9A59902-0EB8-46A7-B5C8-D836D4723D2B}" type="presOf" srcId="{3739E67F-AE72-40FE-813D-55682A86D922}" destId="{2869D7C6-BDEC-44A6-8550-931FA13E1845}" srcOrd="0" destOrd="0" presId="urn:microsoft.com/office/officeart/2005/8/layout/hierarchy1"/>
    <dgm:cxn modelId="{78A9E20E-CD19-4B3E-B268-D5F4B9D63CF4}" type="presOf" srcId="{ABB7A7FA-B941-4A0F-BEDF-7F4DDB2E0177}" destId="{AF436998-8792-434D-A8E1-C13FFD79A241}" srcOrd="0" destOrd="0" presId="urn:microsoft.com/office/officeart/2005/8/layout/hierarchy1"/>
    <dgm:cxn modelId="{B5D8CD1C-A39D-4745-8664-3F18BA48B351}" type="presOf" srcId="{5F8886FB-A914-4FAC-AA8F-B6C43B6BA54A}" destId="{982B7273-02CC-4D0A-9154-A86AB0EE1622}" srcOrd="0" destOrd="0" presId="urn:microsoft.com/office/officeart/2005/8/layout/hierarchy1"/>
    <dgm:cxn modelId="{BD1BF225-42A5-4C38-B62F-1AFAE4BB6248}" type="presOf" srcId="{AA4603AE-46CE-4B49-9354-9CABF0D7B6C7}" destId="{6B171448-F859-4E58-BD3F-DC252DD3BE80}" srcOrd="0" destOrd="0" presId="urn:microsoft.com/office/officeart/2005/8/layout/hierarchy1"/>
    <dgm:cxn modelId="{E218CB34-37A7-4439-9ED7-B29A345A5FF7}" srcId="{08FE28DC-D827-4BAE-99BF-D933B4AEF5AF}" destId="{261D1204-3D9D-4461-A47E-0E0FAB99352A}" srcOrd="1" destOrd="0" parTransId="{DAA0F1A4-7335-4A3B-9E1B-3E33A4D8AD4B}" sibTransId="{B456D38E-9844-4C30-A02D-3BD637E623E7}"/>
    <dgm:cxn modelId="{6D5C1D39-2D9D-4460-A2F4-4BC7D1178FDA}" type="presOf" srcId="{3B6D754A-F0D5-4FC3-B2BB-7905E6265F95}" destId="{F14450DF-80E0-4FFF-8851-26A203CAFD42}" srcOrd="0" destOrd="0" presId="urn:microsoft.com/office/officeart/2005/8/layout/hierarchy1"/>
    <dgm:cxn modelId="{8242A23F-42D4-4281-979E-8E19E720646E}" type="presOf" srcId="{08FE28DC-D827-4BAE-99BF-D933B4AEF5AF}" destId="{FDEA70C7-6620-4FF7-8F8A-381BB9E9F2F0}" srcOrd="0" destOrd="0" presId="urn:microsoft.com/office/officeart/2005/8/layout/hierarchy1"/>
    <dgm:cxn modelId="{8F017E6B-E656-4A3C-BE33-2917FB96F5BF}" srcId="{282C1E35-F343-4B5F-B49C-96645C5ADD63}" destId="{08FE28DC-D827-4BAE-99BF-D933B4AEF5AF}" srcOrd="0" destOrd="0" parTransId="{75CDA2E8-BC9C-4256-89C0-7A0A057DD63B}" sibTransId="{AFA203E8-F15F-44BF-B018-98D8814225B6}"/>
    <dgm:cxn modelId="{A083BD5A-8FFA-4DC5-B0A9-6649A8E2DB86}" srcId="{08FE28DC-D827-4BAE-99BF-D933B4AEF5AF}" destId="{5F8886FB-A914-4FAC-AA8F-B6C43B6BA54A}" srcOrd="0" destOrd="0" parTransId="{3B6D754A-F0D5-4FC3-B2BB-7905E6265F95}" sibTransId="{B284372E-526B-4BF6-94DE-F7B13D1AEF81}"/>
    <dgm:cxn modelId="{3477CA80-F594-482B-83D5-95F0216DBCAC}" srcId="{68979B8D-BA79-429E-8C25-BBA0F977B536}" destId="{ABB7A7FA-B941-4A0F-BEDF-7F4DDB2E0177}" srcOrd="0" destOrd="0" parTransId="{AA4603AE-46CE-4B49-9354-9CABF0D7B6C7}" sibTransId="{8978EBFC-E947-4DE3-B3CF-6783A616FE6A}"/>
    <dgm:cxn modelId="{5D608094-5703-48F1-91AE-7083C9044EF9}" type="presOf" srcId="{DAA0F1A4-7335-4A3B-9E1B-3E33A4D8AD4B}" destId="{5747A679-5FBB-4C2B-8644-3FD5C93EC3F2}" srcOrd="0" destOrd="0" presId="urn:microsoft.com/office/officeart/2005/8/layout/hierarchy1"/>
    <dgm:cxn modelId="{CCB2C799-A062-4000-A79E-641B73E0E2A1}" type="presOf" srcId="{0D6A3DBA-9DC8-4E2B-BEC1-603670466E8A}" destId="{5C4432EF-33E4-4668-9AFC-06EFB1C53303}" srcOrd="0" destOrd="0" presId="urn:microsoft.com/office/officeart/2005/8/layout/hierarchy1"/>
    <dgm:cxn modelId="{C3DC1DA1-42CD-465E-9815-813C6FADA707}" type="presOf" srcId="{282C1E35-F343-4B5F-B49C-96645C5ADD63}" destId="{CFDE328B-D121-42A0-A3EE-F2D4A66395A1}" srcOrd="0" destOrd="0" presId="urn:microsoft.com/office/officeart/2005/8/layout/hierarchy1"/>
    <dgm:cxn modelId="{E5507FBC-761D-4FF3-B49F-CAEE1AA79F1F}" type="presOf" srcId="{261D1204-3D9D-4461-A47E-0E0FAB99352A}" destId="{9BE16A71-DD2E-44AB-9EDD-1AD763251874}" srcOrd="0" destOrd="0" presId="urn:microsoft.com/office/officeart/2005/8/layout/hierarchy1"/>
    <dgm:cxn modelId="{A6F069C0-1AD4-4D8B-B809-73FC02504642}" srcId="{282C1E35-F343-4B5F-B49C-96645C5ADD63}" destId="{68979B8D-BA79-429E-8C25-BBA0F977B536}" srcOrd="1" destOrd="0" parTransId="{97D92FCA-0650-4578-83BD-AF9A466A194F}" sibTransId="{F51C6E06-393D-4CFA-A049-1726CB94D9DE}"/>
    <dgm:cxn modelId="{FA6469C6-E250-4BC3-A7E6-85DEF0E31404}" type="presOf" srcId="{68979B8D-BA79-429E-8C25-BBA0F977B536}" destId="{3DD7AC02-D1EC-43B7-8919-95F2C7C2D717}" srcOrd="0" destOrd="0" presId="urn:microsoft.com/office/officeart/2005/8/layout/hierarchy1"/>
    <dgm:cxn modelId="{B6542DF4-2A02-4B3A-A350-C9DBDEF1FE33}" srcId="{68979B8D-BA79-429E-8C25-BBA0F977B536}" destId="{3739E67F-AE72-40FE-813D-55682A86D922}" srcOrd="1" destOrd="0" parTransId="{0D6A3DBA-9DC8-4E2B-BEC1-603670466E8A}" sibTransId="{8F6A1A0D-BEB0-49D7-839D-83F335125C2F}"/>
    <dgm:cxn modelId="{5EDE2254-F8D7-41A8-A06B-0D2D35CD3124}" type="presParOf" srcId="{CFDE328B-D121-42A0-A3EE-F2D4A66395A1}" destId="{2001AE45-E45A-4757-95CE-138DA4535416}" srcOrd="0" destOrd="0" presId="urn:microsoft.com/office/officeart/2005/8/layout/hierarchy1"/>
    <dgm:cxn modelId="{30EDD460-1AAD-4B6F-AFB6-DEEA36BC53DB}" type="presParOf" srcId="{2001AE45-E45A-4757-95CE-138DA4535416}" destId="{600B8907-5581-4DDA-B02C-D64FB85CF1CE}" srcOrd="0" destOrd="0" presId="urn:microsoft.com/office/officeart/2005/8/layout/hierarchy1"/>
    <dgm:cxn modelId="{45D3C5AF-0C70-44C4-9135-B806E1071375}" type="presParOf" srcId="{600B8907-5581-4DDA-B02C-D64FB85CF1CE}" destId="{9723BC95-C551-44AB-81ED-A6A66EA01003}" srcOrd="0" destOrd="0" presId="urn:microsoft.com/office/officeart/2005/8/layout/hierarchy1"/>
    <dgm:cxn modelId="{8FBE5D21-41AE-41AE-B3E1-AE5E2A60D276}" type="presParOf" srcId="{600B8907-5581-4DDA-B02C-D64FB85CF1CE}" destId="{FDEA70C7-6620-4FF7-8F8A-381BB9E9F2F0}" srcOrd="1" destOrd="0" presId="urn:microsoft.com/office/officeart/2005/8/layout/hierarchy1"/>
    <dgm:cxn modelId="{CD5943B3-029F-417F-A711-0218C9117390}" type="presParOf" srcId="{2001AE45-E45A-4757-95CE-138DA4535416}" destId="{AA445C40-0F14-4E59-A3E0-80EA0D43AF9C}" srcOrd="1" destOrd="0" presId="urn:microsoft.com/office/officeart/2005/8/layout/hierarchy1"/>
    <dgm:cxn modelId="{084E4269-CD04-43E4-B1B2-E19698A3359C}" type="presParOf" srcId="{AA445C40-0F14-4E59-A3E0-80EA0D43AF9C}" destId="{F14450DF-80E0-4FFF-8851-26A203CAFD42}" srcOrd="0" destOrd="0" presId="urn:microsoft.com/office/officeart/2005/8/layout/hierarchy1"/>
    <dgm:cxn modelId="{9BD9DA82-77B6-4F56-8FC7-8A8D7CD50094}" type="presParOf" srcId="{AA445C40-0F14-4E59-A3E0-80EA0D43AF9C}" destId="{0A2ACAB0-1493-465B-B1E1-472D9E45C6B5}" srcOrd="1" destOrd="0" presId="urn:microsoft.com/office/officeart/2005/8/layout/hierarchy1"/>
    <dgm:cxn modelId="{20502605-0AF0-4894-A5D3-41F4AC86D57B}" type="presParOf" srcId="{0A2ACAB0-1493-465B-B1E1-472D9E45C6B5}" destId="{C2EC0EF8-8B05-42D1-B4D6-7A3E1D42ED9A}" srcOrd="0" destOrd="0" presId="urn:microsoft.com/office/officeart/2005/8/layout/hierarchy1"/>
    <dgm:cxn modelId="{4846F06E-C936-4239-9D31-3B7AA91864CD}" type="presParOf" srcId="{C2EC0EF8-8B05-42D1-B4D6-7A3E1D42ED9A}" destId="{0EA30FCE-EEB1-40E6-8872-060B5FCC99B0}" srcOrd="0" destOrd="0" presId="urn:microsoft.com/office/officeart/2005/8/layout/hierarchy1"/>
    <dgm:cxn modelId="{FA437A55-053B-4F8C-8403-5AF711AA4486}" type="presParOf" srcId="{C2EC0EF8-8B05-42D1-B4D6-7A3E1D42ED9A}" destId="{982B7273-02CC-4D0A-9154-A86AB0EE1622}" srcOrd="1" destOrd="0" presId="urn:microsoft.com/office/officeart/2005/8/layout/hierarchy1"/>
    <dgm:cxn modelId="{6BBEA92C-03D1-498B-B232-996C0EB6B0EB}" type="presParOf" srcId="{0A2ACAB0-1493-465B-B1E1-472D9E45C6B5}" destId="{B8DF7274-F80D-440C-A8E5-DE74A165D697}" srcOrd="1" destOrd="0" presId="urn:microsoft.com/office/officeart/2005/8/layout/hierarchy1"/>
    <dgm:cxn modelId="{B64614AE-3D67-4E71-9858-85709593A7F0}" type="presParOf" srcId="{AA445C40-0F14-4E59-A3E0-80EA0D43AF9C}" destId="{5747A679-5FBB-4C2B-8644-3FD5C93EC3F2}" srcOrd="2" destOrd="0" presId="urn:microsoft.com/office/officeart/2005/8/layout/hierarchy1"/>
    <dgm:cxn modelId="{C88B39E0-0ED6-4574-8681-4F8F1F16847D}" type="presParOf" srcId="{AA445C40-0F14-4E59-A3E0-80EA0D43AF9C}" destId="{66A26226-AFAF-426A-9E86-FC6A0D93AAC9}" srcOrd="3" destOrd="0" presId="urn:microsoft.com/office/officeart/2005/8/layout/hierarchy1"/>
    <dgm:cxn modelId="{B264228A-EDCE-4FC6-A514-3F36283005EC}" type="presParOf" srcId="{66A26226-AFAF-426A-9E86-FC6A0D93AAC9}" destId="{0921730A-9402-4843-B58B-E0C01F7F7C27}" srcOrd="0" destOrd="0" presId="urn:microsoft.com/office/officeart/2005/8/layout/hierarchy1"/>
    <dgm:cxn modelId="{A416D5AB-C72A-4708-B342-1FDEE3F41DBC}" type="presParOf" srcId="{0921730A-9402-4843-B58B-E0C01F7F7C27}" destId="{330C9A38-3355-42D6-A6D3-8B6CA5F26886}" srcOrd="0" destOrd="0" presId="urn:microsoft.com/office/officeart/2005/8/layout/hierarchy1"/>
    <dgm:cxn modelId="{7C18780D-75E0-4940-9059-991C0DEF6355}" type="presParOf" srcId="{0921730A-9402-4843-B58B-E0C01F7F7C27}" destId="{9BE16A71-DD2E-44AB-9EDD-1AD763251874}" srcOrd="1" destOrd="0" presId="urn:microsoft.com/office/officeart/2005/8/layout/hierarchy1"/>
    <dgm:cxn modelId="{D71B7D64-F596-480A-8B09-71EBF0D1353E}" type="presParOf" srcId="{66A26226-AFAF-426A-9E86-FC6A0D93AAC9}" destId="{1127F247-BD25-4254-B4B2-36ADD6CA0143}" srcOrd="1" destOrd="0" presId="urn:microsoft.com/office/officeart/2005/8/layout/hierarchy1"/>
    <dgm:cxn modelId="{06B5D21D-29DF-40A9-9221-A507D9CF1EA8}" type="presParOf" srcId="{CFDE328B-D121-42A0-A3EE-F2D4A66395A1}" destId="{00B02018-742F-44B5-950E-3FFBEA5F437F}" srcOrd="1" destOrd="0" presId="urn:microsoft.com/office/officeart/2005/8/layout/hierarchy1"/>
    <dgm:cxn modelId="{5C07349B-249D-473F-8A28-634C60305F8C}" type="presParOf" srcId="{00B02018-742F-44B5-950E-3FFBEA5F437F}" destId="{6D29F437-306C-4A61-A00C-345AD4DCB6EB}" srcOrd="0" destOrd="0" presId="urn:microsoft.com/office/officeart/2005/8/layout/hierarchy1"/>
    <dgm:cxn modelId="{2128A937-A375-4AD0-8AA2-27415AEB25AA}" type="presParOf" srcId="{6D29F437-306C-4A61-A00C-345AD4DCB6EB}" destId="{DDE1C141-1577-4F9B-AEB9-CC1E3A8BF020}" srcOrd="0" destOrd="0" presId="urn:microsoft.com/office/officeart/2005/8/layout/hierarchy1"/>
    <dgm:cxn modelId="{1E5D4309-2292-458E-A3F1-01788AA235CE}" type="presParOf" srcId="{6D29F437-306C-4A61-A00C-345AD4DCB6EB}" destId="{3DD7AC02-D1EC-43B7-8919-95F2C7C2D717}" srcOrd="1" destOrd="0" presId="urn:microsoft.com/office/officeart/2005/8/layout/hierarchy1"/>
    <dgm:cxn modelId="{7B71C0EF-CAE8-486F-8CBD-9C03C66982FE}" type="presParOf" srcId="{00B02018-742F-44B5-950E-3FFBEA5F437F}" destId="{FA5D4C9C-BAB7-481A-B61D-99C881E8530A}" srcOrd="1" destOrd="0" presId="urn:microsoft.com/office/officeart/2005/8/layout/hierarchy1"/>
    <dgm:cxn modelId="{191D5FA3-AA3C-465A-B323-C58593AB0F82}" type="presParOf" srcId="{FA5D4C9C-BAB7-481A-B61D-99C881E8530A}" destId="{6B171448-F859-4E58-BD3F-DC252DD3BE80}" srcOrd="0" destOrd="0" presId="urn:microsoft.com/office/officeart/2005/8/layout/hierarchy1"/>
    <dgm:cxn modelId="{7D836AAF-9616-4F5D-ADFD-BBEA680E6D2E}" type="presParOf" srcId="{FA5D4C9C-BAB7-481A-B61D-99C881E8530A}" destId="{5E9D5D49-0336-41DB-A790-9C8C45EBB7E7}" srcOrd="1" destOrd="0" presId="urn:microsoft.com/office/officeart/2005/8/layout/hierarchy1"/>
    <dgm:cxn modelId="{D4D23FF2-DB10-47E4-94D5-5735F936D898}" type="presParOf" srcId="{5E9D5D49-0336-41DB-A790-9C8C45EBB7E7}" destId="{52DB691F-92E9-47CD-BDE0-329046A17A22}" srcOrd="0" destOrd="0" presId="urn:microsoft.com/office/officeart/2005/8/layout/hierarchy1"/>
    <dgm:cxn modelId="{00267E32-8C4C-4336-B53B-29C03962F8FE}" type="presParOf" srcId="{52DB691F-92E9-47CD-BDE0-329046A17A22}" destId="{0DB9BB5C-B98D-4734-A709-3EBC58848EC0}" srcOrd="0" destOrd="0" presId="urn:microsoft.com/office/officeart/2005/8/layout/hierarchy1"/>
    <dgm:cxn modelId="{264C04C2-2FAA-4DA7-BC74-28C9F208C79C}" type="presParOf" srcId="{52DB691F-92E9-47CD-BDE0-329046A17A22}" destId="{AF436998-8792-434D-A8E1-C13FFD79A241}" srcOrd="1" destOrd="0" presId="urn:microsoft.com/office/officeart/2005/8/layout/hierarchy1"/>
    <dgm:cxn modelId="{AAE005C4-B751-40E3-819B-84FCD0872619}" type="presParOf" srcId="{5E9D5D49-0336-41DB-A790-9C8C45EBB7E7}" destId="{E308687B-6836-4460-B0AE-45E8FFEC2286}" srcOrd="1" destOrd="0" presId="urn:microsoft.com/office/officeart/2005/8/layout/hierarchy1"/>
    <dgm:cxn modelId="{E1B643FC-A365-47FE-BE9C-67E7022F7B7F}" type="presParOf" srcId="{FA5D4C9C-BAB7-481A-B61D-99C881E8530A}" destId="{5C4432EF-33E4-4668-9AFC-06EFB1C53303}" srcOrd="2" destOrd="0" presId="urn:microsoft.com/office/officeart/2005/8/layout/hierarchy1"/>
    <dgm:cxn modelId="{32BC13F3-0310-4F56-8737-D60271ECABB5}" type="presParOf" srcId="{FA5D4C9C-BAB7-481A-B61D-99C881E8530A}" destId="{3BF112E6-9865-4284-A476-FD904D56D927}" srcOrd="3" destOrd="0" presId="urn:microsoft.com/office/officeart/2005/8/layout/hierarchy1"/>
    <dgm:cxn modelId="{FF443F3A-3CC0-4C0F-A93E-B60C5D326958}" type="presParOf" srcId="{3BF112E6-9865-4284-A476-FD904D56D927}" destId="{F49BAB21-59FF-435B-8841-647A79267627}" srcOrd="0" destOrd="0" presId="urn:microsoft.com/office/officeart/2005/8/layout/hierarchy1"/>
    <dgm:cxn modelId="{2F32186E-891F-45AB-8956-F78D28627BB0}" type="presParOf" srcId="{F49BAB21-59FF-435B-8841-647A79267627}" destId="{FDBE5442-47C6-4187-A51C-34AD56984CE4}" srcOrd="0" destOrd="0" presId="urn:microsoft.com/office/officeart/2005/8/layout/hierarchy1"/>
    <dgm:cxn modelId="{45344DD7-7BF5-478D-9838-6B29AEB10F31}" type="presParOf" srcId="{F49BAB21-59FF-435B-8841-647A79267627}" destId="{2869D7C6-BDEC-44A6-8550-931FA13E1845}" srcOrd="1" destOrd="0" presId="urn:microsoft.com/office/officeart/2005/8/layout/hierarchy1"/>
    <dgm:cxn modelId="{C801E08D-9C30-42F0-BE5A-3456A39CDCB3}" type="presParOf" srcId="{3BF112E6-9865-4284-A476-FD904D56D927}" destId="{345C5B13-CC58-437C-8BE9-9026D5F3A81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F5C562-2EE5-425F-A318-8A5177A54998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C694EF3-F39F-4F0B-A644-649A15D9AA74}">
      <dgm:prSet/>
      <dgm:spPr/>
      <dgm:t>
        <a:bodyPr/>
        <a:lstStyle/>
        <a:p>
          <a:r>
            <a:rPr lang="en-US" b="1"/>
            <a:t>Focused on Game Fundamentals</a:t>
          </a:r>
          <a:endParaRPr lang="en-US"/>
        </a:p>
      </dgm:t>
    </dgm:pt>
    <dgm:pt modelId="{249837D7-706D-4FD0-A118-B1C95DEF1338}" type="parTrans" cxnId="{45A746B9-5263-488B-8257-1E24DCAB97E1}">
      <dgm:prSet/>
      <dgm:spPr/>
      <dgm:t>
        <a:bodyPr/>
        <a:lstStyle/>
        <a:p>
          <a:endParaRPr lang="en-US"/>
        </a:p>
      </dgm:t>
    </dgm:pt>
    <dgm:pt modelId="{FDE91206-25A6-44D6-8092-26A59A894388}" type="sibTrans" cxnId="{45A746B9-5263-488B-8257-1E24DCAB97E1}">
      <dgm:prSet/>
      <dgm:spPr/>
      <dgm:t>
        <a:bodyPr/>
        <a:lstStyle/>
        <a:p>
          <a:endParaRPr lang="en-US"/>
        </a:p>
      </dgm:t>
    </dgm:pt>
    <dgm:pt modelId="{C6B5C95D-406F-4D0F-BC5B-9119C6FD6AC9}">
      <dgm:prSet/>
      <dgm:spPr/>
      <dgm:t>
        <a:bodyPr/>
        <a:lstStyle/>
        <a:p>
          <a:r>
            <a:rPr lang="en-US" b="1"/>
            <a:t>Gradient Boosting Model</a:t>
          </a:r>
          <a:endParaRPr lang="en-US"/>
        </a:p>
      </dgm:t>
    </dgm:pt>
    <dgm:pt modelId="{55476E87-04BA-40E1-94AB-EDDB24E82004}" type="parTrans" cxnId="{490511C2-8DBE-4688-BF00-8B40B0FCAF3B}">
      <dgm:prSet/>
      <dgm:spPr/>
      <dgm:t>
        <a:bodyPr/>
        <a:lstStyle/>
        <a:p>
          <a:endParaRPr lang="en-US"/>
        </a:p>
      </dgm:t>
    </dgm:pt>
    <dgm:pt modelId="{BE96753D-6F70-4123-A679-8280D65CE1E4}" type="sibTrans" cxnId="{490511C2-8DBE-4688-BF00-8B40B0FCAF3B}">
      <dgm:prSet/>
      <dgm:spPr/>
      <dgm:t>
        <a:bodyPr/>
        <a:lstStyle/>
        <a:p>
          <a:endParaRPr lang="en-US"/>
        </a:p>
      </dgm:t>
    </dgm:pt>
    <dgm:pt modelId="{2F2E99D9-66FF-4FF0-8C37-D7C373206AEC}">
      <dgm:prSet/>
      <dgm:spPr/>
      <dgm:t>
        <a:bodyPr/>
        <a:lstStyle/>
        <a:p>
          <a:r>
            <a:rPr lang="en-US" b="1"/>
            <a:t>Riot API &amp; SQL</a:t>
          </a:r>
          <a:endParaRPr lang="en-US"/>
        </a:p>
      </dgm:t>
    </dgm:pt>
    <dgm:pt modelId="{927128A4-B221-4E0E-B6DE-2DB5D156E44C}" type="parTrans" cxnId="{F5351FF6-391E-4011-90A4-94191B712C70}">
      <dgm:prSet/>
      <dgm:spPr/>
      <dgm:t>
        <a:bodyPr/>
        <a:lstStyle/>
        <a:p>
          <a:endParaRPr lang="en-US"/>
        </a:p>
      </dgm:t>
    </dgm:pt>
    <dgm:pt modelId="{BBD252B4-F9B2-4092-B94B-63DF99A0189A}" type="sibTrans" cxnId="{F5351FF6-391E-4011-90A4-94191B712C70}">
      <dgm:prSet/>
      <dgm:spPr/>
      <dgm:t>
        <a:bodyPr/>
        <a:lstStyle/>
        <a:p>
          <a:endParaRPr lang="en-US"/>
        </a:p>
      </dgm:t>
    </dgm:pt>
    <dgm:pt modelId="{A562683A-1126-4FC1-A3B8-0B216B70166F}">
      <dgm:prSet/>
      <dgm:spPr/>
      <dgm:t>
        <a:bodyPr/>
        <a:lstStyle/>
        <a:p>
          <a:r>
            <a:rPr lang="en-US" b="1"/>
            <a:t>Final Results</a:t>
          </a:r>
          <a:endParaRPr lang="en-US"/>
        </a:p>
      </dgm:t>
    </dgm:pt>
    <dgm:pt modelId="{B52091DA-42D6-427A-92E8-275F5CA76D99}" type="parTrans" cxnId="{06DB04FC-3EFF-4683-9D4E-A9BE9B198005}">
      <dgm:prSet/>
      <dgm:spPr/>
      <dgm:t>
        <a:bodyPr/>
        <a:lstStyle/>
        <a:p>
          <a:endParaRPr lang="en-US"/>
        </a:p>
      </dgm:t>
    </dgm:pt>
    <dgm:pt modelId="{F3998962-8D68-4E97-9AB7-29B3E1795F28}" type="sibTrans" cxnId="{06DB04FC-3EFF-4683-9D4E-A9BE9B198005}">
      <dgm:prSet/>
      <dgm:spPr/>
      <dgm:t>
        <a:bodyPr/>
        <a:lstStyle/>
        <a:p>
          <a:endParaRPr lang="en-US"/>
        </a:p>
      </dgm:t>
    </dgm:pt>
    <dgm:pt modelId="{DB4C349D-EDAE-4F1B-BAB1-7C6417473210}">
      <dgm:prSet/>
      <dgm:spPr/>
      <dgm:t>
        <a:bodyPr/>
        <a:lstStyle/>
        <a:p>
          <a:r>
            <a:rPr lang="en-US" b="1"/>
            <a:t>Improvement on Recommendation System </a:t>
          </a:r>
          <a:endParaRPr lang="en-US"/>
        </a:p>
      </dgm:t>
    </dgm:pt>
    <dgm:pt modelId="{11749D55-A5E9-4B6F-B9A3-ACE70E34B273}" type="parTrans" cxnId="{C8EA5B21-86E3-4B99-8DB5-DBA5F1214A47}">
      <dgm:prSet/>
      <dgm:spPr/>
      <dgm:t>
        <a:bodyPr/>
        <a:lstStyle/>
        <a:p>
          <a:endParaRPr lang="en-US"/>
        </a:p>
      </dgm:t>
    </dgm:pt>
    <dgm:pt modelId="{A070649B-015B-4E3E-ABFD-BCBE1CFDF894}" type="sibTrans" cxnId="{C8EA5B21-86E3-4B99-8DB5-DBA5F1214A47}">
      <dgm:prSet/>
      <dgm:spPr/>
      <dgm:t>
        <a:bodyPr/>
        <a:lstStyle/>
        <a:p>
          <a:endParaRPr lang="en-US"/>
        </a:p>
      </dgm:t>
    </dgm:pt>
    <dgm:pt modelId="{7BDC906A-F89B-40A4-B79B-2594674D3253}" type="pres">
      <dgm:prSet presAssocID="{CCF5C562-2EE5-425F-A318-8A5177A54998}" presName="linear" presStyleCnt="0">
        <dgm:presLayoutVars>
          <dgm:dir/>
          <dgm:animLvl val="lvl"/>
          <dgm:resizeHandles val="exact"/>
        </dgm:presLayoutVars>
      </dgm:prSet>
      <dgm:spPr/>
    </dgm:pt>
    <dgm:pt modelId="{A68FDC76-63F2-4F43-8DFA-1A2B3E8D8737}" type="pres">
      <dgm:prSet presAssocID="{7C694EF3-F39F-4F0B-A644-649A15D9AA74}" presName="parentLin" presStyleCnt="0"/>
      <dgm:spPr/>
    </dgm:pt>
    <dgm:pt modelId="{73667A99-160B-4E6A-88CA-96686413DBEE}" type="pres">
      <dgm:prSet presAssocID="{7C694EF3-F39F-4F0B-A644-649A15D9AA74}" presName="parentLeftMargin" presStyleLbl="node1" presStyleIdx="0" presStyleCnt="5"/>
      <dgm:spPr/>
    </dgm:pt>
    <dgm:pt modelId="{E6E4FD9D-AC1B-4B47-A75C-A69F825DBB12}" type="pres">
      <dgm:prSet presAssocID="{7C694EF3-F39F-4F0B-A644-649A15D9AA7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31C4165-0120-4687-9963-BDCC54F83724}" type="pres">
      <dgm:prSet presAssocID="{7C694EF3-F39F-4F0B-A644-649A15D9AA74}" presName="negativeSpace" presStyleCnt="0"/>
      <dgm:spPr/>
    </dgm:pt>
    <dgm:pt modelId="{B2D6F837-D99E-4554-BAA3-C8DA5CD017EA}" type="pres">
      <dgm:prSet presAssocID="{7C694EF3-F39F-4F0B-A644-649A15D9AA74}" presName="childText" presStyleLbl="conFgAcc1" presStyleIdx="0" presStyleCnt="5">
        <dgm:presLayoutVars>
          <dgm:bulletEnabled val="1"/>
        </dgm:presLayoutVars>
      </dgm:prSet>
      <dgm:spPr/>
    </dgm:pt>
    <dgm:pt modelId="{9F2DD42D-E1BB-4FD2-93B6-C4C10441ABF4}" type="pres">
      <dgm:prSet presAssocID="{FDE91206-25A6-44D6-8092-26A59A894388}" presName="spaceBetweenRectangles" presStyleCnt="0"/>
      <dgm:spPr/>
    </dgm:pt>
    <dgm:pt modelId="{E220B0F5-F34E-4679-A1CE-1E8BE199D940}" type="pres">
      <dgm:prSet presAssocID="{C6B5C95D-406F-4D0F-BC5B-9119C6FD6AC9}" presName="parentLin" presStyleCnt="0"/>
      <dgm:spPr/>
    </dgm:pt>
    <dgm:pt modelId="{688F61BB-6810-4A9B-A190-AF454E4BE699}" type="pres">
      <dgm:prSet presAssocID="{C6B5C95D-406F-4D0F-BC5B-9119C6FD6AC9}" presName="parentLeftMargin" presStyleLbl="node1" presStyleIdx="0" presStyleCnt="5"/>
      <dgm:spPr/>
    </dgm:pt>
    <dgm:pt modelId="{437CADA6-61AB-4E19-A110-5A2F41266E4D}" type="pres">
      <dgm:prSet presAssocID="{C6B5C95D-406F-4D0F-BC5B-9119C6FD6AC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C3E768E-1E6F-4212-BE56-C0381EC30FC8}" type="pres">
      <dgm:prSet presAssocID="{C6B5C95D-406F-4D0F-BC5B-9119C6FD6AC9}" presName="negativeSpace" presStyleCnt="0"/>
      <dgm:spPr/>
    </dgm:pt>
    <dgm:pt modelId="{F7D694BD-4381-43CB-BE30-7EDB5751FCB9}" type="pres">
      <dgm:prSet presAssocID="{C6B5C95D-406F-4D0F-BC5B-9119C6FD6AC9}" presName="childText" presStyleLbl="conFgAcc1" presStyleIdx="1" presStyleCnt="5">
        <dgm:presLayoutVars>
          <dgm:bulletEnabled val="1"/>
        </dgm:presLayoutVars>
      </dgm:prSet>
      <dgm:spPr/>
    </dgm:pt>
    <dgm:pt modelId="{ECBDB113-FD94-4A0A-882F-1CF3FD057E48}" type="pres">
      <dgm:prSet presAssocID="{BE96753D-6F70-4123-A679-8280D65CE1E4}" presName="spaceBetweenRectangles" presStyleCnt="0"/>
      <dgm:spPr/>
    </dgm:pt>
    <dgm:pt modelId="{C2F89ABC-A60F-4AC3-B1F0-DD48804982FA}" type="pres">
      <dgm:prSet presAssocID="{2F2E99D9-66FF-4FF0-8C37-D7C373206AEC}" presName="parentLin" presStyleCnt="0"/>
      <dgm:spPr/>
    </dgm:pt>
    <dgm:pt modelId="{7F68A9DA-6AA6-4FA5-B85D-5BBF31B4DD5F}" type="pres">
      <dgm:prSet presAssocID="{2F2E99D9-66FF-4FF0-8C37-D7C373206AEC}" presName="parentLeftMargin" presStyleLbl="node1" presStyleIdx="1" presStyleCnt="5"/>
      <dgm:spPr/>
    </dgm:pt>
    <dgm:pt modelId="{9401179A-654A-4AFA-AE4A-84C4A81EF133}" type="pres">
      <dgm:prSet presAssocID="{2F2E99D9-66FF-4FF0-8C37-D7C373206AE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A38E08B-7F1A-4075-A708-1492DA427072}" type="pres">
      <dgm:prSet presAssocID="{2F2E99D9-66FF-4FF0-8C37-D7C373206AEC}" presName="negativeSpace" presStyleCnt="0"/>
      <dgm:spPr/>
    </dgm:pt>
    <dgm:pt modelId="{C54DFC0C-F767-4FAB-BB36-90B732B313C8}" type="pres">
      <dgm:prSet presAssocID="{2F2E99D9-66FF-4FF0-8C37-D7C373206AEC}" presName="childText" presStyleLbl="conFgAcc1" presStyleIdx="2" presStyleCnt="5">
        <dgm:presLayoutVars>
          <dgm:bulletEnabled val="1"/>
        </dgm:presLayoutVars>
      </dgm:prSet>
      <dgm:spPr/>
    </dgm:pt>
    <dgm:pt modelId="{6585CD91-2472-435C-8A1F-A8AC9A83CD10}" type="pres">
      <dgm:prSet presAssocID="{BBD252B4-F9B2-4092-B94B-63DF99A0189A}" presName="spaceBetweenRectangles" presStyleCnt="0"/>
      <dgm:spPr/>
    </dgm:pt>
    <dgm:pt modelId="{5ABE28B3-0F1E-4F53-BCEC-578F79F15A56}" type="pres">
      <dgm:prSet presAssocID="{A562683A-1126-4FC1-A3B8-0B216B70166F}" presName="parentLin" presStyleCnt="0"/>
      <dgm:spPr/>
    </dgm:pt>
    <dgm:pt modelId="{26FC2D39-121D-4D8C-A2DE-C234E4FE0330}" type="pres">
      <dgm:prSet presAssocID="{A562683A-1126-4FC1-A3B8-0B216B70166F}" presName="parentLeftMargin" presStyleLbl="node1" presStyleIdx="2" presStyleCnt="5"/>
      <dgm:spPr/>
    </dgm:pt>
    <dgm:pt modelId="{D74ED9A2-A7E3-411C-9B4B-5842545D1910}" type="pres">
      <dgm:prSet presAssocID="{A562683A-1126-4FC1-A3B8-0B216B70166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508D071-51F6-4584-ADF5-6F38F8E49C81}" type="pres">
      <dgm:prSet presAssocID="{A562683A-1126-4FC1-A3B8-0B216B70166F}" presName="negativeSpace" presStyleCnt="0"/>
      <dgm:spPr/>
    </dgm:pt>
    <dgm:pt modelId="{9EC5C47C-AA54-48F2-BC85-F4C7F86C793C}" type="pres">
      <dgm:prSet presAssocID="{A562683A-1126-4FC1-A3B8-0B216B70166F}" presName="childText" presStyleLbl="conFgAcc1" presStyleIdx="3" presStyleCnt="5">
        <dgm:presLayoutVars>
          <dgm:bulletEnabled val="1"/>
        </dgm:presLayoutVars>
      </dgm:prSet>
      <dgm:spPr/>
    </dgm:pt>
    <dgm:pt modelId="{6D1F80EE-D1A5-4CC1-ACF0-54874939B9E8}" type="pres">
      <dgm:prSet presAssocID="{F3998962-8D68-4E97-9AB7-29B3E1795F28}" presName="spaceBetweenRectangles" presStyleCnt="0"/>
      <dgm:spPr/>
    </dgm:pt>
    <dgm:pt modelId="{38CD4A6B-81CE-493E-ACF9-7AFF462CF215}" type="pres">
      <dgm:prSet presAssocID="{DB4C349D-EDAE-4F1B-BAB1-7C6417473210}" presName="parentLin" presStyleCnt="0"/>
      <dgm:spPr/>
    </dgm:pt>
    <dgm:pt modelId="{2741CF4C-481E-4674-86F0-145669F077C3}" type="pres">
      <dgm:prSet presAssocID="{DB4C349D-EDAE-4F1B-BAB1-7C6417473210}" presName="parentLeftMargin" presStyleLbl="node1" presStyleIdx="3" presStyleCnt="5"/>
      <dgm:spPr/>
    </dgm:pt>
    <dgm:pt modelId="{F1EF1E10-1D2A-4D0C-82F1-13D62468ECAC}" type="pres">
      <dgm:prSet presAssocID="{DB4C349D-EDAE-4F1B-BAB1-7C6417473210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DBA4CC0F-6F79-4BE7-A448-D71444C0A17D}" type="pres">
      <dgm:prSet presAssocID="{DB4C349D-EDAE-4F1B-BAB1-7C6417473210}" presName="negativeSpace" presStyleCnt="0"/>
      <dgm:spPr/>
    </dgm:pt>
    <dgm:pt modelId="{E2E38602-5198-4215-A3B9-77141FACEBD6}" type="pres">
      <dgm:prSet presAssocID="{DB4C349D-EDAE-4F1B-BAB1-7C6417473210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7E23460A-027B-44B1-811E-7E5AF6BDBCA1}" type="presOf" srcId="{DB4C349D-EDAE-4F1B-BAB1-7C6417473210}" destId="{F1EF1E10-1D2A-4D0C-82F1-13D62468ECAC}" srcOrd="1" destOrd="0" presId="urn:microsoft.com/office/officeart/2005/8/layout/list1"/>
    <dgm:cxn modelId="{C8EA5B21-86E3-4B99-8DB5-DBA5F1214A47}" srcId="{CCF5C562-2EE5-425F-A318-8A5177A54998}" destId="{DB4C349D-EDAE-4F1B-BAB1-7C6417473210}" srcOrd="4" destOrd="0" parTransId="{11749D55-A5E9-4B6F-B9A3-ACE70E34B273}" sibTransId="{A070649B-015B-4E3E-ABFD-BCBE1CFDF894}"/>
    <dgm:cxn modelId="{BE0D202F-FD58-4DDC-8253-52125CEEC72C}" type="presOf" srcId="{DB4C349D-EDAE-4F1B-BAB1-7C6417473210}" destId="{2741CF4C-481E-4674-86F0-145669F077C3}" srcOrd="0" destOrd="0" presId="urn:microsoft.com/office/officeart/2005/8/layout/list1"/>
    <dgm:cxn modelId="{D90FD040-EB0A-4B58-A24C-82E1921ACEC6}" type="presOf" srcId="{7C694EF3-F39F-4F0B-A644-649A15D9AA74}" destId="{E6E4FD9D-AC1B-4B47-A75C-A69F825DBB12}" srcOrd="1" destOrd="0" presId="urn:microsoft.com/office/officeart/2005/8/layout/list1"/>
    <dgm:cxn modelId="{151FB347-4DAB-463F-97C2-CBBB2E897124}" type="presOf" srcId="{A562683A-1126-4FC1-A3B8-0B216B70166F}" destId="{D74ED9A2-A7E3-411C-9B4B-5842545D1910}" srcOrd="1" destOrd="0" presId="urn:microsoft.com/office/officeart/2005/8/layout/list1"/>
    <dgm:cxn modelId="{D2DC7C6C-5753-4A82-B445-A17058AFBA6F}" type="presOf" srcId="{A562683A-1126-4FC1-A3B8-0B216B70166F}" destId="{26FC2D39-121D-4D8C-A2DE-C234E4FE0330}" srcOrd="0" destOrd="0" presId="urn:microsoft.com/office/officeart/2005/8/layout/list1"/>
    <dgm:cxn modelId="{1CADF587-1417-4D21-825C-26A49BADCD9B}" type="presOf" srcId="{7C694EF3-F39F-4F0B-A644-649A15D9AA74}" destId="{73667A99-160B-4E6A-88CA-96686413DBEE}" srcOrd="0" destOrd="0" presId="urn:microsoft.com/office/officeart/2005/8/layout/list1"/>
    <dgm:cxn modelId="{0F2B9591-C0FB-4F98-BBA7-1815B4C95826}" type="presOf" srcId="{C6B5C95D-406F-4D0F-BC5B-9119C6FD6AC9}" destId="{688F61BB-6810-4A9B-A190-AF454E4BE699}" srcOrd="0" destOrd="0" presId="urn:microsoft.com/office/officeart/2005/8/layout/list1"/>
    <dgm:cxn modelId="{45A746B9-5263-488B-8257-1E24DCAB97E1}" srcId="{CCF5C562-2EE5-425F-A318-8A5177A54998}" destId="{7C694EF3-F39F-4F0B-A644-649A15D9AA74}" srcOrd="0" destOrd="0" parTransId="{249837D7-706D-4FD0-A118-B1C95DEF1338}" sibTransId="{FDE91206-25A6-44D6-8092-26A59A894388}"/>
    <dgm:cxn modelId="{490511C2-8DBE-4688-BF00-8B40B0FCAF3B}" srcId="{CCF5C562-2EE5-425F-A318-8A5177A54998}" destId="{C6B5C95D-406F-4D0F-BC5B-9119C6FD6AC9}" srcOrd="1" destOrd="0" parTransId="{55476E87-04BA-40E1-94AB-EDDB24E82004}" sibTransId="{BE96753D-6F70-4123-A679-8280D65CE1E4}"/>
    <dgm:cxn modelId="{6C504FD1-B0B1-4C13-86B7-8A4BB03C6234}" type="presOf" srcId="{2F2E99D9-66FF-4FF0-8C37-D7C373206AEC}" destId="{9401179A-654A-4AFA-AE4A-84C4A81EF133}" srcOrd="1" destOrd="0" presId="urn:microsoft.com/office/officeart/2005/8/layout/list1"/>
    <dgm:cxn modelId="{0D2435D8-CFBA-463B-BC00-6A53BA45F8CF}" type="presOf" srcId="{CCF5C562-2EE5-425F-A318-8A5177A54998}" destId="{7BDC906A-F89B-40A4-B79B-2594674D3253}" srcOrd="0" destOrd="0" presId="urn:microsoft.com/office/officeart/2005/8/layout/list1"/>
    <dgm:cxn modelId="{AE07C8DD-961A-4BA0-A1F6-C46E976170C2}" type="presOf" srcId="{2F2E99D9-66FF-4FF0-8C37-D7C373206AEC}" destId="{7F68A9DA-6AA6-4FA5-B85D-5BBF31B4DD5F}" srcOrd="0" destOrd="0" presId="urn:microsoft.com/office/officeart/2005/8/layout/list1"/>
    <dgm:cxn modelId="{7A126CE7-25F2-4B92-BD5B-6D345C670519}" type="presOf" srcId="{C6B5C95D-406F-4D0F-BC5B-9119C6FD6AC9}" destId="{437CADA6-61AB-4E19-A110-5A2F41266E4D}" srcOrd="1" destOrd="0" presId="urn:microsoft.com/office/officeart/2005/8/layout/list1"/>
    <dgm:cxn modelId="{F5351FF6-391E-4011-90A4-94191B712C70}" srcId="{CCF5C562-2EE5-425F-A318-8A5177A54998}" destId="{2F2E99D9-66FF-4FF0-8C37-D7C373206AEC}" srcOrd="2" destOrd="0" parTransId="{927128A4-B221-4E0E-B6DE-2DB5D156E44C}" sibTransId="{BBD252B4-F9B2-4092-B94B-63DF99A0189A}"/>
    <dgm:cxn modelId="{06DB04FC-3EFF-4683-9D4E-A9BE9B198005}" srcId="{CCF5C562-2EE5-425F-A318-8A5177A54998}" destId="{A562683A-1126-4FC1-A3B8-0B216B70166F}" srcOrd="3" destOrd="0" parTransId="{B52091DA-42D6-427A-92E8-275F5CA76D99}" sibTransId="{F3998962-8D68-4E97-9AB7-29B3E1795F28}"/>
    <dgm:cxn modelId="{86A012D0-9075-4EB7-9570-7571899BAB89}" type="presParOf" srcId="{7BDC906A-F89B-40A4-B79B-2594674D3253}" destId="{A68FDC76-63F2-4F43-8DFA-1A2B3E8D8737}" srcOrd="0" destOrd="0" presId="urn:microsoft.com/office/officeart/2005/8/layout/list1"/>
    <dgm:cxn modelId="{923A5623-272B-4F58-AFE3-6D67D8BE7DA2}" type="presParOf" srcId="{A68FDC76-63F2-4F43-8DFA-1A2B3E8D8737}" destId="{73667A99-160B-4E6A-88CA-96686413DBEE}" srcOrd="0" destOrd="0" presId="urn:microsoft.com/office/officeart/2005/8/layout/list1"/>
    <dgm:cxn modelId="{4BA5A3B1-2A79-4432-B425-BA6A6576B37D}" type="presParOf" srcId="{A68FDC76-63F2-4F43-8DFA-1A2B3E8D8737}" destId="{E6E4FD9D-AC1B-4B47-A75C-A69F825DBB12}" srcOrd="1" destOrd="0" presId="urn:microsoft.com/office/officeart/2005/8/layout/list1"/>
    <dgm:cxn modelId="{A5E73668-6593-4D41-BD64-C7E784C55AD8}" type="presParOf" srcId="{7BDC906A-F89B-40A4-B79B-2594674D3253}" destId="{231C4165-0120-4687-9963-BDCC54F83724}" srcOrd="1" destOrd="0" presId="urn:microsoft.com/office/officeart/2005/8/layout/list1"/>
    <dgm:cxn modelId="{80E534B1-1267-4247-8826-B6CCBF573CE5}" type="presParOf" srcId="{7BDC906A-F89B-40A4-B79B-2594674D3253}" destId="{B2D6F837-D99E-4554-BAA3-C8DA5CD017EA}" srcOrd="2" destOrd="0" presId="urn:microsoft.com/office/officeart/2005/8/layout/list1"/>
    <dgm:cxn modelId="{43CFAC5A-EA73-430A-8BEC-12732DA74A3E}" type="presParOf" srcId="{7BDC906A-F89B-40A4-B79B-2594674D3253}" destId="{9F2DD42D-E1BB-4FD2-93B6-C4C10441ABF4}" srcOrd="3" destOrd="0" presId="urn:microsoft.com/office/officeart/2005/8/layout/list1"/>
    <dgm:cxn modelId="{279AACDD-AEE5-4EC3-A698-19099598D270}" type="presParOf" srcId="{7BDC906A-F89B-40A4-B79B-2594674D3253}" destId="{E220B0F5-F34E-4679-A1CE-1E8BE199D940}" srcOrd="4" destOrd="0" presId="urn:microsoft.com/office/officeart/2005/8/layout/list1"/>
    <dgm:cxn modelId="{B44C997B-A30F-4870-A017-85DD340A54FB}" type="presParOf" srcId="{E220B0F5-F34E-4679-A1CE-1E8BE199D940}" destId="{688F61BB-6810-4A9B-A190-AF454E4BE699}" srcOrd="0" destOrd="0" presId="urn:microsoft.com/office/officeart/2005/8/layout/list1"/>
    <dgm:cxn modelId="{23CDCBB4-3C04-4547-8165-80AA399E9CED}" type="presParOf" srcId="{E220B0F5-F34E-4679-A1CE-1E8BE199D940}" destId="{437CADA6-61AB-4E19-A110-5A2F41266E4D}" srcOrd="1" destOrd="0" presId="urn:microsoft.com/office/officeart/2005/8/layout/list1"/>
    <dgm:cxn modelId="{D3296F98-8B0D-4258-9BDD-608165984562}" type="presParOf" srcId="{7BDC906A-F89B-40A4-B79B-2594674D3253}" destId="{CC3E768E-1E6F-4212-BE56-C0381EC30FC8}" srcOrd="5" destOrd="0" presId="urn:microsoft.com/office/officeart/2005/8/layout/list1"/>
    <dgm:cxn modelId="{2B0D908C-7E3F-4934-A5B3-F22CCB1B3D24}" type="presParOf" srcId="{7BDC906A-F89B-40A4-B79B-2594674D3253}" destId="{F7D694BD-4381-43CB-BE30-7EDB5751FCB9}" srcOrd="6" destOrd="0" presId="urn:microsoft.com/office/officeart/2005/8/layout/list1"/>
    <dgm:cxn modelId="{ACF5656F-954C-46F5-996B-361AD1B6A74B}" type="presParOf" srcId="{7BDC906A-F89B-40A4-B79B-2594674D3253}" destId="{ECBDB113-FD94-4A0A-882F-1CF3FD057E48}" srcOrd="7" destOrd="0" presId="urn:microsoft.com/office/officeart/2005/8/layout/list1"/>
    <dgm:cxn modelId="{3FC62F0D-A01F-4926-A1EA-320CD63F90E4}" type="presParOf" srcId="{7BDC906A-F89B-40A4-B79B-2594674D3253}" destId="{C2F89ABC-A60F-4AC3-B1F0-DD48804982FA}" srcOrd="8" destOrd="0" presId="urn:microsoft.com/office/officeart/2005/8/layout/list1"/>
    <dgm:cxn modelId="{C3B9BC18-A387-4609-922B-DE5A597D1706}" type="presParOf" srcId="{C2F89ABC-A60F-4AC3-B1F0-DD48804982FA}" destId="{7F68A9DA-6AA6-4FA5-B85D-5BBF31B4DD5F}" srcOrd="0" destOrd="0" presId="urn:microsoft.com/office/officeart/2005/8/layout/list1"/>
    <dgm:cxn modelId="{630DF13F-8F74-4356-A68C-FA4ADB8A6ECD}" type="presParOf" srcId="{C2F89ABC-A60F-4AC3-B1F0-DD48804982FA}" destId="{9401179A-654A-4AFA-AE4A-84C4A81EF133}" srcOrd="1" destOrd="0" presId="urn:microsoft.com/office/officeart/2005/8/layout/list1"/>
    <dgm:cxn modelId="{6D9FEDE4-7E06-448C-AE8E-65F2D73A3AA9}" type="presParOf" srcId="{7BDC906A-F89B-40A4-B79B-2594674D3253}" destId="{5A38E08B-7F1A-4075-A708-1492DA427072}" srcOrd="9" destOrd="0" presId="urn:microsoft.com/office/officeart/2005/8/layout/list1"/>
    <dgm:cxn modelId="{45795D8A-90BC-407C-9373-11C0A88974C9}" type="presParOf" srcId="{7BDC906A-F89B-40A4-B79B-2594674D3253}" destId="{C54DFC0C-F767-4FAB-BB36-90B732B313C8}" srcOrd="10" destOrd="0" presId="urn:microsoft.com/office/officeart/2005/8/layout/list1"/>
    <dgm:cxn modelId="{52BF0BBC-1869-4A8D-8C37-E1A0473854AF}" type="presParOf" srcId="{7BDC906A-F89B-40A4-B79B-2594674D3253}" destId="{6585CD91-2472-435C-8A1F-A8AC9A83CD10}" srcOrd="11" destOrd="0" presId="urn:microsoft.com/office/officeart/2005/8/layout/list1"/>
    <dgm:cxn modelId="{69E71662-CB17-4DC5-AF77-8A73F4A25E10}" type="presParOf" srcId="{7BDC906A-F89B-40A4-B79B-2594674D3253}" destId="{5ABE28B3-0F1E-4F53-BCEC-578F79F15A56}" srcOrd="12" destOrd="0" presId="urn:microsoft.com/office/officeart/2005/8/layout/list1"/>
    <dgm:cxn modelId="{B584AE8E-2662-48B8-817A-4731E6875469}" type="presParOf" srcId="{5ABE28B3-0F1E-4F53-BCEC-578F79F15A56}" destId="{26FC2D39-121D-4D8C-A2DE-C234E4FE0330}" srcOrd="0" destOrd="0" presId="urn:microsoft.com/office/officeart/2005/8/layout/list1"/>
    <dgm:cxn modelId="{E1463FE4-1B32-40F3-8B00-041206EE8B53}" type="presParOf" srcId="{5ABE28B3-0F1E-4F53-BCEC-578F79F15A56}" destId="{D74ED9A2-A7E3-411C-9B4B-5842545D1910}" srcOrd="1" destOrd="0" presId="urn:microsoft.com/office/officeart/2005/8/layout/list1"/>
    <dgm:cxn modelId="{E6E15E42-EA4B-4C5C-B599-39D725E95570}" type="presParOf" srcId="{7BDC906A-F89B-40A4-B79B-2594674D3253}" destId="{3508D071-51F6-4584-ADF5-6F38F8E49C81}" srcOrd="13" destOrd="0" presId="urn:microsoft.com/office/officeart/2005/8/layout/list1"/>
    <dgm:cxn modelId="{C92E806F-6467-42D6-B1DC-B90184EC29B3}" type="presParOf" srcId="{7BDC906A-F89B-40A4-B79B-2594674D3253}" destId="{9EC5C47C-AA54-48F2-BC85-F4C7F86C793C}" srcOrd="14" destOrd="0" presId="urn:microsoft.com/office/officeart/2005/8/layout/list1"/>
    <dgm:cxn modelId="{1DF7A7AF-58A6-404A-94F9-8A5264F0D4E2}" type="presParOf" srcId="{7BDC906A-F89B-40A4-B79B-2594674D3253}" destId="{6D1F80EE-D1A5-4CC1-ACF0-54874939B9E8}" srcOrd="15" destOrd="0" presId="urn:microsoft.com/office/officeart/2005/8/layout/list1"/>
    <dgm:cxn modelId="{C30510C3-B748-4F8D-BD64-06064DCE2580}" type="presParOf" srcId="{7BDC906A-F89B-40A4-B79B-2594674D3253}" destId="{38CD4A6B-81CE-493E-ACF9-7AFF462CF215}" srcOrd="16" destOrd="0" presId="urn:microsoft.com/office/officeart/2005/8/layout/list1"/>
    <dgm:cxn modelId="{A2684287-7EEC-4419-96D2-3C334B99A4A3}" type="presParOf" srcId="{38CD4A6B-81CE-493E-ACF9-7AFF462CF215}" destId="{2741CF4C-481E-4674-86F0-145669F077C3}" srcOrd="0" destOrd="0" presId="urn:microsoft.com/office/officeart/2005/8/layout/list1"/>
    <dgm:cxn modelId="{694E6208-EC90-4C15-AC1F-13F3DB2DF573}" type="presParOf" srcId="{38CD4A6B-81CE-493E-ACF9-7AFF462CF215}" destId="{F1EF1E10-1D2A-4D0C-82F1-13D62468ECAC}" srcOrd="1" destOrd="0" presId="urn:microsoft.com/office/officeart/2005/8/layout/list1"/>
    <dgm:cxn modelId="{41DB5D2B-2C9B-4312-868D-CAF4F2FB099A}" type="presParOf" srcId="{7BDC906A-F89B-40A4-B79B-2594674D3253}" destId="{DBA4CC0F-6F79-4BE7-A448-D71444C0A17D}" srcOrd="17" destOrd="0" presId="urn:microsoft.com/office/officeart/2005/8/layout/list1"/>
    <dgm:cxn modelId="{8D9E42FD-8128-4EC6-BE11-55D03E09B602}" type="presParOf" srcId="{7BDC906A-F89B-40A4-B79B-2594674D3253}" destId="{E2E38602-5198-4215-A3B9-77141FACEBD6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52F004-DF0C-434F-9FA9-7D0C2FCED74D}">
      <dsp:nvSpPr>
        <dsp:cNvPr id="0" name=""/>
        <dsp:cNvSpPr/>
      </dsp:nvSpPr>
      <dsp:spPr>
        <a:xfrm>
          <a:off x="0" y="345974"/>
          <a:ext cx="8207696" cy="1014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008" tIns="291592" rIns="63700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/>
            <a:t>Overall accuracy: 98%.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/>
            <a:t>Mistakes mainly involved predicting wins and losses, but had no significant impact.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/>
            <a:t>Confusion matrix results from the test group provided further insights.</a:t>
          </a:r>
          <a:endParaRPr lang="en-US" sz="1400" kern="1200"/>
        </a:p>
      </dsp:txBody>
      <dsp:txXfrm>
        <a:off x="0" y="345974"/>
        <a:ext cx="8207696" cy="1014300"/>
      </dsp:txXfrm>
    </dsp:sp>
    <dsp:sp modelId="{FD57CC56-F841-4EC2-9A9B-544E5E75FFAC}">
      <dsp:nvSpPr>
        <dsp:cNvPr id="0" name=""/>
        <dsp:cNvSpPr/>
      </dsp:nvSpPr>
      <dsp:spPr>
        <a:xfrm>
          <a:off x="410384" y="139334"/>
          <a:ext cx="5745387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62" tIns="0" rIns="21716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Model Performance:</a:t>
          </a:r>
          <a:endParaRPr lang="en-US" sz="1400" kern="1200"/>
        </a:p>
      </dsp:txBody>
      <dsp:txXfrm>
        <a:off x="430559" y="159509"/>
        <a:ext cx="5705037" cy="372930"/>
      </dsp:txXfrm>
    </dsp:sp>
    <dsp:sp modelId="{583F6F5C-203C-478E-BE14-1C18394C2225}">
      <dsp:nvSpPr>
        <dsp:cNvPr id="0" name=""/>
        <dsp:cNvSpPr/>
      </dsp:nvSpPr>
      <dsp:spPr>
        <a:xfrm>
          <a:off x="0" y="1642515"/>
          <a:ext cx="8207696" cy="2557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008" tIns="291592" rIns="63700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i="0" kern="1200" baseline="0"/>
            <a:t>Minimal Impact:</a:t>
          </a:r>
          <a:endParaRPr lang="en-US" sz="1400" kern="120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/>
            <a:t>Items, runes, and champions (few champions slightly influential).</a:t>
          </a:r>
          <a:endParaRPr lang="en-US" sz="1400" kern="120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/>
            <a:t>Summoner spells showed no significant impact.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i="0" kern="1200" baseline="0"/>
            <a:t>Small Positive Impact:</a:t>
          </a:r>
          <a:endParaRPr lang="en-US" sz="1400" kern="120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/>
            <a:t>Objectives like dragon and baron takes.</a:t>
          </a:r>
          <a:endParaRPr lang="en-US" sz="1400" kern="120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/>
            <a:t>Number of deaths.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i="0" kern="1200" baseline="0"/>
            <a:t>Critical Variables:</a:t>
          </a:r>
          <a:endParaRPr lang="en-US" sz="1400" kern="120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/>
            <a:t>Inhibitor and turret takedowns were highly influential.</a:t>
          </a:r>
          <a:endParaRPr lang="en-US" sz="1400" kern="120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/>
            <a:t>Turrets lost was the most impactful variable.</a:t>
          </a:r>
          <a:endParaRPr lang="en-US" sz="1400" kern="120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/>
            <a:t>Total team kills also played a key role.</a:t>
          </a:r>
          <a:endParaRPr lang="en-US" sz="1400" kern="1200"/>
        </a:p>
      </dsp:txBody>
      <dsp:txXfrm>
        <a:off x="0" y="1642515"/>
        <a:ext cx="8207696" cy="2557800"/>
      </dsp:txXfrm>
    </dsp:sp>
    <dsp:sp modelId="{8FC1EA27-F644-4A08-83FF-FC793981A9BF}">
      <dsp:nvSpPr>
        <dsp:cNvPr id="0" name=""/>
        <dsp:cNvSpPr/>
      </dsp:nvSpPr>
      <dsp:spPr>
        <a:xfrm>
          <a:off x="410384" y="1435875"/>
          <a:ext cx="5745387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62" tIns="0" rIns="21716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Feature Importance Analysis:</a:t>
          </a:r>
          <a:endParaRPr lang="en-US" sz="1400" kern="1200"/>
        </a:p>
      </dsp:txBody>
      <dsp:txXfrm>
        <a:off x="430559" y="1456050"/>
        <a:ext cx="5705037" cy="372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4432EF-33E4-4668-9AFC-06EFB1C53303}">
      <dsp:nvSpPr>
        <dsp:cNvPr id="0" name=""/>
        <dsp:cNvSpPr/>
      </dsp:nvSpPr>
      <dsp:spPr>
        <a:xfrm>
          <a:off x="7909102" y="1488115"/>
          <a:ext cx="1358841" cy="646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697"/>
              </a:lnTo>
              <a:lnTo>
                <a:pt x="1358841" y="440697"/>
              </a:lnTo>
              <a:lnTo>
                <a:pt x="1358841" y="64668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171448-F859-4E58-BD3F-DC252DD3BE80}">
      <dsp:nvSpPr>
        <dsp:cNvPr id="0" name=""/>
        <dsp:cNvSpPr/>
      </dsp:nvSpPr>
      <dsp:spPr>
        <a:xfrm>
          <a:off x="6550260" y="1488115"/>
          <a:ext cx="1358841" cy="646685"/>
        </a:xfrm>
        <a:custGeom>
          <a:avLst/>
          <a:gdLst/>
          <a:ahLst/>
          <a:cxnLst/>
          <a:rect l="0" t="0" r="0" b="0"/>
          <a:pathLst>
            <a:path>
              <a:moveTo>
                <a:pt x="1358841" y="0"/>
              </a:moveTo>
              <a:lnTo>
                <a:pt x="1358841" y="440697"/>
              </a:lnTo>
              <a:lnTo>
                <a:pt x="0" y="440697"/>
              </a:lnTo>
              <a:lnTo>
                <a:pt x="0" y="64668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47A679-5FBB-4C2B-8644-3FD5C93EC3F2}">
      <dsp:nvSpPr>
        <dsp:cNvPr id="0" name=""/>
        <dsp:cNvSpPr/>
      </dsp:nvSpPr>
      <dsp:spPr>
        <a:xfrm>
          <a:off x="2473735" y="1488115"/>
          <a:ext cx="1358841" cy="646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697"/>
              </a:lnTo>
              <a:lnTo>
                <a:pt x="1358841" y="440697"/>
              </a:lnTo>
              <a:lnTo>
                <a:pt x="1358841" y="64668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4450DF-80E0-4FFF-8851-26A203CAFD42}">
      <dsp:nvSpPr>
        <dsp:cNvPr id="0" name=""/>
        <dsp:cNvSpPr/>
      </dsp:nvSpPr>
      <dsp:spPr>
        <a:xfrm>
          <a:off x="1114893" y="1488115"/>
          <a:ext cx="1358841" cy="646685"/>
        </a:xfrm>
        <a:custGeom>
          <a:avLst/>
          <a:gdLst/>
          <a:ahLst/>
          <a:cxnLst/>
          <a:rect l="0" t="0" r="0" b="0"/>
          <a:pathLst>
            <a:path>
              <a:moveTo>
                <a:pt x="1358841" y="0"/>
              </a:moveTo>
              <a:lnTo>
                <a:pt x="1358841" y="440697"/>
              </a:lnTo>
              <a:lnTo>
                <a:pt x="0" y="440697"/>
              </a:lnTo>
              <a:lnTo>
                <a:pt x="0" y="64668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23BC95-C551-44AB-81ED-A6A66EA01003}">
      <dsp:nvSpPr>
        <dsp:cNvPr id="0" name=""/>
        <dsp:cNvSpPr/>
      </dsp:nvSpPr>
      <dsp:spPr>
        <a:xfrm>
          <a:off x="1361955" y="76155"/>
          <a:ext cx="2223559" cy="14119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A70C7-6620-4FF7-8F8A-381BB9E9F2F0}">
      <dsp:nvSpPr>
        <dsp:cNvPr id="0" name=""/>
        <dsp:cNvSpPr/>
      </dsp:nvSpPr>
      <dsp:spPr>
        <a:xfrm>
          <a:off x="1609018" y="310864"/>
          <a:ext cx="2223559" cy="14119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Permutation Importance:</a:t>
          </a:r>
          <a:endParaRPr lang="en-US" sz="1800" kern="1200"/>
        </a:p>
      </dsp:txBody>
      <dsp:txXfrm>
        <a:off x="1650373" y="352219"/>
        <a:ext cx="2140849" cy="1329250"/>
      </dsp:txXfrm>
    </dsp:sp>
    <dsp:sp modelId="{0EA30FCE-EEB1-40E6-8872-060B5FCC99B0}">
      <dsp:nvSpPr>
        <dsp:cNvPr id="0" name=""/>
        <dsp:cNvSpPr/>
      </dsp:nvSpPr>
      <dsp:spPr>
        <a:xfrm>
          <a:off x="3114" y="2134801"/>
          <a:ext cx="2223559" cy="141196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2B7273-02CC-4D0A-9154-A86AB0EE1622}">
      <dsp:nvSpPr>
        <dsp:cNvPr id="0" name=""/>
        <dsp:cNvSpPr/>
      </dsp:nvSpPr>
      <dsp:spPr>
        <a:xfrm>
          <a:off x="250176" y="2369510"/>
          <a:ext cx="2223559" cy="14119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Similar trends to feature importance analysis.</a:t>
          </a:r>
        </a:p>
      </dsp:txBody>
      <dsp:txXfrm>
        <a:off x="291531" y="2410865"/>
        <a:ext cx="2140849" cy="1329250"/>
      </dsp:txXfrm>
    </dsp:sp>
    <dsp:sp modelId="{330C9A38-3355-42D6-A6D3-8B6CA5F26886}">
      <dsp:nvSpPr>
        <dsp:cNvPr id="0" name=""/>
        <dsp:cNvSpPr/>
      </dsp:nvSpPr>
      <dsp:spPr>
        <a:xfrm>
          <a:off x="2720797" y="2134801"/>
          <a:ext cx="2223559" cy="141196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E16A71-DD2E-44AB-9EDD-1AD763251874}">
      <dsp:nvSpPr>
        <dsp:cNvPr id="0" name=""/>
        <dsp:cNvSpPr/>
      </dsp:nvSpPr>
      <dsp:spPr>
        <a:xfrm>
          <a:off x="2967859" y="2369510"/>
          <a:ext cx="2223559" cy="14119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Minor significance found for champions and creep scores.</a:t>
          </a:r>
        </a:p>
      </dsp:txBody>
      <dsp:txXfrm>
        <a:off x="3009214" y="2410865"/>
        <a:ext cx="2140849" cy="1329250"/>
      </dsp:txXfrm>
    </dsp:sp>
    <dsp:sp modelId="{DDE1C141-1577-4F9B-AEB9-CC1E3A8BF020}">
      <dsp:nvSpPr>
        <dsp:cNvPr id="0" name=""/>
        <dsp:cNvSpPr/>
      </dsp:nvSpPr>
      <dsp:spPr>
        <a:xfrm>
          <a:off x="6797322" y="76155"/>
          <a:ext cx="2223559" cy="14119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D7AC02-D1EC-43B7-8919-95F2C7C2D717}">
      <dsp:nvSpPr>
        <dsp:cNvPr id="0" name=""/>
        <dsp:cNvSpPr/>
      </dsp:nvSpPr>
      <dsp:spPr>
        <a:xfrm>
          <a:off x="7044384" y="310864"/>
          <a:ext cx="2223559" cy="14119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Real World Testing:</a:t>
          </a:r>
          <a:endParaRPr lang="en-US" sz="1800" kern="1200"/>
        </a:p>
      </dsp:txBody>
      <dsp:txXfrm>
        <a:off x="7085739" y="352219"/>
        <a:ext cx="2140849" cy="1329250"/>
      </dsp:txXfrm>
    </dsp:sp>
    <dsp:sp modelId="{0DB9BB5C-B98D-4734-A709-3EBC58848EC0}">
      <dsp:nvSpPr>
        <dsp:cNvPr id="0" name=""/>
        <dsp:cNvSpPr/>
      </dsp:nvSpPr>
      <dsp:spPr>
        <a:xfrm>
          <a:off x="5438481" y="2134801"/>
          <a:ext cx="2223559" cy="141196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436998-8792-434D-A8E1-C13FFD79A241}">
      <dsp:nvSpPr>
        <dsp:cNvPr id="0" name=""/>
        <dsp:cNvSpPr/>
      </dsp:nvSpPr>
      <dsp:spPr>
        <a:xfrm>
          <a:off x="5685543" y="2369510"/>
          <a:ext cx="2223559" cy="14119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Can accurately predict test games</a:t>
          </a:r>
        </a:p>
      </dsp:txBody>
      <dsp:txXfrm>
        <a:off x="5726898" y="2410865"/>
        <a:ext cx="2140849" cy="1329250"/>
      </dsp:txXfrm>
    </dsp:sp>
    <dsp:sp modelId="{FDBE5442-47C6-4187-A51C-34AD56984CE4}">
      <dsp:nvSpPr>
        <dsp:cNvPr id="0" name=""/>
        <dsp:cNvSpPr/>
      </dsp:nvSpPr>
      <dsp:spPr>
        <a:xfrm>
          <a:off x="8156164" y="2134801"/>
          <a:ext cx="2223559" cy="141196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69D7C6-BDEC-44A6-8550-931FA13E1845}">
      <dsp:nvSpPr>
        <dsp:cNvPr id="0" name=""/>
        <dsp:cNvSpPr/>
      </dsp:nvSpPr>
      <dsp:spPr>
        <a:xfrm>
          <a:off x="8403226" y="2369510"/>
          <a:ext cx="2223559" cy="14119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Able to make accurate predictions outside of rank that data was collected in</a:t>
          </a:r>
        </a:p>
      </dsp:txBody>
      <dsp:txXfrm>
        <a:off x="8444581" y="2410865"/>
        <a:ext cx="2140849" cy="13292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D6F837-D99E-4554-BAA3-C8DA5CD017EA}">
      <dsp:nvSpPr>
        <dsp:cNvPr id="0" name=""/>
        <dsp:cNvSpPr/>
      </dsp:nvSpPr>
      <dsp:spPr>
        <a:xfrm>
          <a:off x="0" y="1265999"/>
          <a:ext cx="56769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E4FD9D-AC1B-4B47-A75C-A69F825DBB12}">
      <dsp:nvSpPr>
        <dsp:cNvPr id="0" name=""/>
        <dsp:cNvSpPr/>
      </dsp:nvSpPr>
      <dsp:spPr>
        <a:xfrm>
          <a:off x="283845" y="1044599"/>
          <a:ext cx="3973830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201" tIns="0" rIns="150201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Focused on Game Fundamentals</a:t>
          </a:r>
          <a:endParaRPr lang="en-US" sz="1500" kern="1200"/>
        </a:p>
      </dsp:txBody>
      <dsp:txXfrm>
        <a:off x="305461" y="1066215"/>
        <a:ext cx="3930598" cy="399568"/>
      </dsp:txXfrm>
    </dsp:sp>
    <dsp:sp modelId="{F7D694BD-4381-43CB-BE30-7EDB5751FCB9}">
      <dsp:nvSpPr>
        <dsp:cNvPr id="0" name=""/>
        <dsp:cNvSpPr/>
      </dsp:nvSpPr>
      <dsp:spPr>
        <a:xfrm>
          <a:off x="0" y="1946400"/>
          <a:ext cx="56769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7CADA6-61AB-4E19-A110-5A2F41266E4D}">
      <dsp:nvSpPr>
        <dsp:cNvPr id="0" name=""/>
        <dsp:cNvSpPr/>
      </dsp:nvSpPr>
      <dsp:spPr>
        <a:xfrm>
          <a:off x="283845" y="1724999"/>
          <a:ext cx="3973830" cy="442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201" tIns="0" rIns="150201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Gradient Boosting Model</a:t>
          </a:r>
          <a:endParaRPr lang="en-US" sz="1500" kern="1200"/>
        </a:p>
      </dsp:txBody>
      <dsp:txXfrm>
        <a:off x="305461" y="1746615"/>
        <a:ext cx="3930598" cy="399568"/>
      </dsp:txXfrm>
    </dsp:sp>
    <dsp:sp modelId="{C54DFC0C-F767-4FAB-BB36-90B732B313C8}">
      <dsp:nvSpPr>
        <dsp:cNvPr id="0" name=""/>
        <dsp:cNvSpPr/>
      </dsp:nvSpPr>
      <dsp:spPr>
        <a:xfrm>
          <a:off x="0" y="2626800"/>
          <a:ext cx="56769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01179A-654A-4AFA-AE4A-84C4A81EF133}">
      <dsp:nvSpPr>
        <dsp:cNvPr id="0" name=""/>
        <dsp:cNvSpPr/>
      </dsp:nvSpPr>
      <dsp:spPr>
        <a:xfrm>
          <a:off x="283845" y="2405400"/>
          <a:ext cx="3973830" cy="442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201" tIns="0" rIns="150201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Riot API &amp; SQL</a:t>
          </a:r>
          <a:endParaRPr lang="en-US" sz="1500" kern="1200"/>
        </a:p>
      </dsp:txBody>
      <dsp:txXfrm>
        <a:off x="305461" y="2427016"/>
        <a:ext cx="3930598" cy="399568"/>
      </dsp:txXfrm>
    </dsp:sp>
    <dsp:sp modelId="{9EC5C47C-AA54-48F2-BC85-F4C7F86C793C}">
      <dsp:nvSpPr>
        <dsp:cNvPr id="0" name=""/>
        <dsp:cNvSpPr/>
      </dsp:nvSpPr>
      <dsp:spPr>
        <a:xfrm>
          <a:off x="0" y="3307200"/>
          <a:ext cx="56769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4ED9A2-A7E3-411C-9B4B-5842545D1910}">
      <dsp:nvSpPr>
        <dsp:cNvPr id="0" name=""/>
        <dsp:cNvSpPr/>
      </dsp:nvSpPr>
      <dsp:spPr>
        <a:xfrm>
          <a:off x="283845" y="3085800"/>
          <a:ext cx="3973830" cy="442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201" tIns="0" rIns="150201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Final Results</a:t>
          </a:r>
          <a:endParaRPr lang="en-US" sz="1500" kern="1200"/>
        </a:p>
      </dsp:txBody>
      <dsp:txXfrm>
        <a:off x="305461" y="3107416"/>
        <a:ext cx="3930598" cy="399568"/>
      </dsp:txXfrm>
    </dsp:sp>
    <dsp:sp modelId="{E2E38602-5198-4215-A3B9-77141FACEBD6}">
      <dsp:nvSpPr>
        <dsp:cNvPr id="0" name=""/>
        <dsp:cNvSpPr/>
      </dsp:nvSpPr>
      <dsp:spPr>
        <a:xfrm>
          <a:off x="0" y="3987600"/>
          <a:ext cx="56769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EF1E10-1D2A-4D0C-82F1-13D62468ECAC}">
      <dsp:nvSpPr>
        <dsp:cNvPr id="0" name=""/>
        <dsp:cNvSpPr/>
      </dsp:nvSpPr>
      <dsp:spPr>
        <a:xfrm>
          <a:off x="283845" y="3766200"/>
          <a:ext cx="3973830" cy="4428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201" tIns="0" rIns="150201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Improvement on Recommendation System </a:t>
          </a:r>
          <a:endParaRPr lang="en-US" sz="1500" kern="1200"/>
        </a:p>
      </dsp:txBody>
      <dsp:txXfrm>
        <a:off x="305461" y="3787816"/>
        <a:ext cx="3930598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81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6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38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13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26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14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63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78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58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85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64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54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pic>
        <p:nvPicPr>
          <p:cNvPr id="14" name="Picture 13" descr="Abstract red geometric pattern">
            <a:extLst>
              <a:ext uri="{FF2B5EF4-FFF2-40B4-BE49-F238E27FC236}">
                <a16:creationId xmlns:a16="http://schemas.microsoft.com/office/drawing/2014/main" id="{D03A2FBE-2E85-3182-C74F-E9F9A56BA1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57DEAC1-B3AA-6569-0A44-A191DF2F3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1"/>
            <a:ext cx="12191999" cy="137160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03B1B9-91D3-2B04-08B3-C4344E9E1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" y="5715007"/>
            <a:ext cx="7983070" cy="958655"/>
          </a:xfrm>
          <a:ln>
            <a:noFill/>
          </a:ln>
        </p:spPr>
        <p:txBody>
          <a:bodyPr anchor="ctr">
            <a:normAutofit fontScale="90000"/>
          </a:bodyPr>
          <a:lstStyle/>
          <a:p>
            <a:pPr algn="ctr"/>
            <a:r>
              <a:rPr lang="en-US" sz="3600" dirty="0"/>
              <a:t>League of Legends AI coaching final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43078-B2C9-317E-7BA0-6F27D5F4F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03110" y="5715007"/>
            <a:ext cx="3633533" cy="958655"/>
          </a:xfrm>
        </p:spPr>
        <p:txBody>
          <a:bodyPr anchor="ctr">
            <a:normAutofit/>
          </a:bodyPr>
          <a:lstStyle/>
          <a:p>
            <a:pPr algn="r"/>
            <a:r>
              <a:rPr lang="en-US" sz="1800" dirty="0"/>
              <a:t>By: </a:t>
            </a:r>
            <a:r>
              <a:rPr lang="en-US" sz="1800"/>
              <a:t>Kadin McWilliams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482067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Question marks in a line and one question mark is lit">
            <a:extLst>
              <a:ext uri="{FF2B5EF4-FFF2-40B4-BE49-F238E27FC236}">
                <a16:creationId xmlns:a16="http://schemas.microsoft.com/office/drawing/2014/main" id="{EBDABFD8-2DBA-A4B1-7D5D-C45AA9763E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56" b="136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BB6B482-ACCA-4938-8AEA-49D525C17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6905" y="46904"/>
            <a:ext cx="6865150" cy="6771342"/>
          </a:xfrm>
          <a:prstGeom prst="rect">
            <a:avLst/>
          </a:prstGeom>
          <a:gradFill>
            <a:gsLst>
              <a:gs pos="42000">
                <a:srgbClr val="000000">
                  <a:alpha val="18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CEB8A8-6A5F-106A-9A52-3ED7D45EC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871759"/>
            <a:ext cx="5067300" cy="34970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Questions?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801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57AB1-7E01-6DD9-5BD3-2CB800223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1ED1B6E-23C8-C8ED-9452-1AD52FB870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635" y="2306835"/>
            <a:ext cx="9841156" cy="357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Strategy for Winning: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on protecting your own towers.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Successfully take down enemy towers and inhibitors.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Mastering core gameplay objectives is more important than complex tactics.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Statistical Insights: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Focusing on these fundamentals has the highest probability of success.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 Results: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model successfully predicted 30/30 games using a peer's League of Legends account.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Results show the model can apply to ranks beyond the top 500 players in North America.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Recommendations: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 real-time machine learning model that continuously adapts to new patches and strategies.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 web application to make the model accessible to a broader audience.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 region-specific SQL servers to enable global use.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860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A74A3-90C9-13D3-0094-D848584BD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CE2AA4C-15AE-496B-D1C9-41A642CD60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635" y="2923158"/>
            <a:ext cx="9537676" cy="233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Key Findings: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Strong correlation between gold earned and gold spent.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Moderate correlations between kills and turret takedowns, and assists with vision score.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 outliers in major performance categories (CS, ward scores).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Outliers in neutral minions, dragon kills, and baron kills (especially among jungle players).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Visualizations (heat maps, scatter plots) confirm strong links between metrics like gold earned/spent.</a:t>
            </a:r>
          </a:p>
        </p:txBody>
      </p:sp>
    </p:spTree>
    <p:extLst>
      <p:ext uri="{BB962C8B-B14F-4D97-AF65-F5344CB8AC3E}">
        <p14:creationId xmlns:p14="http://schemas.microsoft.com/office/powerpoint/2010/main" val="1221457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1F1F58-630C-0166-36D0-7ED8419ED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6239599" cy="1307590"/>
          </a:xfrm>
        </p:spPr>
        <p:txBody>
          <a:bodyPr>
            <a:normAutofit/>
          </a:bodyPr>
          <a:lstStyle/>
          <a:p>
            <a:r>
              <a:rPr lang="en-US" dirty="0"/>
              <a:t>Methods/modeling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15BE95-1337-20E2-B2EF-5DA486F72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ACB4E69D-A67B-8D31-9B0A-2C6330C4CA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4088" y="1790700"/>
            <a:ext cx="6239599" cy="437235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Data Collection &amp; Processing: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Python script accessed match data from Riot Games server.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Data formatted for human readability.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Stored in SQL server for easy access during model training.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Machine Learning Model Development: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Separate script created to build and train the machine learning model.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Data preprocessing through a pipeline with feature selection to optimize training.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Model serialized and saved as a pickle file for future use.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Integration &amp; Usage: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Gradient boosting model integrated into the main application script.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Model analyzed to identify key gameplay features.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Employed to predict player win or loss outcomes and provide gameplay improvement insights.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Top view of cubes connected with black lines">
            <a:extLst>
              <a:ext uri="{FF2B5EF4-FFF2-40B4-BE49-F238E27FC236}">
                <a16:creationId xmlns:a16="http://schemas.microsoft.com/office/drawing/2014/main" id="{331105C7-FC59-3CB4-1242-2CBE5BE5EF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761" r="19839"/>
          <a:stretch/>
        </p:blipFill>
        <p:spPr>
          <a:xfrm>
            <a:off x="7583424" y="10"/>
            <a:ext cx="460857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386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C1322-4FA3-6F36-4237-2476F78EA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</a:t>
            </a:r>
          </a:p>
        </p:txBody>
      </p:sp>
      <p:graphicFrame>
        <p:nvGraphicFramePr>
          <p:cNvPr id="10" name="Rectangle 5">
            <a:extLst>
              <a:ext uri="{FF2B5EF4-FFF2-40B4-BE49-F238E27FC236}">
                <a16:creationId xmlns:a16="http://schemas.microsoft.com/office/drawing/2014/main" id="{0F4BE14A-8880-155C-2F69-464E52E4276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00635" y="1922115"/>
          <a:ext cx="8207696" cy="4339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3344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3C42DE-D820-1234-2CF3-2CAC1556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798176" cy="1051914"/>
          </a:xfrm>
        </p:spPr>
        <p:txBody>
          <a:bodyPr>
            <a:normAutofit/>
          </a:bodyPr>
          <a:lstStyle/>
          <a:p>
            <a:r>
              <a:rPr lang="en-US" dirty="0"/>
              <a:t>Final results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B96FAB-CCBF-4D1E-9D0D-B038ACC2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F6C77E-E4E8-CC49-C19C-594E53B8B9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6828877"/>
              </p:ext>
            </p:extLst>
          </p:nvPr>
        </p:nvGraphicFramePr>
        <p:xfrm>
          <a:off x="800100" y="2276474"/>
          <a:ext cx="10629900" cy="3857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450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949D7-358D-7FDF-4FAA-389A88EF0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conclusion/</a:t>
            </a:r>
            <a:r>
              <a:rPr lang="en-US" dirty="0" err="1"/>
              <a:t>futurework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02E27-E6F1-2D84-B88F-7876D3673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677972"/>
            <a:ext cx="10691265" cy="487365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Key Findings: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Strong fundamentals are the most important factors for winning League of Legends matches.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Machine learning model achieved 98% prediction accuracy.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Model successfully predicted the outcomes of 30 games on a peer’s account.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Future Development Opportunities: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Build a real-time machine learning model that updates with new games and patches to keep recommendations relevant.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Develop a web application to make predictions and recommendations easily accessible to users without technical knowledge.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Set up separate SQL servers for different geographic regions to provide region-specific insights based on local gameplay styles and competition.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Conclusion: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project identified key factors for success in gameplay and demonstrated a working model.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Scaling the model into a dynamic, user-friendly tool offers exciting opportunities for future work.</a:t>
            </a:r>
          </a:p>
        </p:txBody>
      </p:sp>
    </p:spTree>
    <p:extLst>
      <p:ext uri="{BB962C8B-B14F-4D97-AF65-F5344CB8AC3E}">
        <p14:creationId xmlns:p14="http://schemas.microsoft.com/office/powerpoint/2010/main" val="2036872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C9730-C057-FB88-99D5-C22415EFF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48B74-6276-8078-FBBD-62035F5A2F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100" y="1492377"/>
            <a:ext cx="5396889" cy="4534662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Major Successes: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performance and reliability of the machine learning models.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Strong results in identifying key gameplay features and predicting game outcomes.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collection via Riot Games’ API, providing high-quality, detailed, and comprehensive data.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Good model performance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Scalable Model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 and Areas for Improvement: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Limited usefulness of the model's results for providing detailed strategies to correct mistakes.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Exploratory data analysis (EDA) could be improved.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 for continuous updating for efficiency and faster iteration.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feedback for correcting mistakes was somewhat limited.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user interface should have been introduced earlier.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1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008F9F-F101-870E-59B4-69319B8C2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6989" y="1492377"/>
            <a:ext cx="5903190" cy="4029837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Recommendations for Future Work: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the data collection system.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 the significance of model findings.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 small prototypes earlier to uncover challenges before full development.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 project plan that outlines all stages.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 smaller models for iterative testing to identify potential issues early.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Spend more time on data exploration.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Take time to carefully evaluate results and refine techniques.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Lessons Learned: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Gained experience working with external APIs to extract large datasets.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skills in SQL for data storage and management of match data.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Learned to structure a large-scale project into multiple interconnected scripts for data collection, processing, modeling, and prediction.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12006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604516-F583-413C-8C0B-E7944F332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"/>
            <a:ext cx="4876800" cy="68579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BD2F5F-1823-2E07-0E5B-92ACB1588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24528" cy="36702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Summary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AC72D6-9B2D-50E6-4059-19B74A2076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0691405"/>
              </p:ext>
            </p:extLst>
          </p:nvPr>
        </p:nvGraphicFramePr>
        <p:xfrm>
          <a:off x="5715000" y="723901"/>
          <a:ext cx="56769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0293298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548F85039F2948A9AD8BF368D40A13" ma:contentTypeVersion="15" ma:contentTypeDescription="Create a new document." ma:contentTypeScope="" ma:versionID="62450d3d5889ece641c34efce4cd21fe">
  <xsd:schema xmlns:xsd="http://www.w3.org/2001/XMLSchema" xmlns:xs="http://www.w3.org/2001/XMLSchema" xmlns:p="http://schemas.microsoft.com/office/2006/metadata/properties" xmlns:ns3="d0246d40-046d-42f0-b7ab-19a24e6e0ff5" xmlns:ns4="88c6c88b-1ee5-4266-a491-e80a957e50c5" targetNamespace="http://schemas.microsoft.com/office/2006/metadata/properties" ma:root="true" ma:fieldsID="301f01e77d9ffa2ebaca838340e6a1ab" ns3:_="" ns4:_="">
    <xsd:import namespace="d0246d40-046d-42f0-b7ab-19a24e6e0ff5"/>
    <xsd:import namespace="88c6c88b-1ee5-4266-a491-e80a957e50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_activity" minOccurs="0"/>
                <xsd:element ref="ns3:MediaServiceObjectDetectorVersion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earchPropertie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246d40-046d-42f0-b7ab-19a24e6e0f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c6c88b-1ee5-4266-a491-e80a957e50c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0246d40-046d-42f0-b7ab-19a24e6e0ff5" xsi:nil="true"/>
  </documentManagement>
</p:properties>
</file>

<file path=customXml/itemProps1.xml><?xml version="1.0" encoding="utf-8"?>
<ds:datastoreItem xmlns:ds="http://schemas.openxmlformats.org/officeDocument/2006/customXml" ds:itemID="{3FC1D456-B0B5-4EDD-A6A2-4DF59DF437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246d40-046d-42f0-b7ab-19a24e6e0ff5"/>
    <ds:schemaRef ds:uri="88c6c88b-1ee5-4266-a491-e80a957e50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10384C3-9355-4D0D-8B01-32CE3483747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6D1E3E7-2005-40F7-B424-E8D605728D1C}">
  <ds:schemaRefs>
    <ds:schemaRef ds:uri="http://purl.org/dc/terms/"/>
    <ds:schemaRef ds:uri="http://purl.org/dc/elements/1.1/"/>
    <ds:schemaRef ds:uri="http://schemas.microsoft.com/office/2006/documentManagement/types"/>
    <ds:schemaRef ds:uri="http://purl.org/dc/dcmitype/"/>
    <ds:schemaRef ds:uri="d0246d40-046d-42f0-b7ab-19a24e6e0ff5"/>
    <ds:schemaRef ds:uri="http://schemas.microsoft.com/office/infopath/2007/PartnerControls"/>
    <ds:schemaRef ds:uri="http://schemas.openxmlformats.org/package/2006/metadata/core-properties"/>
    <ds:schemaRef ds:uri="88c6c88b-1ee5-4266-a491-e80a957e50c5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851</Words>
  <Application>Microsoft Office PowerPoint</Application>
  <PresentationFormat>Widescreen</PresentationFormat>
  <Paragraphs>103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Calisto MT</vt:lpstr>
      <vt:lpstr>Univers Condensed</vt:lpstr>
      <vt:lpstr>ChronicleVTI</vt:lpstr>
      <vt:lpstr>League of Legends AI coaching final project presentation</vt:lpstr>
      <vt:lpstr>Project Overview</vt:lpstr>
      <vt:lpstr>Exploratory Data analysis</vt:lpstr>
      <vt:lpstr>Methods/modeling</vt:lpstr>
      <vt:lpstr>Preliminary results</vt:lpstr>
      <vt:lpstr>Final results</vt:lpstr>
      <vt:lpstr>conclusion/futurework</vt:lpstr>
      <vt:lpstr>Reflection</vt:lpstr>
      <vt:lpstr>Summary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Kadin C. McWilliams</dc:creator>
  <cp:lastModifiedBy>Kadin C. McWilliams</cp:lastModifiedBy>
  <cp:revision>1</cp:revision>
  <dcterms:created xsi:type="dcterms:W3CDTF">2025-04-28T01:01:10Z</dcterms:created>
  <dcterms:modified xsi:type="dcterms:W3CDTF">2025-04-28T01:39:11Z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0x010100A7548F85039F2948A9AD8BF368D40A13</vt:lpwstr>
  </property>
</Properties>
</file>