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60" r:id="rId4"/>
    <p:sldId id="258" r:id="rId5"/>
    <p:sldId id="262" r:id="rId6"/>
    <p:sldId id="257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17530D-87D4-5425-99CB-989567F09E43}" v="65" dt="2023-12-12T14:08:17.060"/>
    <p1510:client id="{BC24D3BB-2EAB-3FDD-DFAA-B51BBC31E353}" v="307" dt="2023-12-13T00:00:08.609"/>
    <p1510:client id="{EABB1A7D-A4A7-43DA-B9AE-B20B1FBDB334}" v="18" dt="2023-12-12T02:39:13.2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4" Type="http://schemas.openxmlformats.org/officeDocument/2006/relationships/image" Target="../media/image1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4" Type="http://schemas.openxmlformats.org/officeDocument/2006/relationships/image" Target="../media/image1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6DC60D5-2742-4B24-947F-4658BCD65DCA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accent0_3" csCatId="mainScheme" phldr="1"/>
      <dgm:spPr/>
      <dgm:t>
        <a:bodyPr/>
        <a:lstStyle/>
        <a:p>
          <a:endParaRPr lang="en-US"/>
        </a:p>
      </dgm:t>
    </dgm:pt>
    <dgm:pt modelId="{77B9144E-F7F4-46DB-95E0-8D5962D04FC9}">
      <dgm:prSet/>
      <dgm:spPr/>
      <dgm:t>
        <a:bodyPr/>
        <a:lstStyle/>
        <a:p>
          <a:pPr>
            <a:defRPr cap="all"/>
          </a:pPr>
          <a:r>
            <a:rPr lang="en-US" dirty="0">
              <a:latin typeface="Calibri"/>
              <a:cs typeface="Calibri"/>
            </a:rPr>
            <a:t>Text Adventure Game</a:t>
          </a:r>
        </a:p>
      </dgm:t>
    </dgm:pt>
    <dgm:pt modelId="{DFBCA84C-BA9A-4AA8-9A27-1949E036BCD8}" type="parTrans" cxnId="{BF585299-069C-41CB-98D6-FC3DE1F675CF}">
      <dgm:prSet/>
      <dgm:spPr/>
      <dgm:t>
        <a:bodyPr/>
        <a:lstStyle/>
        <a:p>
          <a:endParaRPr lang="en-US"/>
        </a:p>
      </dgm:t>
    </dgm:pt>
    <dgm:pt modelId="{C41378E0-637A-4682-8821-DCE4AA76588D}" type="sibTrans" cxnId="{BF585299-069C-41CB-98D6-FC3DE1F675CF}">
      <dgm:prSet/>
      <dgm:spPr/>
      <dgm:t>
        <a:bodyPr/>
        <a:lstStyle/>
        <a:p>
          <a:endParaRPr lang="en-US"/>
        </a:p>
      </dgm:t>
    </dgm:pt>
    <dgm:pt modelId="{FA69A801-24CD-4052-985A-200FD458B15D}">
      <dgm:prSet/>
      <dgm:spPr/>
      <dgm:t>
        <a:bodyPr/>
        <a:lstStyle/>
        <a:p>
          <a:pPr>
            <a:defRPr cap="all"/>
          </a:pPr>
          <a:r>
            <a:rPr lang="en-US" dirty="0">
              <a:latin typeface="Calibri"/>
              <a:cs typeface="Calibri"/>
            </a:rPr>
            <a:t>Two different ideas</a:t>
          </a:r>
        </a:p>
      </dgm:t>
    </dgm:pt>
    <dgm:pt modelId="{2B07D0D8-A2EA-4BC2-AEF2-6BD94366E4A0}" type="parTrans" cxnId="{64E8700C-57AD-48E4-902A-8A19CC658DC7}">
      <dgm:prSet/>
      <dgm:spPr/>
      <dgm:t>
        <a:bodyPr/>
        <a:lstStyle/>
        <a:p>
          <a:endParaRPr lang="en-US"/>
        </a:p>
      </dgm:t>
    </dgm:pt>
    <dgm:pt modelId="{ED751567-FF3F-4222-BC50-2AA258B56154}" type="sibTrans" cxnId="{64E8700C-57AD-48E4-902A-8A19CC658DC7}">
      <dgm:prSet/>
      <dgm:spPr/>
      <dgm:t>
        <a:bodyPr/>
        <a:lstStyle/>
        <a:p>
          <a:endParaRPr lang="en-US"/>
        </a:p>
      </dgm:t>
    </dgm:pt>
    <dgm:pt modelId="{7788455D-A8C4-484D-8FD2-1EA5A3DCCC63}" type="pres">
      <dgm:prSet presAssocID="{96DC60D5-2742-4B24-947F-4658BCD65DCA}" presName="root" presStyleCnt="0">
        <dgm:presLayoutVars>
          <dgm:dir/>
          <dgm:resizeHandles val="exact"/>
        </dgm:presLayoutVars>
      </dgm:prSet>
      <dgm:spPr/>
    </dgm:pt>
    <dgm:pt modelId="{BB7A2A16-3D8F-41EF-A366-1698CE1870BD}" type="pres">
      <dgm:prSet presAssocID="{77B9144E-F7F4-46DB-95E0-8D5962D04FC9}" presName="compNode" presStyleCnt="0"/>
      <dgm:spPr/>
    </dgm:pt>
    <dgm:pt modelId="{C7B12B08-3AE2-41C9-9188-71FFC870D70E}" type="pres">
      <dgm:prSet presAssocID="{77B9144E-F7F4-46DB-95E0-8D5962D04FC9}" presName="iconBgRect" presStyleLbl="bgShp" presStyleIdx="0" presStyleCnt="2"/>
      <dgm:spPr/>
    </dgm:pt>
    <dgm:pt modelId="{16488482-F8F4-4B32-AA44-CE6BC6C02898}" type="pres">
      <dgm:prSet presAssocID="{77B9144E-F7F4-46DB-95E0-8D5962D04FC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me controller"/>
        </a:ext>
      </dgm:extLst>
    </dgm:pt>
    <dgm:pt modelId="{ABE57062-6774-4A97-A0B3-B27DF15493C4}" type="pres">
      <dgm:prSet presAssocID="{77B9144E-F7F4-46DB-95E0-8D5962D04FC9}" presName="spaceRect" presStyleCnt="0"/>
      <dgm:spPr/>
    </dgm:pt>
    <dgm:pt modelId="{81B4E551-2612-4519-882B-30D21D9A2E0F}" type="pres">
      <dgm:prSet presAssocID="{77B9144E-F7F4-46DB-95E0-8D5962D04FC9}" presName="textRect" presStyleLbl="revTx" presStyleIdx="0" presStyleCnt="2">
        <dgm:presLayoutVars>
          <dgm:chMax val="1"/>
          <dgm:chPref val="1"/>
        </dgm:presLayoutVars>
      </dgm:prSet>
      <dgm:spPr/>
    </dgm:pt>
    <dgm:pt modelId="{E064C241-CC1D-4082-9D36-0F8A50E33789}" type="pres">
      <dgm:prSet presAssocID="{C41378E0-637A-4682-8821-DCE4AA76588D}" presName="sibTrans" presStyleCnt="0"/>
      <dgm:spPr/>
    </dgm:pt>
    <dgm:pt modelId="{24DDDCB9-C41C-4509-8778-37C8F6F8826B}" type="pres">
      <dgm:prSet presAssocID="{FA69A801-24CD-4052-985A-200FD458B15D}" presName="compNode" presStyleCnt="0"/>
      <dgm:spPr/>
    </dgm:pt>
    <dgm:pt modelId="{CC0E4A53-4021-48FB-9A75-40C4D0F6EF40}" type="pres">
      <dgm:prSet presAssocID="{FA69A801-24CD-4052-985A-200FD458B15D}" presName="iconBgRect" presStyleLbl="bgShp" presStyleIdx="1" presStyleCnt="2"/>
      <dgm:spPr/>
    </dgm:pt>
    <dgm:pt modelId="{294CE345-CBA9-4145-B0B8-A927FA973F30}" type="pres">
      <dgm:prSet presAssocID="{FA69A801-24CD-4052-985A-200FD458B15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8E0CBCA4-5E28-44C4-876A-6516BA2C2C71}" type="pres">
      <dgm:prSet presAssocID="{FA69A801-24CD-4052-985A-200FD458B15D}" presName="spaceRect" presStyleCnt="0"/>
      <dgm:spPr/>
    </dgm:pt>
    <dgm:pt modelId="{08A7B485-68FC-4BA2-A216-EA57D9DB5368}" type="pres">
      <dgm:prSet presAssocID="{FA69A801-24CD-4052-985A-200FD458B15D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8815D309-25F1-4F54-8E9B-B1CD153452F8}" type="presOf" srcId="{FA69A801-24CD-4052-985A-200FD458B15D}" destId="{08A7B485-68FC-4BA2-A216-EA57D9DB5368}" srcOrd="0" destOrd="0" presId="urn:microsoft.com/office/officeart/2018/5/layout/IconCircleLabelList"/>
    <dgm:cxn modelId="{64E8700C-57AD-48E4-902A-8A19CC658DC7}" srcId="{96DC60D5-2742-4B24-947F-4658BCD65DCA}" destId="{FA69A801-24CD-4052-985A-200FD458B15D}" srcOrd="1" destOrd="0" parTransId="{2B07D0D8-A2EA-4BC2-AEF2-6BD94366E4A0}" sibTransId="{ED751567-FF3F-4222-BC50-2AA258B56154}"/>
    <dgm:cxn modelId="{3B5FD235-8428-4C94-A979-1D7548FCA9D8}" type="presOf" srcId="{96DC60D5-2742-4B24-947F-4658BCD65DCA}" destId="{7788455D-A8C4-484D-8FD2-1EA5A3DCCC63}" srcOrd="0" destOrd="0" presId="urn:microsoft.com/office/officeart/2018/5/layout/IconCircleLabelList"/>
    <dgm:cxn modelId="{BF585299-069C-41CB-98D6-FC3DE1F675CF}" srcId="{96DC60D5-2742-4B24-947F-4658BCD65DCA}" destId="{77B9144E-F7F4-46DB-95E0-8D5962D04FC9}" srcOrd="0" destOrd="0" parTransId="{DFBCA84C-BA9A-4AA8-9A27-1949E036BCD8}" sibTransId="{C41378E0-637A-4682-8821-DCE4AA76588D}"/>
    <dgm:cxn modelId="{F3759ADC-3911-41A1-A264-4AB822B608FD}" type="presOf" srcId="{77B9144E-F7F4-46DB-95E0-8D5962D04FC9}" destId="{81B4E551-2612-4519-882B-30D21D9A2E0F}" srcOrd="0" destOrd="0" presId="urn:microsoft.com/office/officeart/2018/5/layout/IconCircleLabelList"/>
    <dgm:cxn modelId="{BB449C4D-C276-4788-AD34-EBB116A20E4E}" type="presParOf" srcId="{7788455D-A8C4-484D-8FD2-1EA5A3DCCC63}" destId="{BB7A2A16-3D8F-41EF-A366-1698CE1870BD}" srcOrd="0" destOrd="0" presId="urn:microsoft.com/office/officeart/2018/5/layout/IconCircleLabelList"/>
    <dgm:cxn modelId="{8C8DC044-9995-4B72-8FAD-EE6444B3C160}" type="presParOf" srcId="{BB7A2A16-3D8F-41EF-A366-1698CE1870BD}" destId="{C7B12B08-3AE2-41C9-9188-71FFC870D70E}" srcOrd="0" destOrd="0" presId="urn:microsoft.com/office/officeart/2018/5/layout/IconCircleLabelList"/>
    <dgm:cxn modelId="{F896B88E-D874-460B-8EF2-5EB0734FD626}" type="presParOf" srcId="{BB7A2A16-3D8F-41EF-A366-1698CE1870BD}" destId="{16488482-F8F4-4B32-AA44-CE6BC6C02898}" srcOrd="1" destOrd="0" presId="urn:microsoft.com/office/officeart/2018/5/layout/IconCircleLabelList"/>
    <dgm:cxn modelId="{CF5AA566-9A66-419E-9A80-4B1FE0255C28}" type="presParOf" srcId="{BB7A2A16-3D8F-41EF-A366-1698CE1870BD}" destId="{ABE57062-6774-4A97-A0B3-B27DF15493C4}" srcOrd="2" destOrd="0" presId="urn:microsoft.com/office/officeart/2018/5/layout/IconCircleLabelList"/>
    <dgm:cxn modelId="{C336BBF9-16A6-4C23-8AA5-FDF65C3E90C2}" type="presParOf" srcId="{BB7A2A16-3D8F-41EF-A366-1698CE1870BD}" destId="{81B4E551-2612-4519-882B-30D21D9A2E0F}" srcOrd="3" destOrd="0" presId="urn:microsoft.com/office/officeart/2018/5/layout/IconCircleLabelList"/>
    <dgm:cxn modelId="{5D38CA63-4ED0-43D9-93B6-1D250099E247}" type="presParOf" srcId="{7788455D-A8C4-484D-8FD2-1EA5A3DCCC63}" destId="{E064C241-CC1D-4082-9D36-0F8A50E33789}" srcOrd="1" destOrd="0" presId="urn:microsoft.com/office/officeart/2018/5/layout/IconCircleLabelList"/>
    <dgm:cxn modelId="{F94FC23D-C906-4628-8905-7E649990C585}" type="presParOf" srcId="{7788455D-A8C4-484D-8FD2-1EA5A3DCCC63}" destId="{24DDDCB9-C41C-4509-8778-37C8F6F8826B}" srcOrd="2" destOrd="0" presId="urn:microsoft.com/office/officeart/2018/5/layout/IconCircleLabelList"/>
    <dgm:cxn modelId="{B8688C12-3C46-49AA-AD44-B10D0A69B8E6}" type="presParOf" srcId="{24DDDCB9-C41C-4509-8778-37C8F6F8826B}" destId="{CC0E4A53-4021-48FB-9A75-40C4D0F6EF40}" srcOrd="0" destOrd="0" presId="urn:microsoft.com/office/officeart/2018/5/layout/IconCircleLabelList"/>
    <dgm:cxn modelId="{14D042E5-5DA8-4508-9707-CCF9CDA1DE9F}" type="presParOf" srcId="{24DDDCB9-C41C-4509-8778-37C8F6F8826B}" destId="{294CE345-CBA9-4145-B0B8-A927FA973F30}" srcOrd="1" destOrd="0" presId="urn:microsoft.com/office/officeart/2018/5/layout/IconCircleLabelList"/>
    <dgm:cxn modelId="{B6FC4104-64DA-4A69-9D5A-6107F82F8B4C}" type="presParOf" srcId="{24DDDCB9-C41C-4509-8778-37C8F6F8826B}" destId="{8E0CBCA4-5E28-44C4-876A-6516BA2C2C71}" srcOrd="2" destOrd="0" presId="urn:microsoft.com/office/officeart/2018/5/layout/IconCircleLabelList"/>
    <dgm:cxn modelId="{4FDE3F51-2DC2-4CAF-8ECD-1CE32DDC5CB6}" type="presParOf" srcId="{24DDDCB9-C41C-4509-8778-37C8F6F8826B}" destId="{08A7B485-68FC-4BA2-A216-EA57D9DB5368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B39DF2E-6125-4294-B9BE-29AB198C9244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F2C19D0-C018-42B6-B108-829F64FE6468}">
      <dgm:prSet/>
      <dgm:spPr/>
      <dgm:t>
        <a:bodyPr/>
        <a:lstStyle/>
        <a:p>
          <a:r>
            <a:rPr lang="en-US"/>
            <a:t>Detailed Story</a:t>
          </a:r>
        </a:p>
      </dgm:t>
    </dgm:pt>
    <dgm:pt modelId="{D336E4D0-D1FC-4B39-8425-DEEE24A9C740}" type="parTrans" cxnId="{92B0609A-2455-4657-9829-17C91F0EBF93}">
      <dgm:prSet/>
      <dgm:spPr/>
      <dgm:t>
        <a:bodyPr/>
        <a:lstStyle/>
        <a:p>
          <a:endParaRPr lang="en-US"/>
        </a:p>
      </dgm:t>
    </dgm:pt>
    <dgm:pt modelId="{0412389B-EB9F-4A1F-A839-F955BE63906E}" type="sibTrans" cxnId="{92B0609A-2455-4657-9829-17C91F0EBF93}">
      <dgm:prSet/>
      <dgm:spPr/>
      <dgm:t>
        <a:bodyPr/>
        <a:lstStyle/>
        <a:p>
          <a:endParaRPr lang="en-US"/>
        </a:p>
      </dgm:t>
    </dgm:pt>
    <dgm:pt modelId="{D106782F-E074-4FF3-911E-39CA5EBA4458}">
      <dgm:prSet/>
      <dgm:spPr/>
      <dgm:t>
        <a:bodyPr/>
        <a:lstStyle/>
        <a:p>
          <a:r>
            <a:rPr lang="en-US"/>
            <a:t>Player input</a:t>
          </a:r>
        </a:p>
      </dgm:t>
    </dgm:pt>
    <dgm:pt modelId="{61965780-0CFA-49E4-9493-481414AF8078}" type="parTrans" cxnId="{71070D66-E042-4BEF-9100-A94CCF187E03}">
      <dgm:prSet/>
      <dgm:spPr/>
      <dgm:t>
        <a:bodyPr/>
        <a:lstStyle/>
        <a:p>
          <a:endParaRPr lang="en-US"/>
        </a:p>
      </dgm:t>
    </dgm:pt>
    <dgm:pt modelId="{C286613B-361D-45DE-8609-DF541A9593E3}" type="sibTrans" cxnId="{71070D66-E042-4BEF-9100-A94CCF187E03}">
      <dgm:prSet/>
      <dgm:spPr/>
      <dgm:t>
        <a:bodyPr/>
        <a:lstStyle/>
        <a:p>
          <a:endParaRPr lang="en-US"/>
        </a:p>
      </dgm:t>
    </dgm:pt>
    <dgm:pt modelId="{F4B394F3-24CB-4F62-95FC-0D086BB740CF}">
      <dgm:prSet/>
      <dgm:spPr/>
      <dgm:t>
        <a:bodyPr/>
        <a:lstStyle/>
        <a:p>
          <a:r>
            <a:rPr lang="en-US"/>
            <a:t>Options matter</a:t>
          </a:r>
        </a:p>
      </dgm:t>
    </dgm:pt>
    <dgm:pt modelId="{11C9BDE7-D3C1-48C6-B73E-16FEF4C07C83}" type="parTrans" cxnId="{BD101520-8446-4802-A5E0-BD5DA21D7BC7}">
      <dgm:prSet/>
      <dgm:spPr/>
      <dgm:t>
        <a:bodyPr/>
        <a:lstStyle/>
        <a:p>
          <a:endParaRPr lang="en-US"/>
        </a:p>
      </dgm:t>
    </dgm:pt>
    <dgm:pt modelId="{F8CDE7D2-55E1-43E2-9879-3C9FB38CE0B7}" type="sibTrans" cxnId="{BD101520-8446-4802-A5E0-BD5DA21D7BC7}">
      <dgm:prSet/>
      <dgm:spPr/>
      <dgm:t>
        <a:bodyPr/>
        <a:lstStyle/>
        <a:p>
          <a:endParaRPr lang="en-US"/>
        </a:p>
      </dgm:t>
    </dgm:pt>
    <dgm:pt modelId="{8BF1E15A-8834-41FF-B5DD-196B7A19D754}">
      <dgm:prSet/>
      <dgm:spPr/>
      <dgm:t>
        <a:bodyPr/>
        <a:lstStyle/>
        <a:p>
          <a:r>
            <a:rPr lang="en-US"/>
            <a:t>Easy to read and follow</a:t>
          </a:r>
        </a:p>
      </dgm:t>
    </dgm:pt>
    <dgm:pt modelId="{679891B1-DA8A-4662-8ADE-AA7F291392C1}" type="parTrans" cxnId="{15256715-E9DF-4D87-97F5-5E452170B57C}">
      <dgm:prSet/>
      <dgm:spPr/>
      <dgm:t>
        <a:bodyPr/>
        <a:lstStyle/>
        <a:p>
          <a:endParaRPr lang="en-US"/>
        </a:p>
      </dgm:t>
    </dgm:pt>
    <dgm:pt modelId="{9A73493D-ED92-4F6F-BBDD-48256E2A6F2C}" type="sibTrans" cxnId="{15256715-E9DF-4D87-97F5-5E452170B57C}">
      <dgm:prSet/>
      <dgm:spPr/>
      <dgm:t>
        <a:bodyPr/>
        <a:lstStyle/>
        <a:p>
          <a:endParaRPr lang="en-US"/>
        </a:p>
      </dgm:t>
    </dgm:pt>
    <dgm:pt modelId="{057DEF7F-6370-421C-B334-F486C47E4D42}" type="pres">
      <dgm:prSet presAssocID="{6B39DF2E-6125-4294-B9BE-29AB198C9244}" presName="linear" presStyleCnt="0">
        <dgm:presLayoutVars>
          <dgm:animLvl val="lvl"/>
          <dgm:resizeHandles val="exact"/>
        </dgm:presLayoutVars>
      </dgm:prSet>
      <dgm:spPr/>
    </dgm:pt>
    <dgm:pt modelId="{0C7932C4-25EF-4E6F-87C3-811992649F80}" type="pres">
      <dgm:prSet presAssocID="{7F2C19D0-C018-42B6-B108-829F64FE6468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96DA1EE9-4ED4-449C-947D-DE0F9AF56E25}" type="pres">
      <dgm:prSet presAssocID="{0412389B-EB9F-4A1F-A839-F955BE63906E}" presName="spacer" presStyleCnt="0"/>
      <dgm:spPr/>
    </dgm:pt>
    <dgm:pt modelId="{96DE0D63-7396-4D99-A0CC-2DAA57C08065}" type="pres">
      <dgm:prSet presAssocID="{D106782F-E074-4FF3-911E-39CA5EBA4458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968D433A-9DAA-42EE-A6B0-AFB5B3CFB5D1}" type="pres">
      <dgm:prSet presAssocID="{C286613B-361D-45DE-8609-DF541A9593E3}" presName="spacer" presStyleCnt="0"/>
      <dgm:spPr/>
    </dgm:pt>
    <dgm:pt modelId="{DA35779C-A1B2-44D6-A0FB-F1D72273B1BA}" type="pres">
      <dgm:prSet presAssocID="{F4B394F3-24CB-4F62-95FC-0D086BB740CF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45527769-20F3-4C17-8DA4-264A77E0161C}" type="pres">
      <dgm:prSet presAssocID="{F8CDE7D2-55E1-43E2-9879-3C9FB38CE0B7}" presName="spacer" presStyleCnt="0"/>
      <dgm:spPr/>
    </dgm:pt>
    <dgm:pt modelId="{D1C41E2D-56DE-42DE-85EC-5CCD4A54933F}" type="pres">
      <dgm:prSet presAssocID="{8BF1E15A-8834-41FF-B5DD-196B7A19D754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F3572405-74FC-4EFE-A93A-7270C8181669}" type="presOf" srcId="{6B39DF2E-6125-4294-B9BE-29AB198C9244}" destId="{057DEF7F-6370-421C-B334-F486C47E4D42}" srcOrd="0" destOrd="0" presId="urn:microsoft.com/office/officeart/2005/8/layout/vList2"/>
    <dgm:cxn modelId="{15256715-E9DF-4D87-97F5-5E452170B57C}" srcId="{6B39DF2E-6125-4294-B9BE-29AB198C9244}" destId="{8BF1E15A-8834-41FF-B5DD-196B7A19D754}" srcOrd="3" destOrd="0" parTransId="{679891B1-DA8A-4662-8ADE-AA7F291392C1}" sibTransId="{9A73493D-ED92-4F6F-BBDD-48256E2A6F2C}"/>
    <dgm:cxn modelId="{BD101520-8446-4802-A5E0-BD5DA21D7BC7}" srcId="{6B39DF2E-6125-4294-B9BE-29AB198C9244}" destId="{F4B394F3-24CB-4F62-95FC-0D086BB740CF}" srcOrd="2" destOrd="0" parTransId="{11C9BDE7-D3C1-48C6-B73E-16FEF4C07C83}" sibTransId="{F8CDE7D2-55E1-43E2-9879-3C9FB38CE0B7}"/>
    <dgm:cxn modelId="{D8F5695E-6314-4A59-AD20-119BAE252E37}" type="presOf" srcId="{7F2C19D0-C018-42B6-B108-829F64FE6468}" destId="{0C7932C4-25EF-4E6F-87C3-811992649F80}" srcOrd="0" destOrd="0" presId="urn:microsoft.com/office/officeart/2005/8/layout/vList2"/>
    <dgm:cxn modelId="{71070D66-E042-4BEF-9100-A94CCF187E03}" srcId="{6B39DF2E-6125-4294-B9BE-29AB198C9244}" destId="{D106782F-E074-4FF3-911E-39CA5EBA4458}" srcOrd="1" destOrd="0" parTransId="{61965780-0CFA-49E4-9493-481414AF8078}" sibTransId="{C286613B-361D-45DE-8609-DF541A9593E3}"/>
    <dgm:cxn modelId="{260FF897-E8D5-48C6-A989-0447A7F73C04}" type="presOf" srcId="{D106782F-E074-4FF3-911E-39CA5EBA4458}" destId="{96DE0D63-7396-4D99-A0CC-2DAA57C08065}" srcOrd="0" destOrd="0" presId="urn:microsoft.com/office/officeart/2005/8/layout/vList2"/>
    <dgm:cxn modelId="{92B0609A-2455-4657-9829-17C91F0EBF93}" srcId="{6B39DF2E-6125-4294-B9BE-29AB198C9244}" destId="{7F2C19D0-C018-42B6-B108-829F64FE6468}" srcOrd="0" destOrd="0" parTransId="{D336E4D0-D1FC-4B39-8425-DEEE24A9C740}" sibTransId="{0412389B-EB9F-4A1F-A839-F955BE63906E}"/>
    <dgm:cxn modelId="{E3388DC8-0F3A-4E29-8641-96221EAB10FD}" type="presOf" srcId="{8BF1E15A-8834-41FF-B5DD-196B7A19D754}" destId="{D1C41E2D-56DE-42DE-85EC-5CCD4A54933F}" srcOrd="0" destOrd="0" presId="urn:microsoft.com/office/officeart/2005/8/layout/vList2"/>
    <dgm:cxn modelId="{AC8845F4-F08A-4996-8252-80848BF17D0F}" type="presOf" srcId="{F4B394F3-24CB-4F62-95FC-0D086BB740CF}" destId="{DA35779C-A1B2-44D6-A0FB-F1D72273B1BA}" srcOrd="0" destOrd="0" presId="urn:microsoft.com/office/officeart/2005/8/layout/vList2"/>
    <dgm:cxn modelId="{4BCE7654-F8F2-4C6E-9777-DB5EE7D5E76B}" type="presParOf" srcId="{057DEF7F-6370-421C-B334-F486C47E4D42}" destId="{0C7932C4-25EF-4E6F-87C3-811992649F80}" srcOrd="0" destOrd="0" presId="urn:microsoft.com/office/officeart/2005/8/layout/vList2"/>
    <dgm:cxn modelId="{8A0E73D2-DA55-46C8-BE7D-AC9D3B9834CB}" type="presParOf" srcId="{057DEF7F-6370-421C-B334-F486C47E4D42}" destId="{96DA1EE9-4ED4-449C-947D-DE0F9AF56E25}" srcOrd="1" destOrd="0" presId="urn:microsoft.com/office/officeart/2005/8/layout/vList2"/>
    <dgm:cxn modelId="{B44518C8-91FC-488F-A181-B8A7D974F5E5}" type="presParOf" srcId="{057DEF7F-6370-421C-B334-F486C47E4D42}" destId="{96DE0D63-7396-4D99-A0CC-2DAA57C08065}" srcOrd="2" destOrd="0" presId="urn:microsoft.com/office/officeart/2005/8/layout/vList2"/>
    <dgm:cxn modelId="{584CE78A-C96B-4670-806A-CE51E028D39C}" type="presParOf" srcId="{057DEF7F-6370-421C-B334-F486C47E4D42}" destId="{968D433A-9DAA-42EE-A6B0-AFB5B3CFB5D1}" srcOrd="3" destOrd="0" presId="urn:microsoft.com/office/officeart/2005/8/layout/vList2"/>
    <dgm:cxn modelId="{D9BFCC19-E446-4415-8BF7-7821674533CD}" type="presParOf" srcId="{057DEF7F-6370-421C-B334-F486C47E4D42}" destId="{DA35779C-A1B2-44D6-A0FB-F1D72273B1BA}" srcOrd="4" destOrd="0" presId="urn:microsoft.com/office/officeart/2005/8/layout/vList2"/>
    <dgm:cxn modelId="{B2CEFA81-52BC-467B-944B-D51627F366B9}" type="presParOf" srcId="{057DEF7F-6370-421C-B334-F486C47E4D42}" destId="{45527769-20F3-4C17-8DA4-264A77E0161C}" srcOrd="5" destOrd="0" presId="urn:microsoft.com/office/officeart/2005/8/layout/vList2"/>
    <dgm:cxn modelId="{34F5E953-CD97-43D2-A4FD-C087190049DF}" type="presParOf" srcId="{057DEF7F-6370-421C-B334-F486C47E4D42}" destId="{D1C41E2D-56DE-42DE-85EC-5CCD4A54933F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6DCA5C6-0189-487D-AF34-5F6AC2974280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AA1EBC41-D7E5-430F-965B-7E9C8205E05B}">
      <dgm:prSet/>
      <dgm:spPr/>
      <dgm:t>
        <a:bodyPr/>
        <a:lstStyle/>
        <a:p>
          <a:pPr>
            <a:defRPr b="1"/>
          </a:pPr>
          <a:r>
            <a:rPr lang="en-US" dirty="0"/>
            <a:t>Functions</a:t>
          </a:r>
        </a:p>
      </dgm:t>
    </dgm:pt>
    <dgm:pt modelId="{D3911C3A-1F86-4BF9-9BEF-CF97EE87F297}" type="parTrans" cxnId="{EDB9BF97-E5E9-4692-BDD0-4B3FE1B7F8E3}">
      <dgm:prSet/>
      <dgm:spPr/>
      <dgm:t>
        <a:bodyPr/>
        <a:lstStyle/>
        <a:p>
          <a:endParaRPr lang="en-US"/>
        </a:p>
      </dgm:t>
    </dgm:pt>
    <dgm:pt modelId="{02DFE6AE-0457-4384-8579-8119D0E3F3F5}" type="sibTrans" cxnId="{EDB9BF97-E5E9-4692-BDD0-4B3FE1B7F8E3}">
      <dgm:prSet/>
      <dgm:spPr/>
      <dgm:t>
        <a:bodyPr/>
        <a:lstStyle/>
        <a:p>
          <a:endParaRPr lang="en-US"/>
        </a:p>
      </dgm:t>
    </dgm:pt>
    <dgm:pt modelId="{57F45D50-8A7C-470F-B069-9F5295D2E6C2}">
      <dgm:prSet/>
      <dgm:spPr/>
      <dgm:t>
        <a:bodyPr/>
        <a:lstStyle/>
        <a:p>
          <a:pPr>
            <a:defRPr b="1"/>
          </a:pPr>
          <a:r>
            <a:rPr lang="en-US" dirty="0"/>
            <a:t>While Loops</a:t>
          </a:r>
        </a:p>
      </dgm:t>
    </dgm:pt>
    <dgm:pt modelId="{1DD29412-37B6-4221-ADF1-C06803F92D56}" type="parTrans" cxnId="{8B8A55A3-B178-4E77-A23B-8835435C0CDE}">
      <dgm:prSet/>
      <dgm:spPr/>
      <dgm:t>
        <a:bodyPr/>
        <a:lstStyle/>
        <a:p>
          <a:endParaRPr lang="en-US"/>
        </a:p>
      </dgm:t>
    </dgm:pt>
    <dgm:pt modelId="{EC38BE14-1928-41B4-80E5-6DE3A689C88C}" type="sibTrans" cxnId="{8B8A55A3-B178-4E77-A23B-8835435C0CDE}">
      <dgm:prSet/>
      <dgm:spPr/>
      <dgm:t>
        <a:bodyPr/>
        <a:lstStyle/>
        <a:p>
          <a:endParaRPr lang="en-US"/>
        </a:p>
      </dgm:t>
    </dgm:pt>
    <dgm:pt modelId="{92EF0685-06F4-466E-A9B5-8F5DC0491FA7}">
      <dgm:prSet/>
      <dgm:spPr/>
      <dgm:t>
        <a:bodyPr/>
        <a:lstStyle/>
        <a:p>
          <a:pPr>
            <a:defRPr b="1"/>
          </a:pPr>
          <a:r>
            <a:rPr lang="en-US" dirty="0"/>
            <a:t>Modules</a:t>
          </a:r>
        </a:p>
      </dgm:t>
    </dgm:pt>
    <dgm:pt modelId="{3991F6F3-C3CB-4060-BCAD-0E2B1567395B}" type="parTrans" cxnId="{E8675E03-85AD-4B37-9B17-A2490D55B9BD}">
      <dgm:prSet/>
      <dgm:spPr/>
      <dgm:t>
        <a:bodyPr/>
        <a:lstStyle/>
        <a:p>
          <a:endParaRPr lang="en-US"/>
        </a:p>
      </dgm:t>
    </dgm:pt>
    <dgm:pt modelId="{5AE0CD95-988A-43A6-B069-0624E1F0E7A4}" type="sibTrans" cxnId="{E8675E03-85AD-4B37-9B17-A2490D55B9BD}">
      <dgm:prSet/>
      <dgm:spPr/>
      <dgm:t>
        <a:bodyPr/>
        <a:lstStyle/>
        <a:p>
          <a:endParaRPr lang="en-US"/>
        </a:p>
      </dgm:t>
    </dgm:pt>
    <dgm:pt modelId="{11770570-921C-41F9-AA00-9BFE155E3AD7}">
      <dgm:prSet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 </a:t>
          </a:r>
          <a:r>
            <a:rPr lang="en-US" dirty="0" err="1"/>
            <a:t>Textwrap</a:t>
          </a:r>
          <a:r>
            <a:rPr lang="en-US" dirty="0"/>
            <a:t> and </a:t>
          </a:r>
          <a:r>
            <a:rPr lang="en-US" dirty="0" err="1"/>
            <a:t>Shutil</a:t>
          </a:r>
          <a:endParaRPr lang="en-US" dirty="0"/>
        </a:p>
      </dgm:t>
    </dgm:pt>
    <dgm:pt modelId="{9EA04D98-03D0-4BE5-8BB0-3C1943F905F9}" type="parTrans" cxnId="{57B58520-4B2A-4101-976E-3214257DF2E6}">
      <dgm:prSet/>
      <dgm:spPr/>
      <dgm:t>
        <a:bodyPr/>
        <a:lstStyle/>
        <a:p>
          <a:endParaRPr lang="en-US"/>
        </a:p>
      </dgm:t>
    </dgm:pt>
    <dgm:pt modelId="{696072F8-B08D-442F-98BE-D183934B8149}" type="sibTrans" cxnId="{57B58520-4B2A-4101-976E-3214257DF2E6}">
      <dgm:prSet/>
      <dgm:spPr/>
      <dgm:t>
        <a:bodyPr/>
        <a:lstStyle/>
        <a:p>
          <a:endParaRPr lang="en-US"/>
        </a:p>
      </dgm:t>
    </dgm:pt>
    <dgm:pt modelId="{DF87D982-5058-4BAB-96AF-C35EFA3C88A2}">
      <dgm:prSet/>
      <dgm:spPr/>
      <dgm:t>
        <a:bodyPr/>
        <a:lstStyle/>
        <a:p>
          <a:pPr>
            <a:defRPr b="1"/>
          </a:pPr>
          <a:r>
            <a:rPr lang="en-US" dirty="0"/>
            <a:t>If Statements</a:t>
          </a:r>
        </a:p>
      </dgm:t>
    </dgm:pt>
    <dgm:pt modelId="{867CFB1F-5D34-4C66-8F21-8C10EDDFEE43}" type="parTrans" cxnId="{B4FDEA56-9C4F-4284-8A22-4CA2D795565D}">
      <dgm:prSet/>
      <dgm:spPr/>
      <dgm:t>
        <a:bodyPr/>
        <a:lstStyle/>
        <a:p>
          <a:endParaRPr lang="en-US"/>
        </a:p>
      </dgm:t>
    </dgm:pt>
    <dgm:pt modelId="{D8A16257-0428-47ED-A1B7-2ECDDAEAA6AE}" type="sibTrans" cxnId="{B4FDEA56-9C4F-4284-8A22-4CA2D795565D}">
      <dgm:prSet/>
      <dgm:spPr/>
      <dgm:t>
        <a:bodyPr/>
        <a:lstStyle/>
        <a:p>
          <a:endParaRPr lang="en-US"/>
        </a:p>
      </dgm:t>
    </dgm:pt>
    <dgm:pt modelId="{267132D6-1109-45E9-BA82-153E6638B6AF}" type="pres">
      <dgm:prSet presAssocID="{F6DCA5C6-0189-487D-AF34-5F6AC2974280}" presName="root" presStyleCnt="0">
        <dgm:presLayoutVars>
          <dgm:dir/>
          <dgm:resizeHandles val="exact"/>
        </dgm:presLayoutVars>
      </dgm:prSet>
      <dgm:spPr/>
    </dgm:pt>
    <dgm:pt modelId="{F2A8EB91-481C-4061-916A-BE9C35C45DF9}" type="pres">
      <dgm:prSet presAssocID="{AA1EBC41-D7E5-430F-965B-7E9C8205E05B}" presName="compNode" presStyleCnt="0"/>
      <dgm:spPr/>
    </dgm:pt>
    <dgm:pt modelId="{61DBCE62-AC95-4343-8313-737AABF68B3F}" type="pres">
      <dgm:prSet presAssocID="{AA1EBC41-D7E5-430F-965B-7E9C8205E05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CBC97FC6-5811-44C0-820F-0CC4E05FC584}" type="pres">
      <dgm:prSet presAssocID="{AA1EBC41-D7E5-430F-965B-7E9C8205E05B}" presName="iconSpace" presStyleCnt="0"/>
      <dgm:spPr/>
    </dgm:pt>
    <dgm:pt modelId="{B3936640-3D37-4EB2-8AEE-E2C35114245F}" type="pres">
      <dgm:prSet presAssocID="{AA1EBC41-D7E5-430F-965B-7E9C8205E05B}" presName="parTx" presStyleLbl="revTx" presStyleIdx="0" presStyleCnt="8">
        <dgm:presLayoutVars>
          <dgm:chMax val="0"/>
          <dgm:chPref val="0"/>
        </dgm:presLayoutVars>
      </dgm:prSet>
      <dgm:spPr/>
    </dgm:pt>
    <dgm:pt modelId="{7B2FDC95-E41B-43B8-9FA4-C888C10D460A}" type="pres">
      <dgm:prSet presAssocID="{AA1EBC41-D7E5-430F-965B-7E9C8205E05B}" presName="txSpace" presStyleCnt="0"/>
      <dgm:spPr/>
    </dgm:pt>
    <dgm:pt modelId="{44D4E72E-CAB9-4157-AE9F-4EA91AC8F551}" type="pres">
      <dgm:prSet presAssocID="{AA1EBC41-D7E5-430F-965B-7E9C8205E05B}" presName="desTx" presStyleLbl="revTx" presStyleIdx="1" presStyleCnt="8">
        <dgm:presLayoutVars/>
      </dgm:prSet>
      <dgm:spPr/>
    </dgm:pt>
    <dgm:pt modelId="{F13532A0-314E-4BEB-9DB6-5576E84F6D33}" type="pres">
      <dgm:prSet presAssocID="{02DFE6AE-0457-4384-8579-8119D0E3F3F5}" presName="sibTrans" presStyleCnt="0"/>
      <dgm:spPr/>
    </dgm:pt>
    <dgm:pt modelId="{C4D70548-0D6E-465E-93DF-97E9B070FD6D}" type="pres">
      <dgm:prSet presAssocID="{57F45D50-8A7C-470F-B069-9F5295D2E6C2}" presName="compNode" presStyleCnt="0"/>
      <dgm:spPr/>
    </dgm:pt>
    <dgm:pt modelId="{FF48F38F-6608-448C-A491-168A8198F380}" type="pres">
      <dgm:prSet presAssocID="{57F45D50-8A7C-470F-B069-9F5295D2E6C2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peat"/>
        </a:ext>
      </dgm:extLst>
    </dgm:pt>
    <dgm:pt modelId="{4E66EE46-D195-45C7-9C3D-DBE4717B2EBB}" type="pres">
      <dgm:prSet presAssocID="{57F45D50-8A7C-470F-B069-9F5295D2E6C2}" presName="iconSpace" presStyleCnt="0"/>
      <dgm:spPr/>
    </dgm:pt>
    <dgm:pt modelId="{F02DC477-60DB-4ACF-9CF0-0B6A7A3EE0A4}" type="pres">
      <dgm:prSet presAssocID="{57F45D50-8A7C-470F-B069-9F5295D2E6C2}" presName="parTx" presStyleLbl="revTx" presStyleIdx="2" presStyleCnt="8">
        <dgm:presLayoutVars>
          <dgm:chMax val="0"/>
          <dgm:chPref val="0"/>
        </dgm:presLayoutVars>
      </dgm:prSet>
      <dgm:spPr/>
    </dgm:pt>
    <dgm:pt modelId="{FF907FAD-3D26-4E40-B730-333EFCABABDA}" type="pres">
      <dgm:prSet presAssocID="{57F45D50-8A7C-470F-B069-9F5295D2E6C2}" presName="txSpace" presStyleCnt="0"/>
      <dgm:spPr/>
    </dgm:pt>
    <dgm:pt modelId="{5A17C075-8444-4A20-8628-98062D87F1DF}" type="pres">
      <dgm:prSet presAssocID="{57F45D50-8A7C-470F-B069-9F5295D2E6C2}" presName="desTx" presStyleLbl="revTx" presStyleIdx="3" presStyleCnt="8">
        <dgm:presLayoutVars/>
      </dgm:prSet>
      <dgm:spPr/>
    </dgm:pt>
    <dgm:pt modelId="{495675CB-31D8-4615-9A51-AAB5DE889DB1}" type="pres">
      <dgm:prSet presAssocID="{EC38BE14-1928-41B4-80E5-6DE3A689C88C}" presName="sibTrans" presStyleCnt="0"/>
      <dgm:spPr/>
    </dgm:pt>
    <dgm:pt modelId="{2F91028A-BD6C-4FCD-B518-36200A7C9B37}" type="pres">
      <dgm:prSet presAssocID="{92EF0685-06F4-466E-A9B5-8F5DC0491FA7}" presName="compNode" presStyleCnt="0"/>
      <dgm:spPr/>
    </dgm:pt>
    <dgm:pt modelId="{B9FFD6BB-36FB-4A5E-A51F-6F827233154F}" type="pres">
      <dgm:prSet presAssocID="{92EF0685-06F4-466E-A9B5-8F5DC0491FA7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 Network"/>
        </a:ext>
      </dgm:extLst>
    </dgm:pt>
    <dgm:pt modelId="{70CA1FCE-AC64-489F-9811-1F5936ABD53E}" type="pres">
      <dgm:prSet presAssocID="{92EF0685-06F4-466E-A9B5-8F5DC0491FA7}" presName="iconSpace" presStyleCnt="0"/>
      <dgm:spPr/>
    </dgm:pt>
    <dgm:pt modelId="{D50A702A-463F-49C5-8B43-9684FD341411}" type="pres">
      <dgm:prSet presAssocID="{92EF0685-06F4-466E-A9B5-8F5DC0491FA7}" presName="parTx" presStyleLbl="revTx" presStyleIdx="4" presStyleCnt="8">
        <dgm:presLayoutVars>
          <dgm:chMax val="0"/>
          <dgm:chPref val="0"/>
        </dgm:presLayoutVars>
      </dgm:prSet>
      <dgm:spPr/>
    </dgm:pt>
    <dgm:pt modelId="{B69540B6-4529-47D1-9D68-85DDA06D863E}" type="pres">
      <dgm:prSet presAssocID="{92EF0685-06F4-466E-A9B5-8F5DC0491FA7}" presName="txSpace" presStyleCnt="0"/>
      <dgm:spPr/>
    </dgm:pt>
    <dgm:pt modelId="{5621F856-A618-4729-B054-8178E0E8F0DF}" type="pres">
      <dgm:prSet presAssocID="{92EF0685-06F4-466E-A9B5-8F5DC0491FA7}" presName="desTx" presStyleLbl="revTx" presStyleIdx="5" presStyleCnt="8">
        <dgm:presLayoutVars/>
      </dgm:prSet>
      <dgm:spPr/>
    </dgm:pt>
    <dgm:pt modelId="{28CFA7B4-91B7-4B58-BEDB-DB7C3CA4EF6D}" type="pres">
      <dgm:prSet presAssocID="{5AE0CD95-988A-43A6-B069-0624E1F0E7A4}" presName="sibTrans" presStyleCnt="0"/>
      <dgm:spPr/>
    </dgm:pt>
    <dgm:pt modelId="{C0852977-D3DC-4485-B510-43E1C27A43EB}" type="pres">
      <dgm:prSet presAssocID="{DF87D982-5058-4BAB-96AF-C35EFA3C88A2}" presName="compNode" presStyleCnt="0"/>
      <dgm:spPr/>
    </dgm:pt>
    <dgm:pt modelId="{13C384EA-4638-400D-B860-95B2284B9E3B}" type="pres">
      <dgm:prSet presAssocID="{DF87D982-5058-4BAB-96AF-C35EFA3C88A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21371507-036D-42F7-BE2B-389F82FF5632}" type="pres">
      <dgm:prSet presAssocID="{DF87D982-5058-4BAB-96AF-C35EFA3C88A2}" presName="iconSpace" presStyleCnt="0"/>
      <dgm:spPr/>
    </dgm:pt>
    <dgm:pt modelId="{28962900-1A3D-4EA5-B574-71C4DACAFF8F}" type="pres">
      <dgm:prSet presAssocID="{DF87D982-5058-4BAB-96AF-C35EFA3C88A2}" presName="parTx" presStyleLbl="revTx" presStyleIdx="6" presStyleCnt="8">
        <dgm:presLayoutVars>
          <dgm:chMax val="0"/>
          <dgm:chPref val="0"/>
        </dgm:presLayoutVars>
      </dgm:prSet>
      <dgm:spPr/>
    </dgm:pt>
    <dgm:pt modelId="{190310E4-7B1E-409F-ABA9-FCA1378B1F7F}" type="pres">
      <dgm:prSet presAssocID="{DF87D982-5058-4BAB-96AF-C35EFA3C88A2}" presName="txSpace" presStyleCnt="0"/>
      <dgm:spPr/>
    </dgm:pt>
    <dgm:pt modelId="{68613CBF-1A63-4DBF-92FC-5C885F5E238B}" type="pres">
      <dgm:prSet presAssocID="{DF87D982-5058-4BAB-96AF-C35EFA3C88A2}" presName="desTx" presStyleLbl="revTx" presStyleIdx="7" presStyleCnt="8">
        <dgm:presLayoutVars/>
      </dgm:prSet>
      <dgm:spPr/>
    </dgm:pt>
  </dgm:ptLst>
  <dgm:cxnLst>
    <dgm:cxn modelId="{E8675E03-85AD-4B37-9B17-A2490D55B9BD}" srcId="{F6DCA5C6-0189-487D-AF34-5F6AC2974280}" destId="{92EF0685-06F4-466E-A9B5-8F5DC0491FA7}" srcOrd="2" destOrd="0" parTransId="{3991F6F3-C3CB-4060-BCAD-0E2B1567395B}" sibTransId="{5AE0CD95-988A-43A6-B069-0624E1F0E7A4}"/>
    <dgm:cxn modelId="{52C45D08-D1F2-4520-BDA8-36FBE89612A7}" type="presOf" srcId="{92EF0685-06F4-466E-A9B5-8F5DC0491FA7}" destId="{D50A702A-463F-49C5-8B43-9684FD341411}" srcOrd="0" destOrd="0" presId="urn:microsoft.com/office/officeart/2018/5/layout/CenteredIconLabelDescriptionList"/>
    <dgm:cxn modelId="{57B58520-4B2A-4101-976E-3214257DF2E6}" srcId="{92EF0685-06F4-466E-A9B5-8F5DC0491FA7}" destId="{11770570-921C-41F9-AA00-9BFE155E3AD7}" srcOrd="0" destOrd="0" parTransId="{9EA04D98-03D0-4BE5-8BB0-3C1943F905F9}" sibTransId="{696072F8-B08D-442F-98BE-D183934B8149}"/>
    <dgm:cxn modelId="{98DF7473-D17D-4688-9310-AFF89CBD46B9}" type="presOf" srcId="{11770570-921C-41F9-AA00-9BFE155E3AD7}" destId="{5621F856-A618-4729-B054-8178E0E8F0DF}" srcOrd="0" destOrd="0" presId="urn:microsoft.com/office/officeart/2018/5/layout/CenteredIconLabelDescriptionList"/>
    <dgm:cxn modelId="{B4FDEA56-9C4F-4284-8A22-4CA2D795565D}" srcId="{F6DCA5C6-0189-487D-AF34-5F6AC2974280}" destId="{DF87D982-5058-4BAB-96AF-C35EFA3C88A2}" srcOrd="3" destOrd="0" parTransId="{867CFB1F-5D34-4C66-8F21-8C10EDDFEE43}" sibTransId="{D8A16257-0428-47ED-A1B7-2ECDDAEAA6AE}"/>
    <dgm:cxn modelId="{35A6807C-A058-4207-BAD8-671BDEA86CD8}" type="presOf" srcId="{F6DCA5C6-0189-487D-AF34-5F6AC2974280}" destId="{267132D6-1109-45E9-BA82-153E6638B6AF}" srcOrd="0" destOrd="0" presId="urn:microsoft.com/office/officeart/2018/5/layout/CenteredIconLabelDescriptionList"/>
    <dgm:cxn modelId="{BEE8858F-E201-4FD0-AD64-75DB876CA64F}" type="presOf" srcId="{AA1EBC41-D7E5-430F-965B-7E9C8205E05B}" destId="{B3936640-3D37-4EB2-8AEE-E2C35114245F}" srcOrd="0" destOrd="0" presId="urn:microsoft.com/office/officeart/2018/5/layout/CenteredIconLabelDescriptionList"/>
    <dgm:cxn modelId="{EDB9BF97-E5E9-4692-BDD0-4B3FE1B7F8E3}" srcId="{F6DCA5C6-0189-487D-AF34-5F6AC2974280}" destId="{AA1EBC41-D7E5-430F-965B-7E9C8205E05B}" srcOrd="0" destOrd="0" parTransId="{D3911C3A-1F86-4BF9-9BEF-CF97EE87F297}" sibTransId="{02DFE6AE-0457-4384-8579-8119D0E3F3F5}"/>
    <dgm:cxn modelId="{8B8A55A3-B178-4E77-A23B-8835435C0CDE}" srcId="{F6DCA5C6-0189-487D-AF34-5F6AC2974280}" destId="{57F45D50-8A7C-470F-B069-9F5295D2E6C2}" srcOrd="1" destOrd="0" parTransId="{1DD29412-37B6-4221-ADF1-C06803F92D56}" sibTransId="{EC38BE14-1928-41B4-80E5-6DE3A689C88C}"/>
    <dgm:cxn modelId="{B39BC6B3-8672-4308-A355-F5A5A8D14FC3}" type="presOf" srcId="{57F45D50-8A7C-470F-B069-9F5295D2E6C2}" destId="{F02DC477-60DB-4ACF-9CF0-0B6A7A3EE0A4}" srcOrd="0" destOrd="0" presId="urn:microsoft.com/office/officeart/2018/5/layout/CenteredIconLabelDescriptionList"/>
    <dgm:cxn modelId="{781B2BFF-9EF9-442D-9FDF-B4AA75822225}" type="presOf" srcId="{DF87D982-5058-4BAB-96AF-C35EFA3C88A2}" destId="{28962900-1A3D-4EA5-B574-71C4DACAFF8F}" srcOrd="0" destOrd="0" presId="urn:microsoft.com/office/officeart/2018/5/layout/CenteredIconLabelDescriptionList"/>
    <dgm:cxn modelId="{027B2576-95C0-4765-9B69-3DA4B547B0D6}" type="presParOf" srcId="{267132D6-1109-45E9-BA82-153E6638B6AF}" destId="{F2A8EB91-481C-4061-916A-BE9C35C45DF9}" srcOrd="0" destOrd="0" presId="urn:microsoft.com/office/officeart/2018/5/layout/CenteredIconLabelDescriptionList"/>
    <dgm:cxn modelId="{3B853361-7ADA-44A8-AFF1-CA463272FE4A}" type="presParOf" srcId="{F2A8EB91-481C-4061-916A-BE9C35C45DF9}" destId="{61DBCE62-AC95-4343-8313-737AABF68B3F}" srcOrd="0" destOrd="0" presId="urn:microsoft.com/office/officeart/2018/5/layout/CenteredIconLabelDescriptionList"/>
    <dgm:cxn modelId="{10F95E70-6205-46E4-B33B-3BB14118480A}" type="presParOf" srcId="{F2A8EB91-481C-4061-916A-BE9C35C45DF9}" destId="{CBC97FC6-5811-44C0-820F-0CC4E05FC584}" srcOrd="1" destOrd="0" presId="urn:microsoft.com/office/officeart/2018/5/layout/CenteredIconLabelDescriptionList"/>
    <dgm:cxn modelId="{CB477CFE-6822-465B-997F-8A37BE35F87E}" type="presParOf" srcId="{F2A8EB91-481C-4061-916A-BE9C35C45DF9}" destId="{B3936640-3D37-4EB2-8AEE-E2C35114245F}" srcOrd="2" destOrd="0" presId="urn:microsoft.com/office/officeart/2018/5/layout/CenteredIconLabelDescriptionList"/>
    <dgm:cxn modelId="{9278C3E5-218E-4300-B1E5-324915F80489}" type="presParOf" srcId="{F2A8EB91-481C-4061-916A-BE9C35C45DF9}" destId="{7B2FDC95-E41B-43B8-9FA4-C888C10D460A}" srcOrd="3" destOrd="0" presId="urn:microsoft.com/office/officeart/2018/5/layout/CenteredIconLabelDescriptionList"/>
    <dgm:cxn modelId="{4A03928E-9B9F-44F2-8AEE-1E6EAC573007}" type="presParOf" srcId="{F2A8EB91-481C-4061-916A-BE9C35C45DF9}" destId="{44D4E72E-CAB9-4157-AE9F-4EA91AC8F551}" srcOrd="4" destOrd="0" presId="urn:microsoft.com/office/officeart/2018/5/layout/CenteredIconLabelDescriptionList"/>
    <dgm:cxn modelId="{88F14351-EF55-47FC-9462-37D751E8F49C}" type="presParOf" srcId="{267132D6-1109-45E9-BA82-153E6638B6AF}" destId="{F13532A0-314E-4BEB-9DB6-5576E84F6D33}" srcOrd="1" destOrd="0" presId="urn:microsoft.com/office/officeart/2018/5/layout/CenteredIconLabelDescriptionList"/>
    <dgm:cxn modelId="{65AB85CE-C326-4315-BDE0-4F1CA1E21245}" type="presParOf" srcId="{267132D6-1109-45E9-BA82-153E6638B6AF}" destId="{C4D70548-0D6E-465E-93DF-97E9B070FD6D}" srcOrd="2" destOrd="0" presId="urn:microsoft.com/office/officeart/2018/5/layout/CenteredIconLabelDescriptionList"/>
    <dgm:cxn modelId="{18AA9ABB-390F-43BD-9550-6F11FEB3BA8D}" type="presParOf" srcId="{C4D70548-0D6E-465E-93DF-97E9B070FD6D}" destId="{FF48F38F-6608-448C-A491-168A8198F380}" srcOrd="0" destOrd="0" presId="urn:microsoft.com/office/officeart/2018/5/layout/CenteredIconLabelDescriptionList"/>
    <dgm:cxn modelId="{9113DDF1-41A6-49C0-A18B-3CC95B684320}" type="presParOf" srcId="{C4D70548-0D6E-465E-93DF-97E9B070FD6D}" destId="{4E66EE46-D195-45C7-9C3D-DBE4717B2EBB}" srcOrd="1" destOrd="0" presId="urn:microsoft.com/office/officeart/2018/5/layout/CenteredIconLabelDescriptionList"/>
    <dgm:cxn modelId="{57ECED07-0D63-4162-94C9-20AB00EA9A00}" type="presParOf" srcId="{C4D70548-0D6E-465E-93DF-97E9B070FD6D}" destId="{F02DC477-60DB-4ACF-9CF0-0B6A7A3EE0A4}" srcOrd="2" destOrd="0" presId="urn:microsoft.com/office/officeart/2018/5/layout/CenteredIconLabelDescriptionList"/>
    <dgm:cxn modelId="{6D7BEC82-ABEC-413E-9EE9-3F2DE5237686}" type="presParOf" srcId="{C4D70548-0D6E-465E-93DF-97E9B070FD6D}" destId="{FF907FAD-3D26-4E40-B730-333EFCABABDA}" srcOrd="3" destOrd="0" presId="urn:microsoft.com/office/officeart/2018/5/layout/CenteredIconLabelDescriptionList"/>
    <dgm:cxn modelId="{6EE07884-F7E7-4396-8968-DD8137BE402D}" type="presParOf" srcId="{C4D70548-0D6E-465E-93DF-97E9B070FD6D}" destId="{5A17C075-8444-4A20-8628-98062D87F1DF}" srcOrd="4" destOrd="0" presId="urn:microsoft.com/office/officeart/2018/5/layout/CenteredIconLabelDescriptionList"/>
    <dgm:cxn modelId="{970A8A5F-4FB8-4848-B763-C06167315350}" type="presParOf" srcId="{267132D6-1109-45E9-BA82-153E6638B6AF}" destId="{495675CB-31D8-4615-9A51-AAB5DE889DB1}" srcOrd="3" destOrd="0" presId="urn:microsoft.com/office/officeart/2018/5/layout/CenteredIconLabelDescriptionList"/>
    <dgm:cxn modelId="{92C6EB3E-28E3-4580-840D-27F851E1A745}" type="presParOf" srcId="{267132D6-1109-45E9-BA82-153E6638B6AF}" destId="{2F91028A-BD6C-4FCD-B518-36200A7C9B37}" srcOrd="4" destOrd="0" presId="urn:microsoft.com/office/officeart/2018/5/layout/CenteredIconLabelDescriptionList"/>
    <dgm:cxn modelId="{291D4894-8796-41EB-BBF7-6AC2FEE156AD}" type="presParOf" srcId="{2F91028A-BD6C-4FCD-B518-36200A7C9B37}" destId="{B9FFD6BB-36FB-4A5E-A51F-6F827233154F}" srcOrd="0" destOrd="0" presId="urn:microsoft.com/office/officeart/2018/5/layout/CenteredIconLabelDescriptionList"/>
    <dgm:cxn modelId="{977D5C38-F91C-487E-BCC9-C158A153853F}" type="presParOf" srcId="{2F91028A-BD6C-4FCD-B518-36200A7C9B37}" destId="{70CA1FCE-AC64-489F-9811-1F5936ABD53E}" srcOrd="1" destOrd="0" presId="urn:microsoft.com/office/officeart/2018/5/layout/CenteredIconLabelDescriptionList"/>
    <dgm:cxn modelId="{215F08BB-926E-4DC9-9729-AECDA3E3CCB5}" type="presParOf" srcId="{2F91028A-BD6C-4FCD-B518-36200A7C9B37}" destId="{D50A702A-463F-49C5-8B43-9684FD341411}" srcOrd="2" destOrd="0" presId="urn:microsoft.com/office/officeart/2018/5/layout/CenteredIconLabelDescriptionList"/>
    <dgm:cxn modelId="{60577EDC-1085-44D3-8F7E-C16A4C8D6F0B}" type="presParOf" srcId="{2F91028A-BD6C-4FCD-B518-36200A7C9B37}" destId="{B69540B6-4529-47D1-9D68-85DDA06D863E}" srcOrd="3" destOrd="0" presId="urn:microsoft.com/office/officeart/2018/5/layout/CenteredIconLabelDescriptionList"/>
    <dgm:cxn modelId="{610B4C51-2814-4C16-96EB-ED686F104B2C}" type="presParOf" srcId="{2F91028A-BD6C-4FCD-B518-36200A7C9B37}" destId="{5621F856-A618-4729-B054-8178E0E8F0DF}" srcOrd="4" destOrd="0" presId="urn:microsoft.com/office/officeart/2018/5/layout/CenteredIconLabelDescriptionList"/>
    <dgm:cxn modelId="{26046B4A-5F2F-4887-B2F8-736FBDEF6D5A}" type="presParOf" srcId="{267132D6-1109-45E9-BA82-153E6638B6AF}" destId="{28CFA7B4-91B7-4B58-BEDB-DB7C3CA4EF6D}" srcOrd="5" destOrd="0" presId="urn:microsoft.com/office/officeart/2018/5/layout/CenteredIconLabelDescriptionList"/>
    <dgm:cxn modelId="{0E955BD6-C5B1-4087-A731-3E539436ADF6}" type="presParOf" srcId="{267132D6-1109-45E9-BA82-153E6638B6AF}" destId="{C0852977-D3DC-4485-B510-43E1C27A43EB}" srcOrd="6" destOrd="0" presId="urn:microsoft.com/office/officeart/2018/5/layout/CenteredIconLabelDescriptionList"/>
    <dgm:cxn modelId="{9B78AB93-3015-46B0-99CA-3B0E9D6F9472}" type="presParOf" srcId="{C0852977-D3DC-4485-B510-43E1C27A43EB}" destId="{13C384EA-4638-400D-B860-95B2284B9E3B}" srcOrd="0" destOrd="0" presId="urn:microsoft.com/office/officeart/2018/5/layout/CenteredIconLabelDescriptionList"/>
    <dgm:cxn modelId="{7E8D657F-2547-49CD-99FF-35E68EA02FEC}" type="presParOf" srcId="{C0852977-D3DC-4485-B510-43E1C27A43EB}" destId="{21371507-036D-42F7-BE2B-389F82FF5632}" srcOrd="1" destOrd="0" presId="urn:microsoft.com/office/officeart/2018/5/layout/CenteredIconLabelDescriptionList"/>
    <dgm:cxn modelId="{C8499E5B-7FFD-435E-9FA7-4D2C54E01B95}" type="presParOf" srcId="{C0852977-D3DC-4485-B510-43E1C27A43EB}" destId="{28962900-1A3D-4EA5-B574-71C4DACAFF8F}" srcOrd="2" destOrd="0" presId="urn:microsoft.com/office/officeart/2018/5/layout/CenteredIconLabelDescriptionList"/>
    <dgm:cxn modelId="{DC7CD92C-5A3D-4A9B-91B6-D6DF52B52D65}" type="presParOf" srcId="{C0852977-D3DC-4485-B510-43E1C27A43EB}" destId="{190310E4-7B1E-409F-ABA9-FCA1378B1F7F}" srcOrd="3" destOrd="0" presId="urn:microsoft.com/office/officeart/2018/5/layout/CenteredIconLabelDescriptionList"/>
    <dgm:cxn modelId="{DC3E953E-DC79-4B62-B100-A1E83A47EB6F}" type="presParOf" srcId="{C0852977-D3DC-4485-B510-43E1C27A43EB}" destId="{68613CBF-1A63-4DBF-92FC-5C885F5E238B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87FDA34-E7AA-4ABE-9F87-623A7F683693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2A94C0B5-BFA3-4F8C-8ADB-C7ED655C1F3D}">
      <dgm:prSet/>
      <dgm:spPr/>
      <dgm:t>
        <a:bodyPr/>
        <a:lstStyle/>
        <a:p>
          <a:pPr>
            <a:defRPr b="1"/>
          </a:pPr>
          <a:r>
            <a:rPr lang="en-US"/>
            <a:t>Formatting and Readability</a:t>
          </a:r>
        </a:p>
      </dgm:t>
    </dgm:pt>
    <dgm:pt modelId="{6FAC9594-DB37-49B7-8A7A-0895BDD7AA23}" type="parTrans" cxnId="{96CC1B32-36AB-4658-9E03-94ECBC6D2386}">
      <dgm:prSet/>
      <dgm:spPr/>
      <dgm:t>
        <a:bodyPr/>
        <a:lstStyle/>
        <a:p>
          <a:endParaRPr lang="en-US"/>
        </a:p>
      </dgm:t>
    </dgm:pt>
    <dgm:pt modelId="{2A1C5E0D-40F5-4D16-967C-330E6977511D}" type="sibTrans" cxnId="{96CC1B32-36AB-4658-9E03-94ECBC6D2386}">
      <dgm:prSet/>
      <dgm:spPr/>
      <dgm:t>
        <a:bodyPr/>
        <a:lstStyle/>
        <a:p>
          <a:endParaRPr lang="en-US"/>
        </a:p>
      </dgm:t>
    </dgm:pt>
    <dgm:pt modelId="{1EAA86D0-97D6-4814-8D08-BAE33CB93D21}">
      <dgm:prSet/>
      <dgm:spPr/>
      <dgm:t>
        <a:bodyPr/>
        <a:lstStyle/>
        <a:p>
          <a:r>
            <a:rPr lang="en-US"/>
            <a:t>Shutil and Textwrap</a:t>
          </a:r>
        </a:p>
      </dgm:t>
    </dgm:pt>
    <dgm:pt modelId="{749D14B6-F6D1-4339-942A-EA3FC61F7601}" type="parTrans" cxnId="{7178CD18-1AEA-4728-85CA-5556215A8D74}">
      <dgm:prSet/>
      <dgm:spPr/>
      <dgm:t>
        <a:bodyPr/>
        <a:lstStyle/>
        <a:p>
          <a:endParaRPr lang="en-US"/>
        </a:p>
      </dgm:t>
    </dgm:pt>
    <dgm:pt modelId="{7A334E38-207B-4AE4-9FAE-1B01E62D1F6C}" type="sibTrans" cxnId="{7178CD18-1AEA-4728-85CA-5556215A8D74}">
      <dgm:prSet/>
      <dgm:spPr/>
      <dgm:t>
        <a:bodyPr/>
        <a:lstStyle/>
        <a:p>
          <a:endParaRPr lang="en-US"/>
        </a:p>
      </dgm:t>
    </dgm:pt>
    <dgm:pt modelId="{26F555AF-6719-4A50-9473-7F0CFFEDB5B8}">
      <dgm:prSet/>
      <dgm:spPr/>
      <dgm:t>
        <a:bodyPr/>
        <a:lstStyle/>
        <a:p>
          <a:pPr>
            <a:defRPr b="1"/>
          </a:pPr>
          <a:r>
            <a:rPr lang="en-US"/>
            <a:t>Code Identification</a:t>
          </a:r>
        </a:p>
      </dgm:t>
    </dgm:pt>
    <dgm:pt modelId="{FC77A948-DFF1-4EAA-9617-28EC796DC051}" type="parTrans" cxnId="{D8FF91EA-338A-40AB-AAE8-CFE07070C6B9}">
      <dgm:prSet/>
      <dgm:spPr/>
      <dgm:t>
        <a:bodyPr/>
        <a:lstStyle/>
        <a:p>
          <a:endParaRPr lang="en-US"/>
        </a:p>
      </dgm:t>
    </dgm:pt>
    <dgm:pt modelId="{5A83BA7B-B631-48B1-80C0-204963DA4FA7}" type="sibTrans" cxnId="{D8FF91EA-338A-40AB-AAE8-CFE07070C6B9}">
      <dgm:prSet/>
      <dgm:spPr/>
      <dgm:t>
        <a:bodyPr/>
        <a:lstStyle/>
        <a:p>
          <a:endParaRPr lang="en-US"/>
        </a:p>
      </dgm:t>
    </dgm:pt>
    <dgm:pt modelId="{BEF03FDE-88CE-4386-8870-192ABB2456DD}">
      <dgm:prSet/>
      <dgm:spPr/>
      <dgm:t>
        <a:bodyPr/>
        <a:lstStyle/>
        <a:p>
          <a:r>
            <a:rPr lang="en-US"/>
            <a:t>comments</a:t>
          </a:r>
        </a:p>
      </dgm:t>
    </dgm:pt>
    <dgm:pt modelId="{63A8D2B2-BD60-46FB-8240-5DA8C3BB6843}" type="parTrans" cxnId="{A502CCAB-3532-44BC-BAFB-3F81B1909C10}">
      <dgm:prSet/>
      <dgm:spPr/>
      <dgm:t>
        <a:bodyPr/>
        <a:lstStyle/>
        <a:p>
          <a:endParaRPr lang="en-US"/>
        </a:p>
      </dgm:t>
    </dgm:pt>
    <dgm:pt modelId="{54BCAC67-2FE5-4CBB-A697-8344C752A28D}" type="sibTrans" cxnId="{A502CCAB-3532-44BC-BAFB-3F81B1909C10}">
      <dgm:prSet/>
      <dgm:spPr/>
      <dgm:t>
        <a:bodyPr/>
        <a:lstStyle/>
        <a:p>
          <a:endParaRPr lang="en-US"/>
        </a:p>
      </dgm:t>
    </dgm:pt>
    <dgm:pt modelId="{ACF0623D-7694-4985-A5E6-EF3DF09C1541}" type="pres">
      <dgm:prSet presAssocID="{587FDA34-E7AA-4ABE-9F87-623A7F683693}" presName="root" presStyleCnt="0">
        <dgm:presLayoutVars>
          <dgm:dir/>
          <dgm:resizeHandles val="exact"/>
        </dgm:presLayoutVars>
      </dgm:prSet>
      <dgm:spPr/>
    </dgm:pt>
    <dgm:pt modelId="{BEB8DF29-B7E7-46FD-A86C-AB525D19A84B}" type="pres">
      <dgm:prSet presAssocID="{2A94C0B5-BFA3-4F8C-8ADB-C7ED655C1F3D}" presName="compNode" presStyleCnt="0"/>
      <dgm:spPr/>
    </dgm:pt>
    <dgm:pt modelId="{6C0278D5-53A1-423E-95FC-AB7B3D0B78B2}" type="pres">
      <dgm:prSet presAssocID="{2A94C0B5-BFA3-4F8C-8ADB-C7ED655C1F3D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BCB1A08E-10F4-4D63-B71E-569CBBB1407D}" type="pres">
      <dgm:prSet presAssocID="{2A94C0B5-BFA3-4F8C-8ADB-C7ED655C1F3D}" presName="iconSpace" presStyleCnt="0"/>
      <dgm:spPr/>
    </dgm:pt>
    <dgm:pt modelId="{CB6ED7EC-8DB7-4BF1-874C-1F1FCE897BE1}" type="pres">
      <dgm:prSet presAssocID="{2A94C0B5-BFA3-4F8C-8ADB-C7ED655C1F3D}" presName="parTx" presStyleLbl="revTx" presStyleIdx="0" presStyleCnt="4">
        <dgm:presLayoutVars>
          <dgm:chMax val="0"/>
          <dgm:chPref val="0"/>
        </dgm:presLayoutVars>
      </dgm:prSet>
      <dgm:spPr/>
    </dgm:pt>
    <dgm:pt modelId="{8A62F62D-D1F8-4A30-A2A8-F2B7C0726982}" type="pres">
      <dgm:prSet presAssocID="{2A94C0B5-BFA3-4F8C-8ADB-C7ED655C1F3D}" presName="txSpace" presStyleCnt="0"/>
      <dgm:spPr/>
    </dgm:pt>
    <dgm:pt modelId="{CF8D09A4-6AFD-4EEE-84DB-186A876FEFF2}" type="pres">
      <dgm:prSet presAssocID="{2A94C0B5-BFA3-4F8C-8ADB-C7ED655C1F3D}" presName="desTx" presStyleLbl="revTx" presStyleIdx="1" presStyleCnt="4">
        <dgm:presLayoutVars/>
      </dgm:prSet>
      <dgm:spPr/>
    </dgm:pt>
    <dgm:pt modelId="{E792BEAB-EE3B-4791-B76D-74402666AC0B}" type="pres">
      <dgm:prSet presAssocID="{2A1C5E0D-40F5-4D16-967C-330E6977511D}" presName="sibTrans" presStyleCnt="0"/>
      <dgm:spPr/>
    </dgm:pt>
    <dgm:pt modelId="{A1264BD7-2C84-4A10-A558-83C599C117C7}" type="pres">
      <dgm:prSet presAssocID="{26F555AF-6719-4A50-9473-7F0CFFEDB5B8}" presName="compNode" presStyleCnt="0"/>
      <dgm:spPr/>
    </dgm:pt>
    <dgm:pt modelId="{DD6E1130-B612-4AE3-99B5-0B918E597F70}" type="pres">
      <dgm:prSet presAssocID="{26F555AF-6719-4A50-9473-7F0CFFEDB5B8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AF4A510B-A47D-4D1A-A25E-EE4EB3213453}" type="pres">
      <dgm:prSet presAssocID="{26F555AF-6719-4A50-9473-7F0CFFEDB5B8}" presName="iconSpace" presStyleCnt="0"/>
      <dgm:spPr/>
    </dgm:pt>
    <dgm:pt modelId="{7C63D97C-FF45-4798-A7CB-AC5233C0233B}" type="pres">
      <dgm:prSet presAssocID="{26F555AF-6719-4A50-9473-7F0CFFEDB5B8}" presName="parTx" presStyleLbl="revTx" presStyleIdx="2" presStyleCnt="4">
        <dgm:presLayoutVars>
          <dgm:chMax val="0"/>
          <dgm:chPref val="0"/>
        </dgm:presLayoutVars>
      </dgm:prSet>
      <dgm:spPr/>
    </dgm:pt>
    <dgm:pt modelId="{BBBBF94E-D71A-485F-8478-8FDEB037C52A}" type="pres">
      <dgm:prSet presAssocID="{26F555AF-6719-4A50-9473-7F0CFFEDB5B8}" presName="txSpace" presStyleCnt="0"/>
      <dgm:spPr/>
    </dgm:pt>
    <dgm:pt modelId="{DDF9DBBE-0BA4-423C-A9F4-71DD614FF5C9}" type="pres">
      <dgm:prSet presAssocID="{26F555AF-6719-4A50-9473-7F0CFFEDB5B8}" presName="desTx" presStyleLbl="revTx" presStyleIdx="3" presStyleCnt="4">
        <dgm:presLayoutVars/>
      </dgm:prSet>
      <dgm:spPr/>
    </dgm:pt>
  </dgm:ptLst>
  <dgm:cxnLst>
    <dgm:cxn modelId="{58565F17-9723-4D78-A6D4-F8D7A3C95BFA}" type="presOf" srcId="{BEF03FDE-88CE-4386-8870-192ABB2456DD}" destId="{DDF9DBBE-0BA4-423C-A9F4-71DD614FF5C9}" srcOrd="0" destOrd="0" presId="urn:microsoft.com/office/officeart/2018/5/layout/CenteredIconLabelDescriptionList"/>
    <dgm:cxn modelId="{7178CD18-1AEA-4728-85CA-5556215A8D74}" srcId="{2A94C0B5-BFA3-4F8C-8ADB-C7ED655C1F3D}" destId="{1EAA86D0-97D6-4814-8D08-BAE33CB93D21}" srcOrd="0" destOrd="0" parTransId="{749D14B6-F6D1-4339-942A-EA3FC61F7601}" sibTransId="{7A334E38-207B-4AE4-9FAE-1B01E62D1F6C}"/>
    <dgm:cxn modelId="{61F75B31-A8C2-4A45-B4FC-0831DDF8572C}" type="presOf" srcId="{2A94C0B5-BFA3-4F8C-8ADB-C7ED655C1F3D}" destId="{CB6ED7EC-8DB7-4BF1-874C-1F1FCE897BE1}" srcOrd="0" destOrd="0" presId="urn:microsoft.com/office/officeart/2018/5/layout/CenteredIconLabelDescriptionList"/>
    <dgm:cxn modelId="{96CC1B32-36AB-4658-9E03-94ECBC6D2386}" srcId="{587FDA34-E7AA-4ABE-9F87-623A7F683693}" destId="{2A94C0B5-BFA3-4F8C-8ADB-C7ED655C1F3D}" srcOrd="0" destOrd="0" parTransId="{6FAC9594-DB37-49B7-8A7A-0895BDD7AA23}" sibTransId="{2A1C5E0D-40F5-4D16-967C-330E6977511D}"/>
    <dgm:cxn modelId="{43E7D842-A031-41BD-8F29-FA3D13C46DB6}" type="presOf" srcId="{587FDA34-E7AA-4ABE-9F87-623A7F683693}" destId="{ACF0623D-7694-4985-A5E6-EF3DF09C1541}" srcOrd="0" destOrd="0" presId="urn:microsoft.com/office/officeart/2018/5/layout/CenteredIconLabelDescriptionList"/>
    <dgm:cxn modelId="{3CFE2173-E59F-4B3F-B069-22A27180AD22}" type="presOf" srcId="{26F555AF-6719-4A50-9473-7F0CFFEDB5B8}" destId="{7C63D97C-FF45-4798-A7CB-AC5233C0233B}" srcOrd="0" destOrd="0" presId="urn:microsoft.com/office/officeart/2018/5/layout/CenteredIconLabelDescriptionList"/>
    <dgm:cxn modelId="{3C37C3A6-2003-450B-A969-D8615A4F66A4}" type="presOf" srcId="{1EAA86D0-97D6-4814-8D08-BAE33CB93D21}" destId="{CF8D09A4-6AFD-4EEE-84DB-186A876FEFF2}" srcOrd="0" destOrd="0" presId="urn:microsoft.com/office/officeart/2018/5/layout/CenteredIconLabelDescriptionList"/>
    <dgm:cxn modelId="{A502CCAB-3532-44BC-BAFB-3F81B1909C10}" srcId="{26F555AF-6719-4A50-9473-7F0CFFEDB5B8}" destId="{BEF03FDE-88CE-4386-8870-192ABB2456DD}" srcOrd="0" destOrd="0" parTransId="{63A8D2B2-BD60-46FB-8240-5DA8C3BB6843}" sibTransId="{54BCAC67-2FE5-4CBB-A697-8344C752A28D}"/>
    <dgm:cxn modelId="{D8FF91EA-338A-40AB-AAE8-CFE07070C6B9}" srcId="{587FDA34-E7AA-4ABE-9F87-623A7F683693}" destId="{26F555AF-6719-4A50-9473-7F0CFFEDB5B8}" srcOrd="1" destOrd="0" parTransId="{FC77A948-DFF1-4EAA-9617-28EC796DC051}" sibTransId="{5A83BA7B-B631-48B1-80C0-204963DA4FA7}"/>
    <dgm:cxn modelId="{20E20C36-28E4-4696-AABF-1FEA2F822945}" type="presParOf" srcId="{ACF0623D-7694-4985-A5E6-EF3DF09C1541}" destId="{BEB8DF29-B7E7-46FD-A86C-AB525D19A84B}" srcOrd="0" destOrd="0" presId="urn:microsoft.com/office/officeart/2018/5/layout/CenteredIconLabelDescriptionList"/>
    <dgm:cxn modelId="{FDCFDF22-40E2-4404-A857-DEB18719FF4E}" type="presParOf" srcId="{BEB8DF29-B7E7-46FD-A86C-AB525D19A84B}" destId="{6C0278D5-53A1-423E-95FC-AB7B3D0B78B2}" srcOrd="0" destOrd="0" presId="urn:microsoft.com/office/officeart/2018/5/layout/CenteredIconLabelDescriptionList"/>
    <dgm:cxn modelId="{4929C082-2005-4CFF-B3EE-791483323DE0}" type="presParOf" srcId="{BEB8DF29-B7E7-46FD-A86C-AB525D19A84B}" destId="{BCB1A08E-10F4-4D63-B71E-569CBBB1407D}" srcOrd="1" destOrd="0" presId="urn:microsoft.com/office/officeart/2018/5/layout/CenteredIconLabelDescriptionList"/>
    <dgm:cxn modelId="{BF7094B7-1D6F-4D8A-9467-80FBA57FEF7E}" type="presParOf" srcId="{BEB8DF29-B7E7-46FD-A86C-AB525D19A84B}" destId="{CB6ED7EC-8DB7-4BF1-874C-1F1FCE897BE1}" srcOrd="2" destOrd="0" presId="urn:microsoft.com/office/officeart/2018/5/layout/CenteredIconLabelDescriptionList"/>
    <dgm:cxn modelId="{AF7B2F93-DE02-4338-81C2-6DD989CEF0BF}" type="presParOf" srcId="{BEB8DF29-B7E7-46FD-A86C-AB525D19A84B}" destId="{8A62F62D-D1F8-4A30-A2A8-F2B7C0726982}" srcOrd="3" destOrd="0" presId="urn:microsoft.com/office/officeart/2018/5/layout/CenteredIconLabelDescriptionList"/>
    <dgm:cxn modelId="{B151CF47-079A-460A-8789-101A7E1A99E3}" type="presParOf" srcId="{BEB8DF29-B7E7-46FD-A86C-AB525D19A84B}" destId="{CF8D09A4-6AFD-4EEE-84DB-186A876FEFF2}" srcOrd="4" destOrd="0" presId="urn:microsoft.com/office/officeart/2018/5/layout/CenteredIconLabelDescriptionList"/>
    <dgm:cxn modelId="{92A96D30-50DF-4CBF-BBFB-0617782B780C}" type="presParOf" srcId="{ACF0623D-7694-4985-A5E6-EF3DF09C1541}" destId="{E792BEAB-EE3B-4791-B76D-74402666AC0B}" srcOrd="1" destOrd="0" presId="urn:microsoft.com/office/officeart/2018/5/layout/CenteredIconLabelDescriptionList"/>
    <dgm:cxn modelId="{9C75F851-C072-4B30-AE55-3EA5FFA2A451}" type="presParOf" srcId="{ACF0623D-7694-4985-A5E6-EF3DF09C1541}" destId="{A1264BD7-2C84-4A10-A558-83C599C117C7}" srcOrd="2" destOrd="0" presId="urn:microsoft.com/office/officeart/2018/5/layout/CenteredIconLabelDescriptionList"/>
    <dgm:cxn modelId="{85535A85-A8C9-457E-B094-3F0BAF6CF783}" type="presParOf" srcId="{A1264BD7-2C84-4A10-A558-83C599C117C7}" destId="{DD6E1130-B612-4AE3-99B5-0B918E597F70}" srcOrd="0" destOrd="0" presId="urn:microsoft.com/office/officeart/2018/5/layout/CenteredIconLabelDescriptionList"/>
    <dgm:cxn modelId="{1764DC4A-CC3E-42D9-9BB5-3F496348B99E}" type="presParOf" srcId="{A1264BD7-2C84-4A10-A558-83C599C117C7}" destId="{AF4A510B-A47D-4D1A-A25E-EE4EB3213453}" srcOrd="1" destOrd="0" presId="urn:microsoft.com/office/officeart/2018/5/layout/CenteredIconLabelDescriptionList"/>
    <dgm:cxn modelId="{542D90AD-C1AE-4FC7-AA7B-5A30C0AF1B3C}" type="presParOf" srcId="{A1264BD7-2C84-4A10-A558-83C599C117C7}" destId="{7C63D97C-FF45-4798-A7CB-AC5233C0233B}" srcOrd="2" destOrd="0" presId="urn:microsoft.com/office/officeart/2018/5/layout/CenteredIconLabelDescriptionList"/>
    <dgm:cxn modelId="{43B76E89-AF44-4142-8728-72152D308344}" type="presParOf" srcId="{A1264BD7-2C84-4A10-A558-83C599C117C7}" destId="{BBBBF94E-D71A-485F-8478-8FDEB037C52A}" srcOrd="3" destOrd="0" presId="urn:microsoft.com/office/officeart/2018/5/layout/CenteredIconLabelDescriptionList"/>
    <dgm:cxn modelId="{D492BFED-4DB1-4E18-BCA7-98CC1ED7F046}" type="presParOf" srcId="{A1264BD7-2C84-4A10-A558-83C599C117C7}" destId="{DDF9DBBE-0BA4-423C-A9F4-71DD614FF5C9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50DB0F2-69D5-40E1-8F2F-6C587586B9F0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5CF1814-DE88-4C17-B9E4-39924943C238}">
      <dgm:prSet/>
      <dgm:spPr/>
      <dgm:t>
        <a:bodyPr/>
        <a:lstStyle/>
        <a:p>
          <a:pPr>
            <a:defRPr cap="all"/>
          </a:pPr>
          <a:r>
            <a:rPr lang="en-US"/>
            <a:t>Easier way to format</a:t>
          </a:r>
        </a:p>
      </dgm:t>
    </dgm:pt>
    <dgm:pt modelId="{C4DD4424-5EA0-400D-99E4-01EFCFBE5A3F}" type="parTrans" cxnId="{83C41814-D098-4B9C-BB49-CED4262967FA}">
      <dgm:prSet/>
      <dgm:spPr/>
      <dgm:t>
        <a:bodyPr/>
        <a:lstStyle/>
        <a:p>
          <a:endParaRPr lang="en-US"/>
        </a:p>
      </dgm:t>
    </dgm:pt>
    <dgm:pt modelId="{A163881B-B4A9-4E6A-AAE0-63EDD3A3D6CA}" type="sibTrans" cxnId="{83C41814-D098-4B9C-BB49-CED4262967FA}">
      <dgm:prSet/>
      <dgm:spPr/>
      <dgm:t>
        <a:bodyPr/>
        <a:lstStyle/>
        <a:p>
          <a:endParaRPr lang="en-US"/>
        </a:p>
      </dgm:t>
    </dgm:pt>
    <dgm:pt modelId="{C2B11804-E6FB-42D2-887B-F9563686177D}">
      <dgm:prSet/>
      <dgm:spPr/>
      <dgm:t>
        <a:bodyPr/>
        <a:lstStyle/>
        <a:p>
          <a:pPr>
            <a:defRPr cap="all"/>
          </a:pPr>
          <a:r>
            <a:rPr lang="en-US"/>
            <a:t>More complicated</a:t>
          </a:r>
        </a:p>
      </dgm:t>
    </dgm:pt>
    <dgm:pt modelId="{C49DB8B1-81A2-49BE-8068-91CB8E55E358}" type="parTrans" cxnId="{03D8C55B-B3D9-4BD8-884A-C2DB2E15B1B4}">
      <dgm:prSet/>
      <dgm:spPr/>
      <dgm:t>
        <a:bodyPr/>
        <a:lstStyle/>
        <a:p>
          <a:endParaRPr lang="en-US"/>
        </a:p>
      </dgm:t>
    </dgm:pt>
    <dgm:pt modelId="{80FB2A28-D757-4B97-BB30-3F494374D502}" type="sibTrans" cxnId="{03D8C55B-B3D9-4BD8-884A-C2DB2E15B1B4}">
      <dgm:prSet/>
      <dgm:spPr/>
      <dgm:t>
        <a:bodyPr/>
        <a:lstStyle/>
        <a:p>
          <a:endParaRPr lang="en-US"/>
        </a:p>
      </dgm:t>
    </dgm:pt>
    <dgm:pt modelId="{585CBC10-68F3-464F-99AF-24CB04442CDA}" type="pres">
      <dgm:prSet presAssocID="{350DB0F2-69D5-40E1-8F2F-6C587586B9F0}" presName="root" presStyleCnt="0">
        <dgm:presLayoutVars>
          <dgm:dir/>
          <dgm:resizeHandles val="exact"/>
        </dgm:presLayoutVars>
      </dgm:prSet>
      <dgm:spPr/>
    </dgm:pt>
    <dgm:pt modelId="{F32F2C18-56E2-4655-BB0A-0D56B252F98D}" type="pres">
      <dgm:prSet presAssocID="{A5CF1814-DE88-4C17-B9E4-39924943C238}" presName="compNode" presStyleCnt="0"/>
      <dgm:spPr/>
    </dgm:pt>
    <dgm:pt modelId="{0B5FD227-A604-4C96-98D2-FFE7E43F760F}" type="pres">
      <dgm:prSet presAssocID="{A5CF1814-DE88-4C17-B9E4-39924943C238}" presName="iconBgRect" presStyleLbl="bgShp" presStyleIdx="0" presStyleCnt="2"/>
      <dgm:spPr/>
    </dgm:pt>
    <dgm:pt modelId="{BD87CDDB-639F-4659-8C1A-A3136B4B2A82}" type="pres">
      <dgm:prSet presAssocID="{A5CF1814-DE88-4C17-B9E4-39924943C238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ypewriter"/>
        </a:ext>
      </dgm:extLst>
    </dgm:pt>
    <dgm:pt modelId="{DD77B6CA-059F-4D8C-AC1B-7F4BD508EE3A}" type="pres">
      <dgm:prSet presAssocID="{A5CF1814-DE88-4C17-B9E4-39924943C238}" presName="spaceRect" presStyleCnt="0"/>
      <dgm:spPr/>
    </dgm:pt>
    <dgm:pt modelId="{09F6F1D4-EB3E-4268-B5A5-472392BB083A}" type="pres">
      <dgm:prSet presAssocID="{A5CF1814-DE88-4C17-B9E4-39924943C238}" presName="textRect" presStyleLbl="revTx" presStyleIdx="0" presStyleCnt="2">
        <dgm:presLayoutVars>
          <dgm:chMax val="1"/>
          <dgm:chPref val="1"/>
        </dgm:presLayoutVars>
      </dgm:prSet>
      <dgm:spPr/>
    </dgm:pt>
    <dgm:pt modelId="{7E037371-55B7-4E44-A38F-4593FAC45F7D}" type="pres">
      <dgm:prSet presAssocID="{A163881B-B4A9-4E6A-AAE0-63EDD3A3D6CA}" presName="sibTrans" presStyleCnt="0"/>
      <dgm:spPr/>
    </dgm:pt>
    <dgm:pt modelId="{96442F88-62FA-4400-B5F7-C2472EE08C4A}" type="pres">
      <dgm:prSet presAssocID="{C2B11804-E6FB-42D2-887B-F9563686177D}" presName="compNode" presStyleCnt="0"/>
      <dgm:spPr/>
    </dgm:pt>
    <dgm:pt modelId="{6334BCE1-9D8C-4421-A100-696B08FDCDC2}" type="pres">
      <dgm:prSet presAssocID="{C2B11804-E6FB-42D2-887B-F9563686177D}" presName="iconBgRect" presStyleLbl="bgShp" presStyleIdx="1" presStyleCnt="2"/>
      <dgm:spPr/>
    </dgm:pt>
    <dgm:pt modelId="{552CA511-41B5-4E5A-9C46-90B48CBC0360}" type="pres">
      <dgm:prSet presAssocID="{C2B11804-E6FB-42D2-887B-F9563686177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0475E580-E55E-4DDE-8235-B2FDD86ED500}" type="pres">
      <dgm:prSet presAssocID="{C2B11804-E6FB-42D2-887B-F9563686177D}" presName="spaceRect" presStyleCnt="0"/>
      <dgm:spPr/>
    </dgm:pt>
    <dgm:pt modelId="{7CE3A1D7-C8A4-49C7-9297-33CCA4097ECA}" type="pres">
      <dgm:prSet presAssocID="{C2B11804-E6FB-42D2-887B-F9563686177D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425FF10D-DE8F-4B41-B007-35C0E2D86FFA}" type="presOf" srcId="{350DB0F2-69D5-40E1-8F2F-6C587586B9F0}" destId="{585CBC10-68F3-464F-99AF-24CB04442CDA}" srcOrd="0" destOrd="0" presId="urn:microsoft.com/office/officeart/2018/5/layout/IconCircleLabelList"/>
    <dgm:cxn modelId="{83C41814-D098-4B9C-BB49-CED4262967FA}" srcId="{350DB0F2-69D5-40E1-8F2F-6C587586B9F0}" destId="{A5CF1814-DE88-4C17-B9E4-39924943C238}" srcOrd="0" destOrd="0" parTransId="{C4DD4424-5EA0-400D-99E4-01EFCFBE5A3F}" sibTransId="{A163881B-B4A9-4E6A-AAE0-63EDD3A3D6CA}"/>
    <dgm:cxn modelId="{877B8E1F-0F5F-4558-B3B4-4C5078C025C0}" type="presOf" srcId="{A5CF1814-DE88-4C17-B9E4-39924943C238}" destId="{09F6F1D4-EB3E-4268-B5A5-472392BB083A}" srcOrd="0" destOrd="0" presId="urn:microsoft.com/office/officeart/2018/5/layout/IconCircleLabelList"/>
    <dgm:cxn modelId="{03D8C55B-B3D9-4BD8-884A-C2DB2E15B1B4}" srcId="{350DB0F2-69D5-40E1-8F2F-6C587586B9F0}" destId="{C2B11804-E6FB-42D2-887B-F9563686177D}" srcOrd="1" destOrd="0" parTransId="{C49DB8B1-81A2-49BE-8068-91CB8E55E358}" sibTransId="{80FB2A28-D757-4B97-BB30-3F494374D502}"/>
    <dgm:cxn modelId="{2C27C7D7-F574-4D88-836A-22248911D4B6}" type="presOf" srcId="{C2B11804-E6FB-42D2-887B-F9563686177D}" destId="{7CE3A1D7-C8A4-49C7-9297-33CCA4097ECA}" srcOrd="0" destOrd="0" presId="urn:microsoft.com/office/officeart/2018/5/layout/IconCircleLabelList"/>
    <dgm:cxn modelId="{5FB7F713-ABAB-47C9-B26B-53F1E770EC48}" type="presParOf" srcId="{585CBC10-68F3-464F-99AF-24CB04442CDA}" destId="{F32F2C18-56E2-4655-BB0A-0D56B252F98D}" srcOrd="0" destOrd="0" presId="urn:microsoft.com/office/officeart/2018/5/layout/IconCircleLabelList"/>
    <dgm:cxn modelId="{3574B11B-7195-463D-B913-94E562F6A3F5}" type="presParOf" srcId="{F32F2C18-56E2-4655-BB0A-0D56B252F98D}" destId="{0B5FD227-A604-4C96-98D2-FFE7E43F760F}" srcOrd="0" destOrd="0" presId="urn:microsoft.com/office/officeart/2018/5/layout/IconCircleLabelList"/>
    <dgm:cxn modelId="{7DA67D97-1419-4E58-BFEB-200223D2D702}" type="presParOf" srcId="{F32F2C18-56E2-4655-BB0A-0D56B252F98D}" destId="{BD87CDDB-639F-4659-8C1A-A3136B4B2A82}" srcOrd="1" destOrd="0" presId="urn:microsoft.com/office/officeart/2018/5/layout/IconCircleLabelList"/>
    <dgm:cxn modelId="{F2B6CFA1-B7C1-4CBC-A94F-BB9366C959DF}" type="presParOf" srcId="{F32F2C18-56E2-4655-BB0A-0D56B252F98D}" destId="{DD77B6CA-059F-4D8C-AC1B-7F4BD508EE3A}" srcOrd="2" destOrd="0" presId="urn:microsoft.com/office/officeart/2018/5/layout/IconCircleLabelList"/>
    <dgm:cxn modelId="{A6031758-F823-46F2-8C65-7BB4075EFD05}" type="presParOf" srcId="{F32F2C18-56E2-4655-BB0A-0D56B252F98D}" destId="{09F6F1D4-EB3E-4268-B5A5-472392BB083A}" srcOrd="3" destOrd="0" presId="urn:microsoft.com/office/officeart/2018/5/layout/IconCircleLabelList"/>
    <dgm:cxn modelId="{2D4FC4A6-2AE1-44EB-974E-5EC2ABFC651E}" type="presParOf" srcId="{585CBC10-68F3-464F-99AF-24CB04442CDA}" destId="{7E037371-55B7-4E44-A38F-4593FAC45F7D}" srcOrd="1" destOrd="0" presId="urn:microsoft.com/office/officeart/2018/5/layout/IconCircleLabelList"/>
    <dgm:cxn modelId="{B94720A7-E53B-4112-9ADD-4F9E44EAD4FE}" type="presParOf" srcId="{585CBC10-68F3-464F-99AF-24CB04442CDA}" destId="{96442F88-62FA-4400-B5F7-C2472EE08C4A}" srcOrd="2" destOrd="0" presId="urn:microsoft.com/office/officeart/2018/5/layout/IconCircleLabelList"/>
    <dgm:cxn modelId="{535810CA-A435-4B8F-9101-7ECCDCE10609}" type="presParOf" srcId="{96442F88-62FA-4400-B5F7-C2472EE08C4A}" destId="{6334BCE1-9D8C-4421-A100-696B08FDCDC2}" srcOrd="0" destOrd="0" presId="urn:microsoft.com/office/officeart/2018/5/layout/IconCircleLabelList"/>
    <dgm:cxn modelId="{B91A28AD-E2F8-4BA8-A70F-2A8C23B8B06B}" type="presParOf" srcId="{96442F88-62FA-4400-B5F7-C2472EE08C4A}" destId="{552CA511-41B5-4E5A-9C46-90B48CBC0360}" srcOrd="1" destOrd="0" presId="urn:microsoft.com/office/officeart/2018/5/layout/IconCircleLabelList"/>
    <dgm:cxn modelId="{D1136C97-3D87-4EE2-BF3A-FAAD91286BA5}" type="presParOf" srcId="{96442F88-62FA-4400-B5F7-C2472EE08C4A}" destId="{0475E580-E55E-4DDE-8235-B2FDD86ED500}" srcOrd="2" destOrd="0" presId="urn:microsoft.com/office/officeart/2018/5/layout/IconCircleLabelList"/>
    <dgm:cxn modelId="{E4FF09B6-24EF-43DC-993D-DAD57F757DC7}" type="presParOf" srcId="{96442F88-62FA-4400-B5F7-C2472EE08C4A}" destId="{7CE3A1D7-C8A4-49C7-9297-33CCA4097ECA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B12B08-3AE2-41C9-9188-71FFC870D70E}">
      <dsp:nvSpPr>
        <dsp:cNvPr id="0" name=""/>
        <dsp:cNvSpPr/>
      </dsp:nvSpPr>
      <dsp:spPr>
        <a:xfrm>
          <a:off x="2250914" y="296402"/>
          <a:ext cx="2196000" cy="219600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488482-F8F4-4B32-AA44-CE6BC6C02898}">
      <dsp:nvSpPr>
        <dsp:cNvPr id="0" name=""/>
        <dsp:cNvSpPr/>
      </dsp:nvSpPr>
      <dsp:spPr>
        <a:xfrm>
          <a:off x="2718914" y="764402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B4E551-2612-4519-882B-30D21D9A2E0F}">
      <dsp:nvSpPr>
        <dsp:cNvPr id="0" name=""/>
        <dsp:cNvSpPr/>
      </dsp:nvSpPr>
      <dsp:spPr>
        <a:xfrm>
          <a:off x="1548914" y="317640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800" kern="1200" dirty="0">
              <a:latin typeface="Calibri"/>
              <a:cs typeface="Calibri"/>
            </a:rPr>
            <a:t>Text Adventure Game</a:t>
          </a:r>
        </a:p>
      </dsp:txBody>
      <dsp:txXfrm>
        <a:off x="1548914" y="3176402"/>
        <a:ext cx="3600000" cy="720000"/>
      </dsp:txXfrm>
    </dsp:sp>
    <dsp:sp modelId="{CC0E4A53-4021-48FB-9A75-40C4D0F6EF40}">
      <dsp:nvSpPr>
        <dsp:cNvPr id="0" name=""/>
        <dsp:cNvSpPr/>
      </dsp:nvSpPr>
      <dsp:spPr>
        <a:xfrm>
          <a:off x="6480914" y="296402"/>
          <a:ext cx="2196000" cy="219600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4CE345-CBA9-4145-B0B8-A927FA973F30}">
      <dsp:nvSpPr>
        <dsp:cNvPr id="0" name=""/>
        <dsp:cNvSpPr/>
      </dsp:nvSpPr>
      <dsp:spPr>
        <a:xfrm>
          <a:off x="6948914" y="764402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A7B485-68FC-4BA2-A216-EA57D9DB5368}">
      <dsp:nvSpPr>
        <dsp:cNvPr id="0" name=""/>
        <dsp:cNvSpPr/>
      </dsp:nvSpPr>
      <dsp:spPr>
        <a:xfrm>
          <a:off x="5778914" y="317640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800" kern="1200" dirty="0">
              <a:latin typeface="Calibri"/>
              <a:cs typeface="Calibri"/>
            </a:rPr>
            <a:t>Two different ideas</a:t>
          </a:r>
        </a:p>
      </dsp:txBody>
      <dsp:txXfrm>
        <a:off x="5778914" y="3176402"/>
        <a:ext cx="360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7932C4-25EF-4E6F-87C3-811992649F80}">
      <dsp:nvSpPr>
        <dsp:cNvPr id="0" name=""/>
        <dsp:cNvSpPr/>
      </dsp:nvSpPr>
      <dsp:spPr>
        <a:xfrm>
          <a:off x="0" y="7496"/>
          <a:ext cx="6589260" cy="119925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/>
            <a:t>Detailed Story</a:t>
          </a:r>
        </a:p>
      </dsp:txBody>
      <dsp:txXfrm>
        <a:off x="58543" y="66039"/>
        <a:ext cx="6472174" cy="1082164"/>
      </dsp:txXfrm>
    </dsp:sp>
    <dsp:sp modelId="{96DE0D63-7396-4D99-A0CC-2DAA57C08065}">
      <dsp:nvSpPr>
        <dsp:cNvPr id="0" name=""/>
        <dsp:cNvSpPr/>
      </dsp:nvSpPr>
      <dsp:spPr>
        <a:xfrm>
          <a:off x="0" y="1350746"/>
          <a:ext cx="6589260" cy="1199250"/>
        </a:xfrm>
        <a:prstGeom prst="round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/>
            <a:t>Player input</a:t>
          </a:r>
        </a:p>
      </dsp:txBody>
      <dsp:txXfrm>
        <a:off x="58543" y="1409289"/>
        <a:ext cx="6472174" cy="1082164"/>
      </dsp:txXfrm>
    </dsp:sp>
    <dsp:sp modelId="{DA35779C-A1B2-44D6-A0FB-F1D72273B1BA}">
      <dsp:nvSpPr>
        <dsp:cNvPr id="0" name=""/>
        <dsp:cNvSpPr/>
      </dsp:nvSpPr>
      <dsp:spPr>
        <a:xfrm>
          <a:off x="0" y="2693996"/>
          <a:ext cx="6589260" cy="1199250"/>
        </a:xfrm>
        <a:prstGeom prst="round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/>
            <a:t>Options matter</a:t>
          </a:r>
        </a:p>
      </dsp:txBody>
      <dsp:txXfrm>
        <a:off x="58543" y="2752539"/>
        <a:ext cx="6472174" cy="1082164"/>
      </dsp:txXfrm>
    </dsp:sp>
    <dsp:sp modelId="{D1C41E2D-56DE-42DE-85EC-5CCD4A54933F}">
      <dsp:nvSpPr>
        <dsp:cNvPr id="0" name=""/>
        <dsp:cNvSpPr/>
      </dsp:nvSpPr>
      <dsp:spPr>
        <a:xfrm>
          <a:off x="0" y="4037246"/>
          <a:ext cx="6589260" cy="119925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/>
            <a:t>Easy to read and follow</a:t>
          </a:r>
        </a:p>
      </dsp:txBody>
      <dsp:txXfrm>
        <a:off x="58543" y="4095789"/>
        <a:ext cx="6472174" cy="108216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DBCE62-AC95-4343-8313-737AABF68B3F}">
      <dsp:nvSpPr>
        <dsp:cNvPr id="0" name=""/>
        <dsp:cNvSpPr/>
      </dsp:nvSpPr>
      <dsp:spPr>
        <a:xfrm>
          <a:off x="788484" y="1153021"/>
          <a:ext cx="844593" cy="84459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936640-3D37-4EB2-8AEE-E2C35114245F}">
      <dsp:nvSpPr>
        <dsp:cNvPr id="0" name=""/>
        <dsp:cNvSpPr/>
      </dsp:nvSpPr>
      <dsp:spPr>
        <a:xfrm>
          <a:off x="4219" y="2078745"/>
          <a:ext cx="2413125" cy="361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500" kern="1200" dirty="0"/>
            <a:t>Functions</a:t>
          </a:r>
        </a:p>
      </dsp:txBody>
      <dsp:txXfrm>
        <a:off x="4219" y="2078745"/>
        <a:ext cx="2413125" cy="361968"/>
      </dsp:txXfrm>
    </dsp:sp>
    <dsp:sp modelId="{44D4E72E-CAB9-4157-AE9F-4EA91AC8F551}">
      <dsp:nvSpPr>
        <dsp:cNvPr id="0" name=""/>
        <dsp:cNvSpPr/>
      </dsp:nvSpPr>
      <dsp:spPr>
        <a:xfrm>
          <a:off x="4219" y="2478449"/>
          <a:ext cx="2413125" cy="5613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48F38F-6608-448C-A491-168A8198F380}">
      <dsp:nvSpPr>
        <dsp:cNvPr id="0" name=""/>
        <dsp:cNvSpPr/>
      </dsp:nvSpPr>
      <dsp:spPr>
        <a:xfrm>
          <a:off x="3623906" y="1153021"/>
          <a:ext cx="844593" cy="84459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2DC477-60DB-4ACF-9CF0-0B6A7A3EE0A4}">
      <dsp:nvSpPr>
        <dsp:cNvPr id="0" name=""/>
        <dsp:cNvSpPr/>
      </dsp:nvSpPr>
      <dsp:spPr>
        <a:xfrm>
          <a:off x="2839641" y="2078745"/>
          <a:ext cx="2413125" cy="361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500" kern="1200" dirty="0"/>
            <a:t>While Loops</a:t>
          </a:r>
        </a:p>
      </dsp:txBody>
      <dsp:txXfrm>
        <a:off x="2839641" y="2078745"/>
        <a:ext cx="2413125" cy="361968"/>
      </dsp:txXfrm>
    </dsp:sp>
    <dsp:sp modelId="{5A17C075-8444-4A20-8628-98062D87F1DF}">
      <dsp:nvSpPr>
        <dsp:cNvPr id="0" name=""/>
        <dsp:cNvSpPr/>
      </dsp:nvSpPr>
      <dsp:spPr>
        <a:xfrm>
          <a:off x="2839641" y="2478449"/>
          <a:ext cx="2413125" cy="5613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FFD6BB-36FB-4A5E-A51F-6F827233154F}">
      <dsp:nvSpPr>
        <dsp:cNvPr id="0" name=""/>
        <dsp:cNvSpPr/>
      </dsp:nvSpPr>
      <dsp:spPr>
        <a:xfrm>
          <a:off x="6459328" y="1153021"/>
          <a:ext cx="844593" cy="84459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0A702A-463F-49C5-8B43-9684FD341411}">
      <dsp:nvSpPr>
        <dsp:cNvPr id="0" name=""/>
        <dsp:cNvSpPr/>
      </dsp:nvSpPr>
      <dsp:spPr>
        <a:xfrm>
          <a:off x="5675062" y="2078745"/>
          <a:ext cx="2413125" cy="361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500" kern="1200" dirty="0"/>
            <a:t>Modules</a:t>
          </a:r>
        </a:p>
      </dsp:txBody>
      <dsp:txXfrm>
        <a:off x="5675062" y="2078745"/>
        <a:ext cx="2413125" cy="361968"/>
      </dsp:txXfrm>
    </dsp:sp>
    <dsp:sp modelId="{5621F856-A618-4729-B054-8178E0E8F0DF}">
      <dsp:nvSpPr>
        <dsp:cNvPr id="0" name=""/>
        <dsp:cNvSpPr/>
      </dsp:nvSpPr>
      <dsp:spPr>
        <a:xfrm>
          <a:off x="5675062" y="2478449"/>
          <a:ext cx="2413125" cy="5613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Calibri Light" panose="020F0302020204030204"/>
            </a:rPr>
            <a:t> </a:t>
          </a:r>
          <a:r>
            <a:rPr lang="en-US" sz="1900" kern="1200" dirty="0" err="1"/>
            <a:t>Textwrap</a:t>
          </a:r>
          <a:r>
            <a:rPr lang="en-US" sz="1900" kern="1200" dirty="0"/>
            <a:t> and </a:t>
          </a:r>
          <a:r>
            <a:rPr lang="en-US" sz="1900" kern="1200" dirty="0" err="1"/>
            <a:t>Shutil</a:t>
          </a:r>
          <a:endParaRPr lang="en-US" sz="1900" kern="1200" dirty="0"/>
        </a:p>
      </dsp:txBody>
      <dsp:txXfrm>
        <a:off x="5675062" y="2478449"/>
        <a:ext cx="2413125" cy="561333"/>
      </dsp:txXfrm>
    </dsp:sp>
    <dsp:sp modelId="{13C384EA-4638-400D-B860-95B2284B9E3B}">
      <dsp:nvSpPr>
        <dsp:cNvPr id="0" name=""/>
        <dsp:cNvSpPr/>
      </dsp:nvSpPr>
      <dsp:spPr>
        <a:xfrm>
          <a:off x="9294750" y="1153021"/>
          <a:ext cx="844593" cy="84459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962900-1A3D-4EA5-B574-71C4DACAFF8F}">
      <dsp:nvSpPr>
        <dsp:cNvPr id="0" name=""/>
        <dsp:cNvSpPr/>
      </dsp:nvSpPr>
      <dsp:spPr>
        <a:xfrm>
          <a:off x="8510484" y="2078745"/>
          <a:ext cx="2413125" cy="361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500" kern="1200" dirty="0"/>
            <a:t>If Statements</a:t>
          </a:r>
        </a:p>
      </dsp:txBody>
      <dsp:txXfrm>
        <a:off x="8510484" y="2078745"/>
        <a:ext cx="2413125" cy="361968"/>
      </dsp:txXfrm>
    </dsp:sp>
    <dsp:sp modelId="{68613CBF-1A63-4DBF-92FC-5C885F5E238B}">
      <dsp:nvSpPr>
        <dsp:cNvPr id="0" name=""/>
        <dsp:cNvSpPr/>
      </dsp:nvSpPr>
      <dsp:spPr>
        <a:xfrm>
          <a:off x="8510484" y="2478449"/>
          <a:ext cx="2413125" cy="5613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0278D5-53A1-423E-95FC-AB7B3D0B78B2}">
      <dsp:nvSpPr>
        <dsp:cNvPr id="0" name=""/>
        <dsp:cNvSpPr/>
      </dsp:nvSpPr>
      <dsp:spPr>
        <a:xfrm>
          <a:off x="2169914" y="733843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6ED7EC-8DB7-4BF1-874C-1F1FCE897BE1}">
      <dsp:nvSpPr>
        <dsp:cNvPr id="0" name=""/>
        <dsp:cNvSpPr/>
      </dsp:nvSpPr>
      <dsp:spPr>
        <a:xfrm>
          <a:off x="765914" y="2363023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000" kern="1200"/>
            <a:t>Formatting and Readability</a:t>
          </a:r>
        </a:p>
      </dsp:txBody>
      <dsp:txXfrm>
        <a:off x="765914" y="2363023"/>
        <a:ext cx="4320000" cy="648000"/>
      </dsp:txXfrm>
    </dsp:sp>
    <dsp:sp modelId="{CF8D09A4-6AFD-4EEE-84DB-186A876FEFF2}">
      <dsp:nvSpPr>
        <dsp:cNvPr id="0" name=""/>
        <dsp:cNvSpPr/>
      </dsp:nvSpPr>
      <dsp:spPr>
        <a:xfrm>
          <a:off x="765914" y="3065525"/>
          <a:ext cx="4320000" cy="3934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Shutil and Textwrap</a:t>
          </a:r>
        </a:p>
      </dsp:txBody>
      <dsp:txXfrm>
        <a:off x="765914" y="3065525"/>
        <a:ext cx="4320000" cy="393436"/>
      </dsp:txXfrm>
    </dsp:sp>
    <dsp:sp modelId="{DD6E1130-B612-4AE3-99B5-0B918E597F70}">
      <dsp:nvSpPr>
        <dsp:cNvPr id="0" name=""/>
        <dsp:cNvSpPr/>
      </dsp:nvSpPr>
      <dsp:spPr>
        <a:xfrm>
          <a:off x="7245914" y="733843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63D97C-FF45-4798-A7CB-AC5233C0233B}">
      <dsp:nvSpPr>
        <dsp:cNvPr id="0" name=""/>
        <dsp:cNvSpPr/>
      </dsp:nvSpPr>
      <dsp:spPr>
        <a:xfrm>
          <a:off x="5841914" y="2363023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000" kern="1200"/>
            <a:t>Code Identification</a:t>
          </a:r>
        </a:p>
      </dsp:txBody>
      <dsp:txXfrm>
        <a:off x="5841914" y="2363023"/>
        <a:ext cx="4320000" cy="648000"/>
      </dsp:txXfrm>
    </dsp:sp>
    <dsp:sp modelId="{DDF9DBBE-0BA4-423C-A9F4-71DD614FF5C9}">
      <dsp:nvSpPr>
        <dsp:cNvPr id="0" name=""/>
        <dsp:cNvSpPr/>
      </dsp:nvSpPr>
      <dsp:spPr>
        <a:xfrm>
          <a:off x="5841914" y="3065525"/>
          <a:ext cx="4320000" cy="3934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comments</a:t>
          </a:r>
        </a:p>
      </dsp:txBody>
      <dsp:txXfrm>
        <a:off x="5841914" y="3065525"/>
        <a:ext cx="4320000" cy="39343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5FD227-A604-4C96-98D2-FFE7E43F760F}">
      <dsp:nvSpPr>
        <dsp:cNvPr id="0" name=""/>
        <dsp:cNvSpPr/>
      </dsp:nvSpPr>
      <dsp:spPr>
        <a:xfrm>
          <a:off x="2250914" y="296402"/>
          <a:ext cx="2196000" cy="2196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87CDDB-639F-4659-8C1A-A3136B4B2A82}">
      <dsp:nvSpPr>
        <dsp:cNvPr id="0" name=""/>
        <dsp:cNvSpPr/>
      </dsp:nvSpPr>
      <dsp:spPr>
        <a:xfrm>
          <a:off x="2718914" y="764402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F6F1D4-EB3E-4268-B5A5-472392BB083A}">
      <dsp:nvSpPr>
        <dsp:cNvPr id="0" name=""/>
        <dsp:cNvSpPr/>
      </dsp:nvSpPr>
      <dsp:spPr>
        <a:xfrm>
          <a:off x="1548914" y="317640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800" kern="1200"/>
            <a:t>Easier way to format</a:t>
          </a:r>
        </a:p>
      </dsp:txBody>
      <dsp:txXfrm>
        <a:off x="1548914" y="3176402"/>
        <a:ext cx="3600000" cy="720000"/>
      </dsp:txXfrm>
    </dsp:sp>
    <dsp:sp modelId="{6334BCE1-9D8C-4421-A100-696B08FDCDC2}">
      <dsp:nvSpPr>
        <dsp:cNvPr id="0" name=""/>
        <dsp:cNvSpPr/>
      </dsp:nvSpPr>
      <dsp:spPr>
        <a:xfrm>
          <a:off x="6480914" y="296402"/>
          <a:ext cx="2196000" cy="2196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2CA511-41B5-4E5A-9C46-90B48CBC0360}">
      <dsp:nvSpPr>
        <dsp:cNvPr id="0" name=""/>
        <dsp:cNvSpPr/>
      </dsp:nvSpPr>
      <dsp:spPr>
        <a:xfrm>
          <a:off x="6948914" y="764402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E3A1D7-C8A4-49C7-9297-33CCA4097ECA}">
      <dsp:nvSpPr>
        <dsp:cNvPr id="0" name=""/>
        <dsp:cNvSpPr/>
      </dsp:nvSpPr>
      <dsp:spPr>
        <a:xfrm>
          <a:off x="5778914" y="317640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800" kern="1200"/>
            <a:t>More complicated</a:t>
          </a:r>
        </a:p>
      </dsp:txBody>
      <dsp:txXfrm>
        <a:off x="5778914" y="3176402"/>
        <a:ext cx="36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>
                <a:solidFill>
                  <a:srgbClr val="FFFFFF"/>
                </a:solidFill>
                <a:cs typeface="Calibri Light"/>
              </a:rPr>
              <a:t>CS150 Final Project</a:t>
            </a:r>
            <a:endParaRPr lang="en-US" sz="4800" dirty="0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>
                <a:cs typeface="Calibri"/>
              </a:rPr>
              <a:t>Mason Anderson and Kadin McWilliams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FA0B62-0091-5F8F-DDA2-68DF88B7F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  <a:cs typeface="Calibri Light"/>
              </a:rPr>
              <a:t>Introduction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B956370-708D-4704-8CDE-D690EE5E88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4035365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41676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5278130-DFE0-457B-8698-88DF69019D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F99531B-1681-4D6E-BECB-18325B33A6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0344094-430A-400B-804B-910E696A1A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4" y="709375"/>
            <a:ext cx="10713676" cy="54333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53C67DF-7782-4E57-AB9B-F1B4811AD8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543451" y="1248213"/>
            <a:ext cx="5413238" cy="4326335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AA89C3-26E2-C46B-D6E0-0DC0D704B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967" y="675564"/>
            <a:ext cx="3609833" cy="5204085"/>
          </a:xfrm>
        </p:spPr>
        <p:txBody>
          <a:bodyPr>
            <a:normAutofit/>
          </a:bodyPr>
          <a:lstStyle/>
          <a:p>
            <a:r>
              <a:rPr lang="en-US" dirty="0">
                <a:cs typeface="Calibri Light"/>
              </a:rPr>
              <a:t>Text Based Game</a:t>
            </a:r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03A5AE3-BD30-455C-842B-7626C8BEF0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365990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DBECAA5-1F2D-470D-875C-8F2C2CA3E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18001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01CDBA1-52CA-83E9-6A25-B5D89CA959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6250589"/>
              </p:ext>
            </p:extLst>
          </p:nvPr>
        </p:nvGraphicFramePr>
        <p:xfrm>
          <a:off x="4776730" y="819369"/>
          <a:ext cx="6589260" cy="52439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26873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EE8A2F-18E0-63DF-1F09-DABA38E93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  <a:cs typeface="Calibri Light"/>
              </a:rPr>
              <a:t>Code Details</a:t>
            </a:r>
            <a:endParaRPr lang="en-US" sz="40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F2E7272-B988-DC0D-B3B8-989D99E65D1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0391626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67824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86B13E-68E8-D2E3-F967-7C7A3F67C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  <a:cs typeface="Calibri Light"/>
              </a:rPr>
              <a:t>Challenges and Solutions</a:t>
            </a:r>
            <a:endParaRPr lang="en-US" sz="4000" dirty="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8FD9D23-B093-C335-7E16-82B82621D4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5679558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62834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C1EF81-2986-28A3-4A0B-DD0799A64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  <a:cs typeface="Calibri Light"/>
              </a:rPr>
              <a:t>Code Demonstration</a:t>
            </a:r>
            <a:endParaRPr lang="en-US" sz="4000">
              <a:solidFill>
                <a:srgbClr val="FFFFFF"/>
              </a:solidFill>
            </a:endParaRPr>
          </a:p>
        </p:txBody>
      </p:sp>
      <p:pic>
        <p:nvPicPr>
          <p:cNvPr id="4" name="Content Placeholder 3" descr="A black line on a white background&#10;&#10;Description automatically generated">
            <a:extLst>
              <a:ext uri="{FF2B5EF4-FFF2-40B4-BE49-F238E27FC236}">
                <a16:creationId xmlns:a16="http://schemas.microsoft.com/office/drawing/2014/main" id="{3F3725D5-20FA-9758-33EE-910AA28E8C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7548" y="3255078"/>
            <a:ext cx="10355774" cy="943391"/>
          </a:xfrm>
        </p:spPr>
      </p:pic>
    </p:spTree>
    <p:extLst>
      <p:ext uri="{BB962C8B-B14F-4D97-AF65-F5344CB8AC3E}">
        <p14:creationId xmlns:p14="http://schemas.microsoft.com/office/powerpoint/2010/main" val="2750621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66E31B-725B-11D0-3F4A-3656227D4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  <a:cs typeface="Calibri Light"/>
              </a:rPr>
              <a:t>What we learned and Improvements</a:t>
            </a:r>
            <a:endParaRPr lang="en-US" sz="40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B855DA4-09DE-460C-179A-16BF1B0881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1527893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635854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CS150 Final Project</vt:lpstr>
      <vt:lpstr>Introduction</vt:lpstr>
      <vt:lpstr>Text Based Game</vt:lpstr>
      <vt:lpstr>Code Details</vt:lpstr>
      <vt:lpstr>Challenges and Solutions</vt:lpstr>
      <vt:lpstr>Code Demonstration</vt:lpstr>
      <vt:lpstr>What we learned and Improvements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108</cp:revision>
  <dcterms:created xsi:type="dcterms:W3CDTF">2023-12-12T02:33:46Z</dcterms:created>
  <dcterms:modified xsi:type="dcterms:W3CDTF">2023-12-13T03:04:37Z</dcterms:modified>
</cp:coreProperties>
</file>