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CEC480-9B15-4ADF-A383-A200CA1A5414}" v="949" dt="2023-11-29T15:37:29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AF1F2-7062-4646-AC1B-F1079B20FA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C9A0213-A433-46D9-8744-D0CCBF226979}">
      <dgm:prSet/>
      <dgm:spPr/>
      <dgm:t>
        <a:bodyPr/>
        <a:lstStyle/>
        <a:p>
          <a:r>
            <a:rPr lang="en-US"/>
            <a:t>Easy to read </a:t>
          </a:r>
        </a:p>
      </dgm:t>
    </dgm:pt>
    <dgm:pt modelId="{EF95DD8A-307C-467C-91DA-00DCEB2DE64C}" type="parTrans" cxnId="{6D620BDE-72F9-4AC1-AFA2-B4CD5BCB7FFA}">
      <dgm:prSet/>
      <dgm:spPr/>
      <dgm:t>
        <a:bodyPr/>
        <a:lstStyle/>
        <a:p>
          <a:endParaRPr lang="en-US"/>
        </a:p>
      </dgm:t>
    </dgm:pt>
    <dgm:pt modelId="{08616337-89C9-4DF4-8E11-200862D6FFB5}" type="sibTrans" cxnId="{6D620BDE-72F9-4AC1-AFA2-B4CD5BCB7FFA}">
      <dgm:prSet/>
      <dgm:spPr/>
      <dgm:t>
        <a:bodyPr/>
        <a:lstStyle/>
        <a:p>
          <a:endParaRPr lang="en-US"/>
        </a:p>
      </dgm:t>
    </dgm:pt>
    <dgm:pt modelId="{389B2491-0017-40F6-B186-0E40A8D02545}">
      <dgm:prSet/>
      <dgm:spPr/>
      <dgm:t>
        <a:bodyPr/>
        <a:lstStyle/>
        <a:p>
          <a:r>
            <a:rPr lang="en-US"/>
            <a:t>Easy to learn</a:t>
          </a:r>
        </a:p>
      </dgm:t>
    </dgm:pt>
    <dgm:pt modelId="{F37E74E3-5E08-44D3-A007-AE690CB5C0D3}" type="parTrans" cxnId="{9B12671B-FB79-4F94-8438-43EF50191844}">
      <dgm:prSet/>
      <dgm:spPr/>
      <dgm:t>
        <a:bodyPr/>
        <a:lstStyle/>
        <a:p>
          <a:endParaRPr lang="en-US"/>
        </a:p>
      </dgm:t>
    </dgm:pt>
    <dgm:pt modelId="{580207D1-945D-4A9F-B206-D1D94BE58940}" type="sibTrans" cxnId="{9B12671B-FB79-4F94-8438-43EF50191844}">
      <dgm:prSet/>
      <dgm:spPr/>
      <dgm:t>
        <a:bodyPr/>
        <a:lstStyle/>
        <a:p>
          <a:endParaRPr lang="en-US"/>
        </a:p>
      </dgm:t>
    </dgm:pt>
    <dgm:pt modelId="{0F830072-D402-45E3-84B0-108737B486E8}">
      <dgm:prSet/>
      <dgm:spPr/>
      <dgm:t>
        <a:bodyPr/>
        <a:lstStyle/>
        <a:p>
          <a:r>
            <a:rPr lang="en-US"/>
            <a:t>Free and open source </a:t>
          </a:r>
        </a:p>
      </dgm:t>
    </dgm:pt>
    <dgm:pt modelId="{079CAD3C-130D-418B-8736-8996DD348F58}" type="parTrans" cxnId="{02495E26-BFDF-4F41-B3B3-26D26BFC5407}">
      <dgm:prSet/>
      <dgm:spPr/>
      <dgm:t>
        <a:bodyPr/>
        <a:lstStyle/>
        <a:p>
          <a:endParaRPr lang="en-US"/>
        </a:p>
      </dgm:t>
    </dgm:pt>
    <dgm:pt modelId="{7765A952-2695-4E7E-8B40-209AC2BE65A5}" type="sibTrans" cxnId="{02495E26-BFDF-4F41-B3B3-26D26BFC5407}">
      <dgm:prSet/>
      <dgm:spPr/>
      <dgm:t>
        <a:bodyPr/>
        <a:lstStyle/>
        <a:p>
          <a:endParaRPr lang="en-US"/>
        </a:p>
      </dgm:t>
    </dgm:pt>
    <dgm:pt modelId="{4EB3806A-1EAA-48BE-8C9F-52DC1F46319B}">
      <dgm:prSet/>
      <dgm:spPr/>
      <dgm:t>
        <a:bodyPr/>
        <a:lstStyle/>
        <a:p>
          <a:r>
            <a:rPr lang="en-US"/>
            <a:t>Automation</a:t>
          </a:r>
        </a:p>
      </dgm:t>
    </dgm:pt>
    <dgm:pt modelId="{ABC34813-EB70-4F08-A97C-F7C23E7586CD}" type="parTrans" cxnId="{EF004372-63A7-4F60-AF76-B46ADB8779B6}">
      <dgm:prSet/>
      <dgm:spPr/>
      <dgm:t>
        <a:bodyPr/>
        <a:lstStyle/>
        <a:p>
          <a:endParaRPr lang="en-US"/>
        </a:p>
      </dgm:t>
    </dgm:pt>
    <dgm:pt modelId="{E92D7B41-1A58-4C6C-B7B5-C06AED7B59E8}" type="sibTrans" cxnId="{EF004372-63A7-4F60-AF76-B46ADB8779B6}">
      <dgm:prSet/>
      <dgm:spPr/>
      <dgm:t>
        <a:bodyPr/>
        <a:lstStyle/>
        <a:p>
          <a:endParaRPr lang="en-US"/>
        </a:p>
      </dgm:t>
    </dgm:pt>
    <dgm:pt modelId="{A192DDCB-466A-435A-96B4-A55D04E207AC}">
      <dgm:prSet/>
      <dgm:spPr/>
      <dgm:t>
        <a:bodyPr/>
        <a:lstStyle/>
        <a:p>
          <a:r>
            <a:rPr lang="en-US"/>
            <a:t>Data Analysis </a:t>
          </a:r>
        </a:p>
      </dgm:t>
    </dgm:pt>
    <dgm:pt modelId="{84E40EC0-5B41-49EB-A45B-D7E985A9797B}" type="parTrans" cxnId="{30E376C6-0739-44A5-B80D-DCA2866DA58D}">
      <dgm:prSet/>
      <dgm:spPr/>
      <dgm:t>
        <a:bodyPr/>
        <a:lstStyle/>
        <a:p>
          <a:endParaRPr lang="en-US"/>
        </a:p>
      </dgm:t>
    </dgm:pt>
    <dgm:pt modelId="{9D49CA5A-6431-4AE2-B1D7-E5D6844DC043}" type="sibTrans" cxnId="{30E376C6-0739-44A5-B80D-DCA2866DA58D}">
      <dgm:prSet/>
      <dgm:spPr/>
      <dgm:t>
        <a:bodyPr/>
        <a:lstStyle/>
        <a:p>
          <a:endParaRPr lang="en-US"/>
        </a:p>
      </dgm:t>
    </dgm:pt>
    <dgm:pt modelId="{F8E5A44A-78C3-4025-8698-648B23C3982A}" type="pres">
      <dgm:prSet presAssocID="{516AF1F2-7062-4646-AC1B-F1079B20FA35}" presName="root" presStyleCnt="0">
        <dgm:presLayoutVars>
          <dgm:dir/>
          <dgm:resizeHandles val="exact"/>
        </dgm:presLayoutVars>
      </dgm:prSet>
      <dgm:spPr/>
    </dgm:pt>
    <dgm:pt modelId="{A5E506DF-9DE0-40F3-94A3-36EB82901884}" type="pres">
      <dgm:prSet presAssocID="{AC9A0213-A433-46D9-8744-D0CCBF226979}" presName="compNode" presStyleCnt="0"/>
      <dgm:spPr/>
    </dgm:pt>
    <dgm:pt modelId="{537E5E30-90DB-4A96-880E-061DA046B31D}" type="pres">
      <dgm:prSet presAssocID="{AC9A0213-A433-46D9-8744-D0CCBF2269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2108BE8D-DE5E-4CC0-9309-E07E1ED2D109}" type="pres">
      <dgm:prSet presAssocID="{AC9A0213-A433-46D9-8744-D0CCBF226979}" presName="spaceRect" presStyleCnt="0"/>
      <dgm:spPr/>
    </dgm:pt>
    <dgm:pt modelId="{C8770D5A-AD8F-41AD-8EEF-725CB50FECF6}" type="pres">
      <dgm:prSet presAssocID="{AC9A0213-A433-46D9-8744-D0CCBF226979}" presName="textRect" presStyleLbl="revTx" presStyleIdx="0" presStyleCnt="5">
        <dgm:presLayoutVars>
          <dgm:chMax val="1"/>
          <dgm:chPref val="1"/>
        </dgm:presLayoutVars>
      </dgm:prSet>
      <dgm:spPr/>
    </dgm:pt>
    <dgm:pt modelId="{0B2B8B3A-75F2-4B08-8859-70352775A998}" type="pres">
      <dgm:prSet presAssocID="{08616337-89C9-4DF4-8E11-200862D6FFB5}" presName="sibTrans" presStyleCnt="0"/>
      <dgm:spPr/>
    </dgm:pt>
    <dgm:pt modelId="{4F609717-518D-46F4-B2B8-37289EDCD192}" type="pres">
      <dgm:prSet presAssocID="{389B2491-0017-40F6-B186-0E40A8D02545}" presName="compNode" presStyleCnt="0"/>
      <dgm:spPr/>
    </dgm:pt>
    <dgm:pt modelId="{2A07AFAB-2305-41AA-A68C-E9B7874CFBD5}" type="pres">
      <dgm:prSet presAssocID="{389B2491-0017-40F6-B186-0E40A8D025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3C73B30-A3EB-4046-9245-9E1A2AC00627}" type="pres">
      <dgm:prSet presAssocID="{389B2491-0017-40F6-B186-0E40A8D02545}" presName="spaceRect" presStyleCnt="0"/>
      <dgm:spPr/>
    </dgm:pt>
    <dgm:pt modelId="{59B06D8E-DFAF-4A1F-B6C9-ACB9221C49B3}" type="pres">
      <dgm:prSet presAssocID="{389B2491-0017-40F6-B186-0E40A8D02545}" presName="textRect" presStyleLbl="revTx" presStyleIdx="1" presStyleCnt="5">
        <dgm:presLayoutVars>
          <dgm:chMax val="1"/>
          <dgm:chPref val="1"/>
        </dgm:presLayoutVars>
      </dgm:prSet>
      <dgm:spPr/>
    </dgm:pt>
    <dgm:pt modelId="{5971E2EE-CC23-4DF6-B43A-7BD367C59AC2}" type="pres">
      <dgm:prSet presAssocID="{580207D1-945D-4A9F-B206-D1D94BE58940}" presName="sibTrans" presStyleCnt="0"/>
      <dgm:spPr/>
    </dgm:pt>
    <dgm:pt modelId="{A8D1F5A2-DD8E-4A59-9AEF-6A7C3DA67A84}" type="pres">
      <dgm:prSet presAssocID="{0F830072-D402-45E3-84B0-108737B486E8}" presName="compNode" presStyleCnt="0"/>
      <dgm:spPr/>
    </dgm:pt>
    <dgm:pt modelId="{1FD735E6-63DE-4DCF-89DC-ABEDD9064AFD}" type="pres">
      <dgm:prSet presAssocID="{0F830072-D402-45E3-84B0-108737B486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EBAF81-ADB0-40B5-B46D-95ED9777EA10}" type="pres">
      <dgm:prSet presAssocID="{0F830072-D402-45E3-84B0-108737B486E8}" presName="spaceRect" presStyleCnt="0"/>
      <dgm:spPr/>
    </dgm:pt>
    <dgm:pt modelId="{680F4CE1-0C34-4F6F-886A-A0DCFC99929E}" type="pres">
      <dgm:prSet presAssocID="{0F830072-D402-45E3-84B0-108737B486E8}" presName="textRect" presStyleLbl="revTx" presStyleIdx="2" presStyleCnt="5">
        <dgm:presLayoutVars>
          <dgm:chMax val="1"/>
          <dgm:chPref val="1"/>
        </dgm:presLayoutVars>
      </dgm:prSet>
      <dgm:spPr/>
    </dgm:pt>
    <dgm:pt modelId="{39D28A0F-0CFC-4426-BEF7-717F54827772}" type="pres">
      <dgm:prSet presAssocID="{7765A952-2695-4E7E-8B40-209AC2BE65A5}" presName="sibTrans" presStyleCnt="0"/>
      <dgm:spPr/>
    </dgm:pt>
    <dgm:pt modelId="{DBF071CC-A29D-4C19-828E-C77093A9C1A6}" type="pres">
      <dgm:prSet presAssocID="{4EB3806A-1EAA-48BE-8C9F-52DC1F46319B}" presName="compNode" presStyleCnt="0"/>
      <dgm:spPr/>
    </dgm:pt>
    <dgm:pt modelId="{6953CF12-DCD9-4070-9B9C-E83BC29B5A43}" type="pres">
      <dgm:prSet presAssocID="{4EB3806A-1EAA-48BE-8C9F-52DC1F46319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DED6947-5943-4A05-B712-E1442FADB1D4}" type="pres">
      <dgm:prSet presAssocID="{4EB3806A-1EAA-48BE-8C9F-52DC1F46319B}" presName="spaceRect" presStyleCnt="0"/>
      <dgm:spPr/>
    </dgm:pt>
    <dgm:pt modelId="{D2F8079D-652D-4155-8BDF-D38C9A15AA21}" type="pres">
      <dgm:prSet presAssocID="{4EB3806A-1EAA-48BE-8C9F-52DC1F46319B}" presName="textRect" presStyleLbl="revTx" presStyleIdx="3" presStyleCnt="5">
        <dgm:presLayoutVars>
          <dgm:chMax val="1"/>
          <dgm:chPref val="1"/>
        </dgm:presLayoutVars>
      </dgm:prSet>
      <dgm:spPr/>
    </dgm:pt>
    <dgm:pt modelId="{478EE64F-7E33-4C0F-A669-3F8B0A68FE88}" type="pres">
      <dgm:prSet presAssocID="{E92D7B41-1A58-4C6C-B7B5-C06AED7B59E8}" presName="sibTrans" presStyleCnt="0"/>
      <dgm:spPr/>
    </dgm:pt>
    <dgm:pt modelId="{4763D991-CCAB-48CC-90F2-626D4617D1EC}" type="pres">
      <dgm:prSet presAssocID="{A192DDCB-466A-435A-96B4-A55D04E207AC}" presName="compNode" presStyleCnt="0"/>
      <dgm:spPr/>
    </dgm:pt>
    <dgm:pt modelId="{843AABB6-8D3D-40CE-83AC-8340C4D7A601}" type="pres">
      <dgm:prSet presAssocID="{A192DDCB-466A-435A-96B4-A55D04E207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320DE9-150C-42BB-A38A-0C643AE86A8D}" type="pres">
      <dgm:prSet presAssocID="{A192DDCB-466A-435A-96B4-A55D04E207AC}" presName="spaceRect" presStyleCnt="0"/>
      <dgm:spPr/>
    </dgm:pt>
    <dgm:pt modelId="{1D3F5CFC-D939-45AC-ADA2-098CE2656396}" type="pres">
      <dgm:prSet presAssocID="{A192DDCB-466A-435A-96B4-A55D04E207A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B12671B-FB79-4F94-8438-43EF50191844}" srcId="{516AF1F2-7062-4646-AC1B-F1079B20FA35}" destId="{389B2491-0017-40F6-B186-0E40A8D02545}" srcOrd="1" destOrd="0" parTransId="{F37E74E3-5E08-44D3-A007-AE690CB5C0D3}" sibTransId="{580207D1-945D-4A9F-B206-D1D94BE58940}"/>
    <dgm:cxn modelId="{A4CFBC1B-0720-40FF-BD61-B9B8B3EDFE6B}" type="presOf" srcId="{4EB3806A-1EAA-48BE-8C9F-52DC1F46319B}" destId="{D2F8079D-652D-4155-8BDF-D38C9A15AA21}" srcOrd="0" destOrd="0" presId="urn:microsoft.com/office/officeart/2018/2/layout/IconLabelList"/>
    <dgm:cxn modelId="{ED651F1E-39CA-4532-A1FD-47ED7E0D79E4}" type="presOf" srcId="{0F830072-D402-45E3-84B0-108737B486E8}" destId="{680F4CE1-0C34-4F6F-886A-A0DCFC99929E}" srcOrd="0" destOrd="0" presId="urn:microsoft.com/office/officeart/2018/2/layout/IconLabelList"/>
    <dgm:cxn modelId="{02495E26-BFDF-4F41-B3B3-26D26BFC5407}" srcId="{516AF1F2-7062-4646-AC1B-F1079B20FA35}" destId="{0F830072-D402-45E3-84B0-108737B486E8}" srcOrd="2" destOrd="0" parTransId="{079CAD3C-130D-418B-8736-8996DD348F58}" sibTransId="{7765A952-2695-4E7E-8B40-209AC2BE65A5}"/>
    <dgm:cxn modelId="{B749B039-7B75-49B9-B0A6-648E9871E3D1}" type="presOf" srcId="{389B2491-0017-40F6-B186-0E40A8D02545}" destId="{59B06D8E-DFAF-4A1F-B6C9-ACB9221C49B3}" srcOrd="0" destOrd="0" presId="urn:microsoft.com/office/officeart/2018/2/layout/IconLabelList"/>
    <dgm:cxn modelId="{EF004372-63A7-4F60-AF76-B46ADB8779B6}" srcId="{516AF1F2-7062-4646-AC1B-F1079B20FA35}" destId="{4EB3806A-1EAA-48BE-8C9F-52DC1F46319B}" srcOrd="3" destOrd="0" parTransId="{ABC34813-EB70-4F08-A97C-F7C23E7586CD}" sibTransId="{E92D7B41-1A58-4C6C-B7B5-C06AED7B59E8}"/>
    <dgm:cxn modelId="{2D7B3D74-33A3-43C0-82DB-3A451ECE49A6}" type="presOf" srcId="{516AF1F2-7062-4646-AC1B-F1079B20FA35}" destId="{F8E5A44A-78C3-4025-8698-648B23C3982A}" srcOrd="0" destOrd="0" presId="urn:microsoft.com/office/officeart/2018/2/layout/IconLabelList"/>
    <dgm:cxn modelId="{3E2703C2-C5BF-4C34-9208-8C9D17368BD1}" type="presOf" srcId="{AC9A0213-A433-46D9-8744-D0CCBF226979}" destId="{C8770D5A-AD8F-41AD-8EEF-725CB50FECF6}" srcOrd="0" destOrd="0" presId="urn:microsoft.com/office/officeart/2018/2/layout/IconLabelList"/>
    <dgm:cxn modelId="{30E376C6-0739-44A5-B80D-DCA2866DA58D}" srcId="{516AF1F2-7062-4646-AC1B-F1079B20FA35}" destId="{A192DDCB-466A-435A-96B4-A55D04E207AC}" srcOrd="4" destOrd="0" parTransId="{84E40EC0-5B41-49EB-A45B-D7E985A9797B}" sibTransId="{9D49CA5A-6431-4AE2-B1D7-E5D6844DC043}"/>
    <dgm:cxn modelId="{6D620BDE-72F9-4AC1-AFA2-B4CD5BCB7FFA}" srcId="{516AF1F2-7062-4646-AC1B-F1079B20FA35}" destId="{AC9A0213-A433-46D9-8744-D0CCBF226979}" srcOrd="0" destOrd="0" parTransId="{EF95DD8A-307C-467C-91DA-00DCEB2DE64C}" sibTransId="{08616337-89C9-4DF4-8E11-200862D6FFB5}"/>
    <dgm:cxn modelId="{CDE828E9-11CC-4800-9DFD-D879931015F2}" type="presOf" srcId="{A192DDCB-466A-435A-96B4-A55D04E207AC}" destId="{1D3F5CFC-D939-45AC-ADA2-098CE2656396}" srcOrd="0" destOrd="0" presId="urn:microsoft.com/office/officeart/2018/2/layout/IconLabelList"/>
    <dgm:cxn modelId="{7CE7ABE4-5A95-4CD0-9A33-181885F9887F}" type="presParOf" srcId="{F8E5A44A-78C3-4025-8698-648B23C3982A}" destId="{A5E506DF-9DE0-40F3-94A3-36EB82901884}" srcOrd="0" destOrd="0" presId="urn:microsoft.com/office/officeart/2018/2/layout/IconLabelList"/>
    <dgm:cxn modelId="{F407F782-2A34-41AB-94C7-DFE5C49308CC}" type="presParOf" srcId="{A5E506DF-9DE0-40F3-94A3-36EB82901884}" destId="{537E5E30-90DB-4A96-880E-061DA046B31D}" srcOrd="0" destOrd="0" presId="urn:microsoft.com/office/officeart/2018/2/layout/IconLabelList"/>
    <dgm:cxn modelId="{5DEEB306-EECD-4584-8BBE-1E8ADEF7EA1C}" type="presParOf" srcId="{A5E506DF-9DE0-40F3-94A3-36EB82901884}" destId="{2108BE8D-DE5E-4CC0-9309-E07E1ED2D109}" srcOrd="1" destOrd="0" presId="urn:microsoft.com/office/officeart/2018/2/layout/IconLabelList"/>
    <dgm:cxn modelId="{84311D20-A4C2-419F-A403-B4D1B5B847C8}" type="presParOf" srcId="{A5E506DF-9DE0-40F3-94A3-36EB82901884}" destId="{C8770D5A-AD8F-41AD-8EEF-725CB50FECF6}" srcOrd="2" destOrd="0" presId="urn:microsoft.com/office/officeart/2018/2/layout/IconLabelList"/>
    <dgm:cxn modelId="{16184AF5-8CB6-401B-8DB7-FDF47E3EA35A}" type="presParOf" srcId="{F8E5A44A-78C3-4025-8698-648B23C3982A}" destId="{0B2B8B3A-75F2-4B08-8859-70352775A998}" srcOrd="1" destOrd="0" presId="urn:microsoft.com/office/officeart/2018/2/layout/IconLabelList"/>
    <dgm:cxn modelId="{0ECD4B7A-4196-4F78-A7E4-533CE91AF779}" type="presParOf" srcId="{F8E5A44A-78C3-4025-8698-648B23C3982A}" destId="{4F609717-518D-46F4-B2B8-37289EDCD192}" srcOrd="2" destOrd="0" presId="urn:microsoft.com/office/officeart/2018/2/layout/IconLabelList"/>
    <dgm:cxn modelId="{DC72755D-D61C-44BB-8F56-54EB023537A4}" type="presParOf" srcId="{4F609717-518D-46F4-B2B8-37289EDCD192}" destId="{2A07AFAB-2305-41AA-A68C-E9B7874CFBD5}" srcOrd="0" destOrd="0" presId="urn:microsoft.com/office/officeart/2018/2/layout/IconLabelList"/>
    <dgm:cxn modelId="{1D6A4A4D-959C-47C9-9E96-A103DA88EC60}" type="presParOf" srcId="{4F609717-518D-46F4-B2B8-37289EDCD192}" destId="{13C73B30-A3EB-4046-9245-9E1A2AC00627}" srcOrd="1" destOrd="0" presId="urn:microsoft.com/office/officeart/2018/2/layout/IconLabelList"/>
    <dgm:cxn modelId="{7BBECE4B-D318-41F8-B441-31023C32BE6E}" type="presParOf" srcId="{4F609717-518D-46F4-B2B8-37289EDCD192}" destId="{59B06D8E-DFAF-4A1F-B6C9-ACB9221C49B3}" srcOrd="2" destOrd="0" presId="urn:microsoft.com/office/officeart/2018/2/layout/IconLabelList"/>
    <dgm:cxn modelId="{183B0D3A-766E-4322-88D3-F3F5FFC294DA}" type="presParOf" srcId="{F8E5A44A-78C3-4025-8698-648B23C3982A}" destId="{5971E2EE-CC23-4DF6-B43A-7BD367C59AC2}" srcOrd="3" destOrd="0" presId="urn:microsoft.com/office/officeart/2018/2/layout/IconLabelList"/>
    <dgm:cxn modelId="{56C1F553-4545-4051-B48B-D215D900ED74}" type="presParOf" srcId="{F8E5A44A-78C3-4025-8698-648B23C3982A}" destId="{A8D1F5A2-DD8E-4A59-9AEF-6A7C3DA67A84}" srcOrd="4" destOrd="0" presId="urn:microsoft.com/office/officeart/2018/2/layout/IconLabelList"/>
    <dgm:cxn modelId="{D1955428-9D36-43DD-8FA4-AB5FCF5247E0}" type="presParOf" srcId="{A8D1F5A2-DD8E-4A59-9AEF-6A7C3DA67A84}" destId="{1FD735E6-63DE-4DCF-89DC-ABEDD9064AFD}" srcOrd="0" destOrd="0" presId="urn:microsoft.com/office/officeart/2018/2/layout/IconLabelList"/>
    <dgm:cxn modelId="{2CFD74B1-51E9-4B3D-8084-4E3EE580B708}" type="presParOf" srcId="{A8D1F5A2-DD8E-4A59-9AEF-6A7C3DA67A84}" destId="{4DEBAF81-ADB0-40B5-B46D-95ED9777EA10}" srcOrd="1" destOrd="0" presId="urn:microsoft.com/office/officeart/2018/2/layout/IconLabelList"/>
    <dgm:cxn modelId="{D6CA4565-DD42-48BC-8DFA-6FD292AFD523}" type="presParOf" srcId="{A8D1F5A2-DD8E-4A59-9AEF-6A7C3DA67A84}" destId="{680F4CE1-0C34-4F6F-886A-A0DCFC99929E}" srcOrd="2" destOrd="0" presId="urn:microsoft.com/office/officeart/2018/2/layout/IconLabelList"/>
    <dgm:cxn modelId="{DBA948DE-0C7F-4400-AB55-EA20D111E82D}" type="presParOf" srcId="{F8E5A44A-78C3-4025-8698-648B23C3982A}" destId="{39D28A0F-0CFC-4426-BEF7-717F54827772}" srcOrd="5" destOrd="0" presId="urn:microsoft.com/office/officeart/2018/2/layout/IconLabelList"/>
    <dgm:cxn modelId="{0B283E18-D282-49BC-8B35-E2120CEBFECA}" type="presParOf" srcId="{F8E5A44A-78C3-4025-8698-648B23C3982A}" destId="{DBF071CC-A29D-4C19-828E-C77093A9C1A6}" srcOrd="6" destOrd="0" presId="urn:microsoft.com/office/officeart/2018/2/layout/IconLabelList"/>
    <dgm:cxn modelId="{745785AF-4BD0-4AB3-A23D-F40DB8453A50}" type="presParOf" srcId="{DBF071CC-A29D-4C19-828E-C77093A9C1A6}" destId="{6953CF12-DCD9-4070-9B9C-E83BC29B5A43}" srcOrd="0" destOrd="0" presId="urn:microsoft.com/office/officeart/2018/2/layout/IconLabelList"/>
    <dgm:cxn modelId="{951144B6-7284-4F2D-89B4-8204CC96BA2C}" type="presParOf" srcId="{DBF071CC-A29D-4C19-828E-C77093A9C1A6}" destId="{ADED6947-5943-4A05-B712-E1442FADB1D4}" srcOrd="1" destOrd="0" presId="urn:microsoft.com/office/officeart/2018/2/layout/IconLabelList"/>
    <dgm:cxn modelId="{4BAF4D19-2786-4403-8E94-456BAF327201}" type="presParOf" srcId="{DBF071CC-A29D-4C19-828E-C77093A9C1A6}" destId="{D2F8079D-652D-4155-8BDF-D38C9A15AA21}" srcOrd="2" destOrd="0" presId="urn:microsoft.com/office/officeart/2018/2/layout/IconLabelList"/>
    <dgm:cxn modelId="{E391DE26-722C-491A-870A-6694C130023E}" type="presParOf" srcId="{F8E5A44A-78C3-4025-8698-648B23C3982A}" destId="{478EE64F-7E33-4C0F-A669-3F8B0A68FE88}" srcOrd="7" destOrd="0" presId="urn:microsoft.com/office/officeart/2018/2/layout/IconLabelList"/>
    <dgm:cxn modelId="{EC978A39-99BF-44E7-A3A4-B8C2FAB6AC2F}" type="presParOf" srcId="{F8E5A44A-78C3-4025-8698-648B23C3982A}" destId="{4763D991-CCAB-48CC-90F2-626D4617D1EC}" srcOrd="8" destOrd="0" presId="urn:microsoft.com/office/officeart/2018/2/layout/IconLabelList"/>
    <dgm:cxn modelId="{8627B9B9-92E0-4A4A-A3FC-B5878056AF72}" type="presParOf" srcId="{4763D991-CCAB-48CC-90F2-626D4617D1EC}" destId="{843AABB6-8D3D-40CE-83AC-8340C4D7A601}" srcOrd="0" destOrd="0" presId="urn:microsoft.com/office/officeart/2018/2/layout/IconLabelList"/>
    <dgm:cxn modelId="{E86529D3-F7B9-45E4-945E-9D18F7B80C34}" type="presParOf" srcId="{4763D991-CCAB-48CC-90F2-626D4617D1EC}" destId="{9A320DE9-150C-42BB-A38A-0C643AE86A8D}" srcOrd="1" destOrd="0" presId="urn:microsoft.com/office/officeart/2018/2/layout/IconLabelList"/>
    <dgm:cxn modelId="{C6E5EC05-5231-4257-A8E6-A845E062938D}" type="presParOf" srcId="{4763D991-CCAB-48CC-90F2-626D4617D1EC}" destId="{1D3F5CFC-D939-45AC-ADA2-098CE26563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B76513-57E0-49BA-8F9D-602EA6DB54A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55AC3D-D0D0-44F4-BEAB-C65D4BFD29B1}">
      <dgm:prSet/>
      <dgm:spPr/>
      <dgm:t>
        <a:bodyPr/>
        <a:lstStyle/>
        <a:p>
          <a:r>
            <a:rPr lang="en-US"/>
            <a:t>Importance and Relevancy</a:t>
          </a:r>
        </a:p>
      </dgm:t>
    </dgm:pt>
    <dgm:pt modelId="{252B0E13-F2A2-4719-8616-0DB5D82BA4D4}" type="parTrans" cxnId="{DECF350D-7CC8-4835-9141-79BC77ACD94A}">
      <dgm:prSet/>
      <dgm:spPr/>
      <dgm:t>
        <a:bodyPr/>
        <a:lstStyle/>
        <a:p>
          <a:endParaRPr lang="en-US"/>
        </a:p>
      </dgm:t>
    </dgm:pt>
    <dgm:pt modelId="{DACDE278-72D8-493B-A90D-7E6EFF94DA9E}" type="sibTrans" cxnId="{DECF350D-7CC8-4835-9141-79BC77ACD94A}">
      <dgm:prSet/>
      <dgm:spPr/>
      <dgm:t>
        <a:bodyPr/>
        <a:lstStyle/>
        <a:p>
          <a:endParaRPr lang="en-US"/>
        </a:p>
      </dgm:t>
    </dgm:pt>
    <dgm:pt modelId="{676A7ED1-9A25-42AB-B88E-8B3F798316A0}">
      <dgm:prSet/>
      <dgm:spPr/>
      <dgm:t>
        <a:bodyPr/>
        <a:lstStyle/>
        <a:p>
          <a:r>
            <a:rPr lang="en-US"/>
            <a:t>Common use cases</a:t>
          </a:r>
        </a:p>
      </dgm:t>
    </dgm:pt>
    <dgm:pt modelId="{BA2F54A5-695B-402F-B00F-9DD53DFB1791}" type="parTrans" cxnId="{B31A55A7-8E16-49E0-A156-293124555060}">
      <dgm:prSet/>
      <dgm:spPr/>
      <dgm:t>
        <a:bodyPr/>
        <a:lstStyle/>
        <a:p>
          <a:endParaRPr lang="en-US"/>
        </a:p>
      </dgm:t>
    </dgm:pt>
    <dgm:pt modelId="{8A51D2D6-5047-4FF8-86A7-D202AAC09C13}" type="sibTrans" cxnId="{B31A55A7-8E16-49E0-A156-293124555060}">
      <dgm:prSet/>
      <dgm:spPr/>
      <dgm:t>
        <a:bodyPr/>
        <a:lstStyle/>
        <a:p>
          <a:endParaRPr lang="en-US"/>
        </a:p>
      </dgm:t>
    </dgm:pt>
    <dgm:pt modelId="{D90DAC22-750E-498D-ADE0-2C43EC032466}">
      <dgm:prSet/>
      <dgm:spPr/>
      <dgm:t>
        <a:bodyPr/>
        <a:lstStyle/>
        <a:p>
          <a:r>
            <a:rPr lang="en-US"/>
            <a:t>Simulations </a:t>
          </a:r>
        </a:p>
      </dgm:t>
    </dgm:pt>
    <dgm:pt modelId="{CDEA1B74-106C-4BF8-921E-4787D7EBDC2B}" type="parTrans" cxnId="{79CCC89C-B560-4BB2-9C63-F84F4A8D1C3D}">
      <dgm:prSet/>
      <dgm:spPr/>
      <dgm:t>
        <a:bodyPr/>
        <a:lstStyle/>
        <a:p>
          <a:endParaRPr lang="en-US"/>
        </a:p>
      </dgm:t>
    </dgm:pt>
    <dgm:pt modelId="{E8F0562B-8C56-4491-A49D-7E94C18D5203}" type="sibTrans" cxnId="{79CCC89C-B560-4BB2-9C63-F84F4A8D1C3D}">
      <dgm:prSet/>
      <dgm:spPr/>
      <dgm:t>
        <a:bodyPr/>
        <a:lstStyle/>
        <a:p>
          <a:endParaRPr lang="en-US"/>
        </a:p>
      </dgm:t>
    </dgm:pt>
    <dgm:pt modelId="{E23452F9-5DB2-436C-A087-951E4A560BA1}">
      <dgm:prSet/>
      <dgm:spPr/>
      <dgm:t>
        <a:bodyPr/>
        <a:lstStyle/>
        <a:p>
          <a:r>
            <a:rPr lang="en-US"/>
            <a:t>Video games </a:t>
          </a:r>
        </a:p>
      </dgm:t>
    </dgm:pt>
    <dgm:pt modelId="{B18CA11A-7F51-4CCB-8398-6D691148EAD9}" type="parTrans" cxnId="{649859EF-D070-40F1-B59B-F90B295660D2}">
      <dgm:prSet/>
      <dgm:spPr/>
      <dgm:t>
        <a:bodyPr/>
        <a:lstStyle/>
        <a:p>
          <a:endParaRPr lang="en-US"/>
        </a:p>
      </dgm:t>
    </dgm:pt>
    <dgm:pt modelId="{D9175E11-5B6C-45DA-B2B1-15A266CA4D30}" type="sibTrans" cxnId="{649859EF-D070-40F1-B59B-F90B295660D2}">
      <dgm:prSet/>
      <dgm:spPr/>
      <dgm:t>
        <a:bodyPr/>
        <a:lstStyle/>
        <a:p>
          <a:endParaRPr lang="en-US"/>
        </a:p>
      </dgm:t>
    </dgm:pt>
    <dgm:pt modelId="{B15DA778-5CCC-4A96-9FFE-B2BBDF8EFC1C}">
      <dgm:prSet/>
      <dgm:spPr/>
      <dgm:t>
        <a:bodyPr/>
        <a:lstStyle/>
        <a:p>
          <a:r>
            <a:rPr lang="en-US"/>
            <a:t>Research</a:t>
          </a:r>
        </a:p>
      </dgm:t>
    </dgm:pt>
    <dgm:pt modelId="{7189FC94-E9B9-4E58-8DAF-C91331512E3B}" type="parTrans" cxnId="{6FE3EC0F-0C0E-4807-AD43-0B051686CAF4}">
      <dgm:prSet/>
      <dgm:spPr/>
      <dgm:t>
        <a:bodyPr/>
        <a:lstStyle/>
        <a:p>
          <a:endParaRPr lang="en-US"/>
        </a:p>
      </dgm:t>
    </dgm:pt>
    <dgm:pt modelId="{8C785905-2937-403E-B430-421EFF8F9BCE}" type="sibTrans" cxnId="{6FE3EC0F-0C0E-4807-AD43-0B051686CAF4}">
      <dgm:prSet/>
      <dgm:spPr/>
      <dgm:t>
        <a:bodyPr/>
        <a:lstStyle/>
        <a:p>
          <a:endParaRPr lang="en-US"/>
        </a:p>
      </dgm:t>
    </dgm:pt>
    <dgm:pt modelId="{5AD3D19E-3A3D-4EBB-8527-E1E0DA266877}" type="pres">
      <dgm:prSet presAssocID="{F8B76513-57E0-49BA-8F9D-602EA6DB54AE}" presName="Name0" presStyleCnt="0">
        <dgm:presLayoutVars>
          <dgm:dir/>
          <dgm:animLvl val="lvl"/>
          <dgm:resizeHandles val="exact"/>
        </dgm:presLayoutVars>
      </dgm:prSet>
      <dgm:spPr/>
    </dgm:pt>
    <dgm:pt modelId="{EBCA0120-A359-48EA-B002-36A50217D68D}" type="pres">
      <dgm:prSet presAssocID="{9A55AC3D-D0D0-44F4-BEAB-C65D4BFD29B1}" presName="linNode" presStyleCnt="0"/>
      <dgm:spPr/>
    </dgm:pt>
    <dgm:pt modelId="{4FF64CF8-70ED-4589-8558-85317D646B1A}" type="pres">
      <dgm:prSet presAssocID="{9A55AC3D-D0D0-44F4-BEAB-C65D4BFD29B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931D0D3-4001-4113-B19F-97F2E2938345}" type="pres">
      <dgm:prSet presAssocID="{DACDE278-72D8-493B-A90D-7E6EFF94DA9E}" presName="sp" presStyleCnt="0"/>
      <dgm:spPr/>
    </dgm:pt>
    <dgm:pt modelId="{BD015401-F7FC-4888-A72D-8A8EFA1B0DC1}" type="pres">
      <dgm:prSet presAssocID="{676A7ED1-9A25-42AB-B88E-8B3F798316A0}" presName="linNode" presStyleCnt="0"/>
      <dgm:spPr/>
    </dgm:pt>
    <dgm:pt modelId="{9A3654DC-76F1-4089-B221-E2A1B4A1B3EC}" type="pres">
      <dgm:prSet presAssocID="{676A7ED1-9A25-42AB-B88E-8B3F798316A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D93EBD4-E973-45A5-A4C0-99FF71699D19}" type="pres">
      <dgm:prSet presAssocID="{676A7ED1-9A25-42AB-B88E-8B3F798316A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ECF350D-7CC8-4835-9141-79BC77ACD94A}" srcId="{F8B76513-57E0-49BA-8F9D-602EA6DB54AE}" destId="{9A55AC3D-D0D0-44F4-BEAB-C65D4BFD29B1}" srcOrd="0" destOrd="0" parTransId="{252B0E13-F2A2-4719-8616-0DB5D82BA4D4}" sibTransId="{DACDE278-72D8-493B-A90D-7E6EFF94DA9E}"/>
    <dgm:cxn modelId="{6FE3EC0F-0C0E-4807-AD43-0B051686CAF4}" srcId="{676A7ED1-9A25-42AB-B88E-8B3F798316A0}" destId="{B15DA778-5CCC-4A96-9FFE-B2BBDF8EFC1C}" srcOrd="2" destOrd="0" parTransId="{7189FC94-E9B9-4E58-8DAF-C91331512E3B}" sibTransId="{8C785905-2937-403E-B430-421EFF8F9BCE}"/>
    <dgm:cxn modelId="{6C3EB262-55BE-4C97-9584-75A1883DC6B7}" type="presOf" srcId="{B15DA778-5CCC-4A96-9FFE-B2BBDF8EFC1C}" destId="{3D93EBD4-E973-45A5-A4C0-99FF71699D19}" srcOrd="0" destOrd="2" presId="urn:microsoft.com/office/officeart/2005/8/layout/vList5"/>
    <dgm:cxn modelId="{42F30776-BF19-4814-8C7E-1E839D7AA9F0}" type="presOf" srcId="{D90DAC22-750E-498D-ADE0-2C43EC032466}" destId="{3D93EBD4-E973-45A5-A4C0-99FF71699D19}" srcOrd="0" destOrd="0" presId="urn:microsoft.com/office/officeart/2005/8/layout/vList5"/>
    <dgm:cxn modelId="{77485393-FF50-429B-912A-D68B022EC7A8}" type="presOf" srcId="{E23452F9-5DB2-436C-A087-951E4A560BA1}" destId="{3D93EBD4-E973-45A5-A4C0-99FF71699D19}" srcOrd="0" destOrd="1" presId="urn:microsoft.com/office/officeart/2005/8/layout/vList5"/>
    <dgm:cxn modelId="{79CCC89C-B560-4BB2-9C63-F84F4A8D1C3D}" srcId="{676A7ED1-9A25-42AB-B88E-8B3F798316A0}" destId="{D90DAC22-750E-498D-ADE0-2C43EC032466}" srcOrd="0" destOrd="0" parTransId="{CDEA1B74-106C-4BF8-921E-4787D7EBDC2B}" sibTransId="{E8F0562B-8C56-4491-A49D-7E94C18D5203}"/>
    <dgm:cxn modelId="{B31A55A7-8E16-49E0-A156-293124555060}" srcId="{F8B76513-57E0-49BA-8F9D-602EA6DB54AE}" destId="{676A7ED1-9A25-42AB-B88E-8B3F798316A0}" srcOrd="1" destOrd="0" parTransId="{BA2F54A5-695B-402F-B00F-9DD53DFB1791}" sibTransId="{8A51D2D6-5047-4FF8-86A7-D202AAC09C13}"/>
    <dgm:cxn modelId="{419FA5DA-52B7-4B5B-805A-D9C31DA1064F}" type="presOf" srcId="{9A55AC3D-D0D0-44F4-BEAB-C65D4BFD29B1}" destId="{4FF64CF8-70ED-4589-8558-85317D646B1A}" srcOrd="0" destOrd="0" presId="urn:microsoft.com/office/officeart/2005/8/layout/vList5"/>
    <dgm:cxn modelId="{649859EF-D070-40F1-B59B-F90B295660D2}" srcId="{676A7ED1-9A25-42AB-B88E-8B3F798316A0}" destId="{E23452F9-5DB2-436C-A087-951E4A560BA1}" srcOrd="1" destOrd="0" parTransId="{B18CA11A-7F51-4CCB-8398-6D691148EAD9}" sibTransId="{D9175E11-5B6C-45DA-B2B1-15A266CA4D30}"/>
    <dgm:cxn modelId="{D3B902FA-ADA1-4C14-B26A-83FCD0591B56}" type="presOf" srcId="{F8B76513-57E0-49BA-8F9D-602EA6DB54AE}" destId="{5AD3D19E-3A3D-4EBB-8527-E1E0DA266877}" srcOrd="0" destOrd="0" presId="urn:microsoft.com/office/officeart/2005/8/layout/vList5"/>
    <dgm:cxn modelId="{1BF642FD-DFCD-461F-BA65-13D074C89851}" type="presOf" srcId="{676A7ED1-9A25-42AB-B88E-8B3F798316A0}" destId="{9A3654DC-76F1-4089-B221-E2A1B4A1B3EC}" srcOrd="0" destOrd="0" presId="urn:microsoft.com/office/officeart/2005/8/layout/vList5"/>
    <dgm:cxn modelId="{B540AA7B-2CB2-4EF7-9A67-3AA8C6C11262}" type="presParOf" srcId="{5AD3D19E-3A3D-4EBB-8527-E1E0DA266877}" destId="{EBCA0120-A359-48EA-B002-36A50217D68D}" srcOrd="0" destOrd="0" presId="urn:microsoft.com/office/officeart/2005/8/layout/vList5"/>
    <dgm:cxn modelId="{CBF2F478-5E93-4E10-8547-A1523E3BFFB7}" type="presParOf" srcId="{EBCA0120-A359-48EA-B002-36A50217D68D}" destId="{4FF64CF8-70ED-4589-8558-85317D646B1A}" srcOrd="0" destOrd="0" presId="urn:microsoft.com/office/officeart/2005/8/layout/vList5"/>
    <dgm:cxn modelId="{E39C89BE-2BEC-4980-AB4C-40A1490829CD}" type="presParOf" srcId="{5AD3D19E-3A3D-4EBB-8527-E1E0DA266877}" destId="{A931D0D3-4001-4113-B19F-97F2E2938345}" srcOrd="1" destOrd="0" presId="urn:microsoft.com/office/officeart/2005/8/layout/vList5"/>
    <dgm:cxn modelId="{9E7C96F3-C280-4957-9BF1-DA47CCB1D806}" type="presParOf" srcId="{5AD3D19E-3A3D-4EBB-8527-E1E0DA266877}" destId="{BD015401-F7FC-4888-A72D-8A8EFA1B0DC1}" srcOrd="2" destOrd="0" presId="urn:microsoft.com/office/officeart/2005/8/layout/vList5"/>
    <dgm:cxn modelId="{EF4258E0-9F2D-4E67-A4BA-373180996446}" type="presParOf" srcId="{BD015401-F7FC-4888-A72D-8A8EFA1B0DC1}" destId="{9A3654DC-76F1-4089-B221-E2A1B4A1B3EC}" srcOrd="0" destOrd="0" presId="urn:microsoft.com/office/officeart/2005/8/layout/vList5"/>
    <dgm:cxn modelId="{B3F60BF1-8E0E-42C1-926F-64E4513234E4}" type="presParOf" srcId="{BD015401-F7FC-4888-A72D-8A8EFA1B0DC1}" destId="{3D93EBD4-E973-45A5-A4C0-99FF71699D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E5E30-90DB-4A96-880E-061DA046B31D}">
      <dsp:nvSpPr>
        <dsp:cNvPr id="0" name=""/>
        <dsp:cNvSpPr/>
      </dsp:nvSpPr>
      <dsp:spPr>
        <a:xfrm>
          <a:off x="528000" y="59195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70D5A-AD8F-41AD-8EEF-725CB50FECF6}">
      <dsp:nvSpPr>
        <dsp:cNvPr id="0" name=""/>
        <dsp:cNvSpPr/>
      </dsp:nvSpPr>
      <dsp:spPr>
        <a:xfrm>
          <a:off x="3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Easy to read </a:t>
          </a:r>
        </a:p>
      </dsp:txBody>
      <dsp:txXfrm>
        <a:off x="33000" y="1722000"/>
        <a:ext cx="1800000" cy="720000"/>
      </dsp:txXfrm>
    </dsp:sp>
    <dsp:sp modelId="{2A07AFAB-2305-41AA-A68C-E9B7874CFBD5}">
      <dsp:nvSpPr>
        <dsp:cNvPr id="0" name=""/>
        <dsp:cNvSpPr/>
      </dsp:nvSpPr>
      <dsp:spPr>
        <a:xfrm>
          <a:off x="2643000" y="59195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06D8E-DFAF-4A1F-B6C9-ACB9221C49B3}">
      <dsp:nvSpPr>
        <dsp:cNvPr id="0" name=""/>
        <dsp:cNvSpPr/>
      </dsp:nvSpPr>
      <dsp:spPr>
        <a:xfrm>
          <a:off x="2148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Easy to learn</a:t>
          </a:r>
        </a:p>
      </dsp:txBody>
      <dsp:txXfrm>
        <a:off x="2148000" y="1722000"/>
        <a:ext cx="1800000" cy="720000"/>
      </dsp:txXfrm>
    </dsp:sp>
    <dsp:sp modelId="{1FD735E6-63DE-4DCF-89DC-ABEDD9064AFD}">
      <dsp:nvSpPr>
        <dsp:cNvPr id="0" name=""/>
        <dsp:cNvSpPr/>
      </dsp:nvSpPr>
      <dsp:spPr>
        <a:xfrm>
          <a:off x="4758000" y="59195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F4CE1-0C34-4F6F-886A-A0DCFC99929E}">
      <dsp:nvSpPr>
        <dsp:cNvPr id="0" name=""/>
        <dsp:cNvSpPr/>
      </dsp:nvSpPr>
      <dsp:spPr>
        <a:xfrm>
          <a:off x="426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 and open source </a:t>
          </a:r>
        </a:p>
      </dsp:txBody>
      <dsp:txXfrm>
        <a:off x="4263000" y="1722000"/>
        <a:ext cx="1800000" cy="720000"/>
      </dsp:txXfrm>
    </dsp:sp>
    <dsp:sp modelId="{6953CF12-DCD9-4070-9B9C-E83BC29B5A43}">
      <dsp:nvSpPr>
        <dsp:cNvPr id="0" name=""/>
        <dsp:cNvSpPr/>
      </dsp:nvSpPr>
      <dsp:spPr>
        <a:xfrm>
          <a:off x="1585500" y="28920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8079D-652D-4155-8BDF-D38C9A15AA21}">
      <dsp:nvSpPr>
        <dsp:cNvPr id="0" name=""/>
        <dsp:cNvSpPr/>
      </dsp:nvSpPr>
      <dsp:spPr>
        <a:xfrm>
          <a:off x="1090500" y="40220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Automation</a:t>
          </a:r>
        </a:p>
      </dsp:txBody>
      <dsp:txXfrm>
        <a:off x="1090500" y="4022040"/>
        <a:ext cx="1800000" cy="720000"/>
      </dsp:txXfrm>
    </dsp:sp>
    <dsp:sp modelId="{843AABB6-8D3D-40CE-83AC-8340C4D7A601}">
      <dsp:nvSpPr>
        <dsp:cNvPr id="0" name=""/>
        <dsp:cNvSpPr/>
      </dsp:nvSpPr>
      <dsp:spPr>
        <a:xfrm>
          <a:off x="3700500" y="28920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F5CFC-D939-45AC-ADA2-098CE2656396}">
      <dsp:nvSpPr>
        <dsp:cNvPr id="0" name=""/>
        <dsp:cNvSpPr/>
      </dsp:nvSpPr>
      <dsp:spPr>
        <a:xfrm>
          <a:off x="3205500" y="40220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Analysis </a:t>
          </a:r>
        </a:p>
      </dsp:txBody>
      <dsp:txXfrm>
        <a:off x="3205500" y="402204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64CF8-70ED-4589-8558-85317D646B1A}">
      <dsp:nvSpPr>
        <dsp:cNvPr id="0" name=""/>
        <dsp:cNvSpPr/>
      </dsp:nvSpPr>
      <dsp:spPr>
        <a:xfrm>
          <a:off x="0" y="65"/>
          <a:ext cx="2194560" cy="26018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Importance and Relevancy</a:t>
          </a:r>
        </a:p>
      </dsp:txBody>
      <dsp:txXfrm>
        <a:off x="107130" y="107195"/>
        <a:ext cx="1980300" cy="2387627"/>
      </dsp:txXfrm>
    </dsp:sp>
    <dsp:sp modelId="{3D93EBD4-E973-45A5-A4C0-99FF71699D19}">
      <dsp:nvSpPr>
        <dsp:cNvPr id="0" name=""/>
        <dsp:cNvSpPr/>
      </dsp:nvSpPr>
      <dsp:spPr>
        <a:xfrm rot="5400000">
          <a:off x="3104524" y="2082271"/>
          <a:ext cx="2081510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Simulations 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Video games 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Research</a:t>
          </a:r>
        </a:p>
      </dsp:txBody>
      <dsp:txXfrm rot="-5400000">
        <a:off x="2194560" y="3093847"/>
        <a:ext cx="3799829" cy="1878288"/>
      </dsp:txXfrm>
    </dsp:sp>
    <dsp:sp modelId="{9A3654DC-76F1-4089-B221-E2A1B4A1B3EC}">
      <dsp:nvSpPr>
        <dsp:cNvPr id="0" name=""/>
        <dsp:cNvSpPr/>
      </dsp:nvSpPr>
      <dsp:spPr>
        <a:xfrm>
          <a:off x="0" y="2732047"/>
          <a:ext cx="2194560" cy="26018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Common use cases</a:t>
          </a:r>
        </a:p>
      </dsp:txBody>
      <dsp:txXfrm>
        <a:off x="107130" y="2839177"/>
        <a:ext cx="1980300" cy="2387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3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7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82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A6481D3B-5637-ABD6-075C-2B7D9F0B6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1" b="169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3810000" cy="3048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Random Module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083733"/>
            <a:ext cx="3810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By Kadin McWilliams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3823A-4C32-CBE7-58EB-B8006737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Why Python?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6A0D1E-813D-35A9-6776-D3A075F44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087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18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4E3A2-E6D1-F748-1DFC-9F56C03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Overview of Random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2A9194-A99A-2177-1D91-E343C8AC9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827334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97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61A6E4-CB70-4D29-87D4-AD020035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5"/>
            <a:ext cx="4212773" cy="502236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FE67A51-A6D2-4F56-B718-2BF4AD24E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3999"/>
            <a:ext cx="4095749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0EE8A-493B-3E3A-30B5-9B122D3F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3034421"/>
            <a:ext cx="3048001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Example of code</a:t>
            </a:r>
          </a:p>
          <a:p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A562-178A-EF61-484B-5C80CAA0F70A}"/>
              </a:ext>
            </a:extLst>
          </p:cNvPr>
          <p:cNvSpPr>
            <a:spLocks/>
          </p:cNvSpPr>
          <p:nvPr/>
        </p:nvSpPr>
        <p:spPr>
          <a:xfrm>
            <a:off x="5334000" y="2340428"/>
            <a:ext cx="2943497" cy="2177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521208">
              <a:spcAft>
                <a:spcPts val="600"/>
              </a:spcAft>
            </a:pPr>
            <a:r>
              <a:rPr lang="en-US" sz="2000" kern="1200" dirty="0">
                <a:latin typeface="+mn-lt"/>
                <a:ea typeface="+mn-lt"/>
                <a:cs typeface="+mn-lt"/>
              </a:rPr>
              <a:t>Functions</a:t>
            </a:r>
            <a:endParaRPr lang="en-US" sz="2000" kern="120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sz="2000" kern="1200" dirty="0">
                <a:latin typeface="Arial"/>
                <a:ea typeface="+mn-ea"/>
                <a:cs typeface="Arial"/>
              </a:rPr>
              <a:t>Seed – makes random numbers </a:t>
            </a:r>
            <a:r>
              <a:rPr lang="en-US" sz="2000" dirty="0">
                <a:latin typeface="Arial"/>
                <a:cs typeface="Arial"/>
              </a:rPr>
              <a:t>consistent</a:t>
            </a:r>
            <a:endParaRPr lang="en-US" sz="2000" kern="1200" dirty="0">
              <a:latin typeface="Arial"/>
              <a:cs typeface="Arial"/>
            </a:endParaRPr>
          </a:p>
          <a:p>
            <a:pPr defTabSz="521208">
              <a:spcAft>
                <a:spcPts val="600"/>
              </a:spcAft>
            </a:pPr>
            <a:r>
              <a:rPr lang="en-US" sz="2000" kern="1200" err="1">
                <a:latin typeface="Arial"/>
                <a:ea typeface="+mn-ea"/>
                <a:cs typeface="Arial"/>
              </a:rPr>
              <a:t>Randint</a:t>
            </a:r>
            <a:r>
              <a:rPr lang="en-US" sz="2000" kern="1200" dirty="0">
                <a:latin typeface="Arial"/>
                <a:ea typeface="+mn-ea"/>
                <a:cs typeface="Arial"/>
              </a:rPr>
              <a:t> – included </a:t>
            </a:r>
            <a:endParaRPr lang="en-US" sz="2000" kern="1200" dirty="0">
              <a:latin typeface="Arial"/>
              <a:cs typeface="Arial"/>
            </a:endParaRPr>
          </a:p>
          <a:p>
            <a:pPr defTabSz="521208">
              <a:spcAft>
                <a:spcPts val="600"/>
              </a:spcAft>
            </a:pPr>
            <a:r>
              <a:rPr lang="en-US" sz="2000" kern="1200" err="1">
                <a:latin typeface="Arial"/>
                <a:ea typeface="+mn-ea"/>
                <a:cs typeface="Arial"/>
              </a:rPr>
              <a:t>Randrange</a:t>
            </a:r>
            <a:r>
              <a:rPr lang="en-US" sz="2000" kern="1200" dirty="0">
                <a:latin typeface="Arial"/>
                <a:ea typeface="+mn-ea"/>
                <a:cs typeface="Arial"/>
              </a:rPr>
              <a:t> – excluded</a:t>
            </a:r>
            <a:endParaRPr lang="en-US" sz="2000" kern="1200" dirty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2076-AF43-DB7D-3F34-EA6B80A4E61E}"/>
              </a:ext>
            </a:extLst>
          </p:cNvPr>
          <p:cNvSpPr>
            <a:spLocks/>
          </p:cNvSpPr>
          <p:nvPr/>
        </p:nvSpPr>
        <p:spPr>
          <a:xfrm>
            <a:off x="8486502" y="2340428"/>
            <a:ext cx="2943498" cy="2177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521208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Functions cont'd</a:t>
            </a:r>
            <a:endParaRPr lang="en-US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kern="1200" dirty="0">
                <a:latin typeface="Arial"/>
                <a:ea typeface="+mn-ea"/>
                <a:cs typeface="Arial"/>
              </a:rPr>
              <a:t>Choice – random choice</a:t>
            </a:r>
            <a:endParaRPr lang="en-US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kern="1200" dirty="0">
                <a:latin typeface="Avenir Next LT Pro"/>
                <a:ea typeface="+mn-ea"/>
                <a:cs typeface="Arial"/>
              </a:rPr>
              <a:t>Shuffle – returns sequence in random order</a:t>
            </a:r>
            <a:endParaRPr lang="en-US" kern="1200" dirty="0">
              <a:latin typeface="+mn-lt"/>
            </a:endParaRPr>
          </a:p>
          <a:p>
            <a:pPr defTabSz="521208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Random – floating point number between 0 and 1</a:t>
            </a:r>
            <a:endParaRPr lang="en-US" dirty="0"/>
          </a:p>
        </p:txBody>
      </p:sp>
      <p:pic>
        <p:nvPicPr>
          <p:cNvPr id="7" name="Picture 6" descr="A white rectangular object with green border&#10;&#10;Description automatically generated">
            <a:extLst>
              <a:ext uri="{FF2B5EF4-FFF2-40B4-BE49-F238E27FC236}">
                <a16:creationId xmlns:a16="http://schemas.microsoft.com/office/drawing/2014/main" id="{EEAAF1A3-1E09-7E5F-DAC7-0D7408C1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13" y="199312"/>
            <a:ext cx="10650550" cy="16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6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omplex maths formulae on a blackboard">
            <a:extLst>
              <a:ext uri="{FF2B5EF4-FFF2-40B4-BE49-F238E27FC236}">
                <a16:creationId xmlns:a16="http://schemas.microsoft.com/office/drawing/2014/main" id="{E98A2910-7FEA-3EF5-25C5-660E94BE2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0" r="22410" b="8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DF43D06-5B92-C45E-E870-CB97437F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Easy to read code </a:t>
            </a:r>
          </a:p>
          <a:p>
            <a:r>
              <a:rPr lang="en-US" sz="2400"/>
              <a:t>Works well with math module </a:t>
            </a:r>
          </a:p>
          <a:p>
            <a:r>
              <a:rPr lang="en-US" sz="2400"/>
              <a:t>Plenty of available help due to popularity</a:t>
            </a:r>
          </a:p>
          <a:p>
            <a:pPr lvl="1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CC731-9E81-FCAA-578F-56330C26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Benefits and Advantages</a:t>
            </a:r>
          </a:p>
        </p:txBody>
      </p:sp>
    </p:spTree>
    <p:extLst>
      <p:ext uri="{BB962C8B-B14F-4D97-AF65-F5344CB8AC3E}">
        <p14:creationId xmlns:p14="http://schemas.microsoft.com/office/powerpoint/2010/main" val="265712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e blocks and networks technology background">
            <a:extLst>
              <a:ext uri="{FF2B5EF4-FFF2-40B4-BE49-F238E27FC236}">
                <a16:creationId xmlns:a16="http://schemas.microsoft.com/office/drawing/2014/main" id="{7610603F-C446-DFC5-55DC-5ACB4A0D5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5" r="40070" b="-43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CA766-47F8-5380-B1DB-E394B73E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Random module is an important aspect of many of the up-and-coming computer science applications</a:t>
            </a:r>
          </a:p>
          <a:p>
            <a:r>
              <a:rPr lang="en-US" sz="2400" dirty="0"/>
              <a:t>Random module can be used as a sample data for any data sorting algorithm. 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DAF27-C6C8-B329-BBC1-21BE4E26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045190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A458E"/>
      </a:accent1>
      <a:accent2>
        <a:srgbClr val="B934B4"/>
      </a:accent2>
      <a:accent3>
        <a:srgbClr val="9845CA"/>
      </a:accent3>
      <a:accent4>
        <a:srgbClr val="5238BA"/>
      </a:accent4>
      <a:accent5>
        <a:srgbClr val="4562CA"/>
      </a:accent5>
      <a:accent6>
        <a:srgbClr val="3488B9"/>
      </a:accent6>
      <a:hlink>
        <a:srgbClr val="3F45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PebbleVTI</vt:lpstr>
      <vt:lpstr>Random Module in Python</vt:lpstr>
      <vt:lpstr>Why Python? </vt:lpstr>
      <vt:lpstr>Overview of Random Module</vt:lpstr>
      <vt:lpstr>Example of code </vt:lpstr>
      <vt:lpstr>Benefits and 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154</cp:revision>
  <dcterms:created xsi:type="dcterms:W3CDTF">2023-11-29T14:56:04Z</dcterms:created>
  <dcterms:modified xsi:type="dcterms:W3CDTF">2023-12-01T15:02:41Z</dcterms:modified>
</cp:coreProperties>
</file>