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67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20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64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1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28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04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02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03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6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46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28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67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9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2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89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34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CBB5F9-7645-4AD4-8A46-6BAD31C854CD}" type="datetimeFigureOut">
              <a:rPr lang="tr-TR" smtClean="0"/>
              <a:t>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44911-E057-4203-8317-0BDEF75C12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148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MUSICPLAYER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KADİR BARAN AKSOY</a:t>
            </a:r>
          </a:p>
          <a:p>
            <a:r>
              <a:rPr lang="tr-TR" dirty="0" smtClean="0"/>
              <a:t>1201602017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67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MusicPlayer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Uygulama, </a:t>
            </a:r>
            <a:r>
              <a:rPr lang="tr-TR" dirty="0" err="1" smtClean="0"/>
              <a:t>localdeki</a:t>
            </a:r>
            <a:r>
              <a:rPr lang="tr-TR" dirty="0" smtClean="0"/>
              <a:t>(telefonun içindeki) ses dosyalarını(müzik dosyalarını) bulup uygulamaya aktarıyor.</a:t>
            </a:r>
          </a:p>
          <a:p>
            <a:r>
              <a:rPr lang="tr-TR" dirty="0" smtClean="0"/>
              <a:t>Bir liste halinde ekranda gösteriyor.</a:t>
            </a:r>
          </a:p>
          <a:p>
            <a:r>
              <a:rPr lang="tr-TR" dirty="0" smtClean="0"/>
              <a:t>İstediğimiz müziği çalabiliyoruz. İleri, geri, oynat ve durdur butonları ile müzikleri kontrol ediyoruz.</a:t>
            </a:r>
          </a:p>
          <a:p>
            <a:r>
              <a:rPr lang="tr-TR" dirty="0" smtClean="0"/>
              <a:t>İstediğimiz müzikleri favori ikonu sayesinde işaretliyoruz. Böylece favori listemizde istediğimiz müzikleri ayrı olarak çalabiliyoruz.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05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>
          <a:xfrm>
            <a:off x="4729016" y="452718"/>
            <a:ext cx="5321817" cy="1400530"/>
          </a:xfrm>
        </p:spPr>
        <p:txBody>
          <a:bodyPr/>
          <a:lstStyle/>
          <a:p>
            <a:r>
              <a:rPr lang="tr-TR" dirty="0" smtClean="0"/>
              <a:t>Ana Ekran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3229"/>
            <a:ext cx="3102443" cy="6375488"/>
          </a:xfrm>
        </p:spPr>
      </p:pic>
      <p:sp>
        <p:nvSpPr>
          <p:cNvPr id="7" name="İçerik Yer Tutucusu 6"/>
          <p:cNvSpPr>
            <a:spLocks noGrp="1"/>
          </p:cNvSpPr>
          <p:nvPr>
            <p:ph sz="half" idx="2"/>
          </p:nvPr>
        </p:nvSpPr>
        <p:spPr>
          <a:xfrm>
            <a:off x="4729017" y="2056092"/>
            <a:ext cx="5321817" cy="4200245"/>
          </a:xfrm>
        </p:spPr>
        <p:txBody>
          <a:bodyPr/>
          <a:lstStyle/>
          <a:p>
            <a:r>
              <a:rPr lang="tr-TR" dirty="0" smtClean="0"/>
              <a:t>İlk ekranda biz karşımıza telefonumuzdaki müzikler çıkıyor.</a:t>
            </a:r>
          </a:p>
          <a:p>
            <a:r>
              <a:rPr lang="tr-TR" dirty="0" smtClean="0"/>
              <a:t>Buradan istediğimizi seçip dinleyebiliyoruz.</a:t>
            </a:r>
          </a:p>
          <a:p>
            <a:r>
              <a:rPr lang="tr-TR" dirty="0" err="1" smtClean="0"/>
              <a:t>TrackSlider</a:t>
            </a:r>
            <a:r>
              <a:rPr lang="tr-TR" dirty="0" smtClean="0"/>
              <a:t> sayesinde müziğin istediğimiz kısmını dinleyebiliyoruz.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45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895273" y="341882"/>
            <a:ext cx="5192072" cy="1400530"/>
          </a:xfrm>
        </p:spPr>
        <p:txBody>
          <a:bodyPr/>
          <a:lstStyle/>
          <a:p>
            <a:r>
              <a:rPr lang="tr-TR" dirty="0" smtClean="0"/>
              <a:t>Ana Ekran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" y="341882"/>
            <a:ext cx="3028706" cy="6225673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895273" y="2056092"/>
            <a:ext cx="5155561" cy="4200245"/>
          </a:xfrm>
        </p:spPr>
        <p:txBody>
          <a:bodyPr/>
          <a:lstStyle/>
          <a:p>
            <a:r>
              <a:rPr lang="tr-TR" dirty="0" smtClean="0"/>
              <a:t>Müziklerin yanındaki kalp ikonu sayesinde istediğimiz müzikleri favoriler listesine ekleyip çıkartabiliyoruz.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907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44291" y="452718"/>
            <a:ext cx="5506543" cy="1400530"/>
          </a:xfrm>
        </p:spPr>
        <p:txBody>
          <a:bodyPr/>
          <a:lstStyle/>
          <a:p>
            <a:r>
              <a:rPr lang="tr-TR" dirty="0" smtClean="0"/>
              <a:t>Favoriler Ekranı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1" y="243614"/>
            <a:ext cx="3019470" cy="6206688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44291" y="2056092"/>
            <a:ext cx="5506543" cy="4200245"/>
          </a:xfrm>
        </p:spPr>
        <p:txBody>
          <a:bodyPr/>
          <a:lstStyle/>
          <a:p>
            <a:r>
              <a:rPr lang="tr-TR" dirty="0" smtClean="0"/>
              <a:t>Bu ekranda seçmiş olduğumuz favori müziklerimizin listesi geliyor.</a:t>
            </a:r>
          </a:p>
          <a:p>
            <a:r>
              <a:rPr lang="tr-TR" dirty="0" smtClean="0"/>
              <a:t>Bu müzikleri istediğimiz gibi çalabiliyoruz ve istediğimiz dakikasına getirebiliyoruz.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94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92073" y="452718"/>
            <a:ext cx="5358761" cy="1400530"/>
          </a:xfrm>
        </p:spPr>
        <p:txBody>
          <a:bodyPr/>
          <a:lstStyle/>
          <a:p>
            <a:r>
              <a:rPr lang="tr-TR" dirty="0" smtClean="0"/>
              <a:t>Favoriler Ekranı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0" y="349319"/>
            <a:ext cx="3029526" cy="6190026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92073" y="2056092"/>
            <a:ext cx="5358761" cy="4200245"/>
          </a:xfrm>
        </p:spPr>
        <p:txBody>
          <a:bodyPr/>
          <a:lstStyle/>
          <a:p>
            <a:r>
              <a:rPr lang="tr-TR" dirty="0" smtClean="0"/>
              <a:t>Eğer herhangi bir favori müzik seçmediysek favori listemiz boş bir </a:t>
            </a:r>
            <a:r>
              <a:rPr lang="tr-TR" smtClean="0"/>
              <a:t>şekilde açılıyor.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0016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131</Words>
  <Application>Microsoft Office PowerPoint</Application>
  <PresentationFormat>Geniş ekran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İyon</vt:lpstr>
      <vt:lpstr>MUSICPLAYER</vt:lpstr>
      <vt:lpstr>MusicPlayer</vt:lpstr>
      <vt:lpstr>Ana Ekran</vt:lpstr>
      <vt:lpstr>Ana Ekran</vt:lpstr>
      <vt:lpstr>Favoriler Ekranı</vt:lpstr>
      <vt:lpstr>Favoriler Ekranı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MUSICPLAYER</dc:title>
  <dc:creator>Kadir Aksoy</dc:creator>
  <cp:lastModifiedBy>Kadir Aksoy</cp:lastModifiedBy>
  <cp:revision>5</cp:revision>
  <dcterms:created xsi:type="dcterms:W3CDTF">2024-02-08T22:55:07Z</dcterms:created>
  <dcterms:modified xsi:type="dcterms:W3CDTF">2024-02-09T01:28:00Z</dcterms:modified>
</cp:coreProperties>
</file>