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91" r:id="rId3"/>
    <p:sldId id="293" r:id="rId4"/>
    <p:sldId id="294" r:id="rId5"/>
    <p:sldId id="295" r:id="rId6"/>
    <p:sldId id="297" r:id="rId7"/>
    <p:sldId id="298" r:id="rId8"/>
    <p:sldId id="299" r:id="rId9"/>
    <p:sldId id="300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sty" initials="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4A55-98F8-47C1-8162-182FF4241648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D967-63FD-4BD2-A38D-DCB90B3FBAE7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4A55-98F8-47C1-8162-182FF4241648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D967-63FD-4BD2-A38D-DCB90B3FBAE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4A55-98F8-47C1-8162-182FF4241648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D967-63FD-4BD2-A38D-DCB90B3FBAE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4A55-98F8-47C1-8162-182FF4241648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D967-63FD-4BD2-A38D-DCB90B3FBAE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4A55-98F8-47C1-8162-182FF4241648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D967-63FD-4BD2-A38D-DCB90B3FBAE7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4A55-98F8-47C1-8162-182FF4241648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D967-63FD-4BD2-A38D-DCB90B3FBAE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4A55-98F8-47C1-8162-182FF4241648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D967-63FD-4BD2-A38D-DCB90B3FBAE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4A55-98F8-47C1-8162-182FF4241648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D967-63FD-4BD2-A38D-DCB90B3FBAE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4A55-98F8-47C1-8162-182FF4241648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D967-63FD-4BD2-A38D-DCB90B3FBAE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4A55-98F8-47C1-8162-182FF4241648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D967-63FD-4BD2-A38D-DCB90B3FBAE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4A55-98F8-47C1-8162-182FF4241648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6AD967-63FD-4BD2-A38D-DCB90B3FBAE7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B34A55-98F8-47C1-8162-182FF4241648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6AD967-63FD-4BD2-A38D-DCB90B3FBAE7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0" dirty="0" smtClean="0">
                <a:effectLst/>
              </a:rPr>
              <a:t>FILESYSTEM </a:t>
            </a:r>
            <a:r>
              <a:rPr lang="tr-TR" b="0" dirty="0">
                <a:effectLst/>
              </a:rPr>
              <a:t>I</a:t>
            </a:r>
            <a:r>
              <a:rPr lang="tr-TR" b="0" dirty="0" smtClean="0">
                <a:effectLst/>
              </a:rPr>
              <a:t>N USERSPACE </a:t>
            </a:r>
            <a:r>
              <a:rPr lang="tr-TR" b="0" dirty="0" smtClean="0"/>
              <a:t>(FUSE)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BLG413E – System Programming, Practice Session </a:t>
            </a:r>
            <a:r>
              <a:rPr lang="tr-TR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4000" dirty="0" smtClean="0"/>
              <a:t>Filesystem </a:t>
            </a:r>
            <a:r>
              <a:rPr lang="tr-TR" sz="4000" dirty="0"/>
              <a:t>i</a:t>
            </a:r>
            <a:r>
              <a:rPr lang="tr-TR" sz="4000" dirty="0" smtClean="0"/>
              <a:t>n userspace (</a:t>
            </a:r>
            <a:r>
              <a:rPr lang="tr-TR" sz="4000" dirty="0"/>
              <a:t>FUSE)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224"/>
            <a:ext cx="3538736" cy="4389120"/>
          </a:xfrm>
        </p:spPr>
        <p:txBody>
          <a:bodyPr>
            <a:normAutofit/>
          </a:bodyPr>
          <a:lstStyle/>
          <a:p>
            <a:r>
              <a:rPr lang="en-US" sz="2400" dirty="0"/>
              <a:t>Simple installation (no need to patch or recompile the </a:t>
            </a:r>
            <a:r>
              <a:rPr lang="en-US" sz="2400" dirty="0" smtClean="0"/>
              <a:t>kernel)</a:t>
            </a:r>
            <a:endParaRPr lang="tr-TR" sz="2400" dirty="0"/>
          </a:p>
          <a:p>
            <a:r>
              <a:rPr lang="en-US" sz="2400" dirty="0" smtClean="0"/>
              <a:t>Secure </a:t>
            </a:r>
            <a:r>
              <a:rPr lang="en-US" sz="2400" dirty="0"/>
              <a:t>implementation</a:t>
            </a:r>
          </a:p>
          <a:p>
            <a:r>
              <a:rPr lang="en-US" sz="2400" dirty="0" smtClean="0"/>
              <a:t>Usable </a:t>
            </a:r>
            <a:r>
              <a:rPr lang="en-US" sz="2400" dirty="0"/>
              <a:t>by non privileged </a:t>
            </a:r>
            <a:r>
              <a:rPr lang="en-US" sz="2400" dirty="0" smtClean="0"/>
              <a:t>users</a:t>
            </a:r>
            <a:r>
              <a:rPr lang="tr-TR" sz="2400" dirty="0" smtClean="0"/>
              <a:t> (via userspace-kernel interface)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pic>
        <p:nvPicPr>
          <p:cNvPr id="1026" name="Picture 2" descr="FUSE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68612"/>
            <a:ext cx="50101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3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FUSE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Install: </a:t>
            </a:r>
            <a:r>
              <a:rPr lang="tr-TR" dirty="0"/>
              <a:t>libfuse-dev</a:t>
            </a:r>
            <a:endParaRPr lang="tr-TR" b="1" dirty="0" smtClean="0"/>
          </a:p>
          <a:p>
            <a:r>
              <a:rPr lang="tr-TR" b="1" dirty="0" smtClean="0"/>
              <a:t>To </a:t>
            </a:r>
            <a:r>
              <a:rPr lang="tr-TR" b="1" dirty="0"/>
              <a:t>use FUSE library functions: </a:t>
            </a:r>
            <a:r>
              <a:rPr lang="tr-TR" dirty="0"/>
              <a:t>#include &lt;fuse.h&gt;</a:t>
            </a:r>
          </a:p>
          <a:p>
            <a:r>
              <a:rPr lang="tr-TR" b="1" dirty="0"/>
              <a:t>Main function of FUSE: </a:t>
            </a:r>
            <a:r>
              <a:rPr lang="tr-TR" dirty="0"/>
              <a:t>fuse_main(argc, argv, </a:t>
            </a:r>
            <a:r>
              <a:rPr lang="tr-TR" dirty="0" smtClean="0"/>
              <a:t>op, user_data)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47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52863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3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Hello world in FUSE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See </a:t>
            </a:r>
            <a:r>
              <a:rPr lang="tr-TR" dirty="0" err="1"/>
              <a:t>hello.c</a:t>
            </a:r>
            <a:r>
              <a:rPr lang="tr-TR" dirty="0"/>
              <a:t> </a:t>
            </a:r>
            <a:endParaRPr lang="en-US" smtClean="0"/>
          </a:p>
          <a:p>
            <a:r>
              <a:rPr lang="tr-TR" b="1" smtClean="0"/>
              <a:t>Compiling</a:t>
            </a:r>
            <a:r>
              <a:rPr lang="tr-TR" b="1" dirty="0" smtClean="0"/>
              <a:t>: </a:t>
            </a:r>
            <a:r>
              <a:rPr lang="tr-TR" dirty="0" smtClean="0"/>
              <a:t>gcc hello.c -o hello -D_FILE_OFFSET_BITS=64 -lfuse </a:t>
            </a:r>
          </a:p>
          <a:p>
            <a:pPr lvl="1"/>
            <a:r>
              <a:rPr lang="tr-TR" dirty="0" smtClean="0"/>
              <a:t>-lfuse: link FUSE</a:t>
            </a:r>
          </a:p>
          <a:p>
            <a:pPr lvl="1"/>
            <a:r>
              <a:rPr lang="tr-TR" dirty="0" smtClean="0"/>
              <a:t>-D_FILE_OFFSET_BITS=64: </a:t>
            </a:r>
            <a:r>
              <a:rPr lang="en-US" dirty="0" smtClean="0"/>
              <a:t>force </a:t>
            </a:r>
            <a:r>
              <a:rPr lang="en-US" dirty="0"/>
              <a:t>all file access calls to use the 64 bit </a:t>
            </a:r>
            <a:r>
              <a:rPr lang="en-US" dirty="0" smtClean="0"/>
              <a:t>variants</a:t>
            </a:r>
            <a:r>
              <a:rPr lang="tr-TR" dirty="0" smtClean="0"/>
              <a:t>. </a:t>
            </a:r>
            <a:r>
              <a:rPr lang="en-US" dirty="0" smtClean="0"/>
              <a:t>Not </a:t>
            </a:r>
            <a:r>
              <a:rPr lang="en-US" dirty="0"/>
              <a:t>setting -D_FILE_OFFSET_BITS=64 would result in different sized types in several structures and function </a:t>
            </a:r>
            <a:r>
              <a:rPr lang="en-US" dirty="0" smtClean="0"/>
              <a:t>calls</a:t>
            </a:r>
            <a:r>
              <a:rPr lang="tr-TR" dirty="0" smtClean="0"/>
              <a:t>. Moreover,</a:t>
            </a:r>
            <a:r>
              <a:rPr lang="en-US" dirty="0" smtClean="0"/>
              <a:t> </a:t>
            </a:r>
            <a:r>
              <a:rPr lang="tr-TR" dirty="0" smtClean="0"/>
              <a:t>FUSE</a:t>
            </a:r>
            <a:r>
              <a:rPr lang="en-US" dirty="0" smtClean="0"/>
              <a:t> </a:t>
            </a:r>
            <a:r>
              <a:rPr lang="tr-TR" dirty="0" smtClean="0"/>
              <a:t>requires to set</a:t>
            </a:r>
            <a:r>
              <a:rPr lang="en-US" dirty="0" smtClean="0"/>
              <a:t> </a:t>
            </a:r>
            <a:r>
              <a:rPr lang="tr-TR" dirty="0" smtClean="0"/>
              <a:t>-D</a:t>
            </a:r>
            <a:r>
              <a:rPr lang="en-US" dirty="0" smtClean="0"/>
              <a:t>_FILE_OFFSET_BITS=</a:t>
            </a:r>
            <a:r>
              <a:rPr lang="tr-TR" dirty="0" smtClean="0"/>
              <a:t>64.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99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Hello world in FUSE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Mounting: </a:t>
            </a:r>
            <a:r>
              <a:rPr lang="pt-BR" dirty="0" smtClean="0"/>
              <a:t>./</a:t>
            </a:r>
            <a:r>
              <a:rPr lang="tr-TR" dirty="0" smtClean="0"/>
              <a:t>hello</a:t>
            </a:r>
            <a:r>
              <a:rPr lang="pt-BR" dirty="0" smtClean="0"/>
              <a:t> &lt;</a:t>
            </a:r>
            <a:r>
              <a:rPr lang="tr-TR" dirty="0" smtClean="0"/>
              <a:t>mount</a:t>
            </a:r>
            <a:r>
              <a:rPr lang="tr-TR" dirty="0"/>
              <a:t>_</a:t>
            </a:r>
            <a:r>
              <a:rPr lang="pt-BR" dirty="0" smtClean="0"/>
              <a:t>dir</a:t>
            </a:r>
            <a:r>
              <a:rPr lang="pt-BR" dirty="0"/>
              <a:t>&gt; </a:t>
            </a:r>
            <a:endParaRPr lang="tr-TR" dirty="0" smtClean="0"/>
          </a:p>
          <a:p>
            <a:pPr lvl="1"/>
            <a:r>
              <a:rPr lang="tr-TR" dirty="0" smtClean="0"/>
              <a:t>grep hello /etc/mtab</a:t>
            </a:r>
          </a:p>
          <a:p>
            <a:pPr lvl="1"/>
            <a:r>
              <a:rPr lang="tr-TR" dirty="0" smtClean="0"/>
              <a:t>cat &lt;mount_dir&gt;/hello</a:t>
            </a:r>
          </a:p>
          <a:p>
            <a:r>
              <a:rPr lang="tr-TR" b="1" dirty="0" smtClean="0"/>
              <a:t>Unmounting: </a:t>
            </a:r>
            <a:r>
              <a:rPr lang="tr-TR" dirty="0" smtClean="0"/>
              <a:t>fusermount </a:t>
            </a:r>
            <a:r>
              <a:rPr lang="tr-TR" dirty="0"/>
              <a:t>−u </a:t>
            </a:r>
            <a:r>
              <a:rPr lang="tr-TR" dirty="0" smtClean="0"/>
              <a:t>&lt;mount_dir&gt;</a:t>
            </a:r>
          </a:p>
          <a:p>
            <a:pPr lvl="1"/>
            <a:r>
              <a:rPr lang="tr-TR" dirty="0"/>
              <a:t>grep hello /</a:t>
            </a:r>
            <a:r>
              <a:rPr lang="tr-TR" dirty="0" smtClean="0"/>
              <a:t>etc/mtab</a:t>
            </a:r>
          </a:p>
          <a:p>
            <a:r>
              <a:rPr lang="tr-TR" b="1" dirty="0" smtClean="0"/>
              <a:t>Running </a:t>
            </a:r>
            <a:r>
              <a:rPr lang="tr-TR" b="1" dirty="0"/>
              <a:t>in debug mode</a:t>
            </a:r>
            <a:r>
              <a:rPr lang="tr-TR" b="1" dirty="0" smtClean="0"/>
              <a:t>: </a:t>
            </a:r>
            <a:r>
              <a:rPr lang="pt-BR" dirty="0"/>
              <a:t>./</a:t>
            </a:r>
            <a:r>
              <a:rPr lang="tr-TR" dirty="0"/>
              <a:t>hello</a:t>
            </a:r>
            <a:r>
              <a:rPr lang="pt-BR" dirty="0"/>
              <a:t> </a:t>
            </a:r>
            <a:r>
              <a:rPr lang="tr-TR" dirty="0"/>
              <a:t>-</a:t>
            </a:r>
            <a:r>
              <a:rPr lang="tr-TR" dirty="0" smtClean="0"/>
              <a:t>d </a:t>
            </a:r>
            <a:r>
              <a:rPr lang="pt-BR" dirty="0" smtClean="0"/>
              <a:t>&lt;</a:t>
            </a:r>
            <a:r>
              <a:rPr lang="tr-TR" dirty="0"/>
              <a:t>mount_</a:t>
            </a:r>
            <a:r>
              <a:rPr lang="pt-BR" dirty="0"/>
              <a:t>dir&gt; 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Rounded Rectangle 3"/>
          <p:cNvSpPr/>
          <p:nvPr/>
        </p:nvSpPr>
        <p:spPr>
          <a:xfrm>
            <a:off x="2448000" y="2466000"/>
            <a:ext cx="13681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4211960" y="241217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lists </a:t>
            </a:r>
            <a:r>
              <a:rPr lang="en-US" sz="1600" dirty="0">
                <a:solidFill>
                  <a:srgbClr val="FF0000"/>
                </a:solidFill>
              </a:rPr>
              <a:t>all currently mounted </a:t>
            </a:r>
            <a:r>
              <a:rPr lang="en-US" sz="1600" dirty="0" smtClean="0">
                <a:solidFill>
                  <a:srgbClr val="FF0000"/>
                </a:solidFill>
              </a:rPr>
              <a:t>file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systems </a:t>
            </a:r>
            <a:r>
              <a:rPr lang="en-US" sz="1600" dirty="0">
                <a:solidFill>
                  <a:srgbClr val="FF0000"/>
                </a:solidFill>
              </a:rPr>
              <a:t>along with their initialization options</a:t>
            </a:r>
            <a:endParaRPr lang="tr-TR" sz="1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816152" y="2646020"/>
            <a:ext cx="395808" cy="5854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Read Only File </a:t>
            </a:r>
            <a:r>
              <a:rPr lang="tr-TR" dirty="0" smtClean="0"/>
              <a:t>System (ROFS)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See rofs.c</a:t>
            </a:r>
          </a:p>
          <a:p>
            <a:r>
              <a:rPr lang="tr-TR" b="1" dirty="0"/>
              <a:t>Compiling: </a:t>
            </a:r>
            <a:r>
              <a:rPr lang="tr-TR" dirty="0"/>
              <a:t>gcc </a:t>
            </a:r>
            <a:r>
              <a:rPr lang="tr-TR" dirty="0" smtClean="0"/>
              <a:t>rofs.c -o </a:t>
            </a:r>
            <a:r>
              <a:rPr lang="tr-TR" dirty="0"/>
              <a:t>rofs -Wall -ansi -W -std=c99 -g -ggdb </a:t>
            </a:r>
            <a:r>
              <a:rPr lang="tr-TR" dirty="0" smtClean="0"/>
              <a:t>-</a:t>
            </a:r>
            <a:r>
              <a:rPr lang="tr-TR" dirty="0"/>
              <a:t>D_GNU_SOURCE -D_FILE_OFFSET_BITS=64 -lfuse </a:t>
            </a:r>
            <a:endParaRPr lang="tr-TR" dirty="0" smtClean="0"/>
          </a:p>
          <a:p>
            <a:pPr lvl="1"/>
            <a:r>
              <a:rPr lang="tr-TR" dirty="0" smtClean="0"/>
              <a:t>-</a:t>
            </a:r>
            <a:r>
              <a:rPr lang="tr-TR" dirty="0"/>
              <a:t>Wall: </a:t>
            </a:r>
            <a:r>
              <a:rPr lang="en-US" dirty="0"/>
              <a:t>enable all </a:t>
            </a:r>
            <a:r>
              <a:rPr lang="tr-TR" dirty="0" smtClean="0"/>
              <a:t>basic </a:t>
            </a:r>
            <a:r>
              <a:rPr lang="en-US" dirty="0" smtClean="0"/>
              <a:t>compiler's </a:t>
            </a:r>
            <a:r>
              <a:rPr lang="en-US" dirty="0"/>
              <a:t>warning messages</a:t>
            </a:r>
            <a:endParaRPr lang="tr-TR" dirty="0"/>
          </a:p>
          <a:p>
            <a:pPr lvl="1"/>
            <a:r>
              <a:rPr lang="tr-TR" dirty="0"/>
              <a:t>-ansi: enforce ANSI C standards</a:t>
            </a:r>
          </a:p>
          <a:p>
            <a:pPr lvl="1"/>
            <a:r>
              <a:rPr lang="tr-TR" dirty="0"/>
              <a:t>-W: </a:t>
            </a:r>
            <a:r>
              <a:rPr lang="en-US" dirty="0"/>
              <a:t>enable some extra warning flags that are not enabled by –Wall</a:t>
            </a:r>
            <a:endParaRPr lang="tr-TR" dirty="0"/>
          </a:p>
          <a:p>
            <a:pPr lvl="1"/>
            <a:r>
              <a:rPr lang="tr-TR" dirty="0"/>
              <a:t>-std=c99: use c99 </a:t>
            </a:r>
            <a:r>
              <a:rPr lang="tr-TR" dirty="0" smtClean="0"/>
              <a:t>standards</a:t>
            </a:r>
            <a:endParaRPr lang="tr-TR" dirty="0"/>
          </a:p>
          <a:p>
            <a:pPr lvl="1"/>
            <a:r>
              <a:rPr lang="tr-TR" dirty="0"/>
              <a:t>-g: p</a:t>
            </a:r>
            <a:r>
              <a:rPr lang="en-US" dirty="0" err="1"/>
              <a:t>roduce</a:t>
            </a:r>
            <a:r>
              <a:rPr lang="en-US" dirty="0"/>
              <a:t> debugging information in the operating system's native format</a:t>
            </a:r>
            <a:endParaRPr lang="tr-TR" dirty="0"/>
          </a:p>
          <a:p>
            <a:pPr lvl="1"/>
            <a:r>
              <a:rPr lang="tr-TR" dirty="0"/>
              <a:t>-ggdb: p</a:t>
            </a:r>
            <a:r>
              <a:rPr lang="en-US" dirty="0" err="1"/>
              <a:t>roduce</a:t>
            </a:r>
            <a:r>
              <a:rPr lang="en-US" dirty="0"/>
              <a:t> debugging information for use by </a:t>
            </a:r>
            <a:r>
              <a:rPr lang="en-US" dirty="0" smtClean="0"/>
              <a:t>GDB</a:t>
            </a:r>
            <a:endParaRPr lang="tr-TR" dirty="0" smtClean="0"/>
          </a:p>
          <a:p>
            <a:pPr lvl="1"/>
            <a:r>
              <a:rPr lang="tr-TR" dirty="0"/>
              <a:t>-</a:t>
            </a:r>
            <a:r>
              <a:rPr lang="tr-TR" dirty="0" smtClean="0"/>
              <a:t>D_GNU_SOURCE: use GNU standards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16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Read Only File System (ROFS)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Mounting: </a:t>
            </a:r>
            <a:r>
              <a:rPr lang="pt-BR" dirty="0" smtClean="0"/>
              <a:t>./</a:t>
            </a:r>
            <a:r>
              <a:rPr lang="tr-TR" dirty="0" smtClean="0"/>
              <a:t>rofs</a:t>
            </a:r>
            <a:r>
              <a:rPr lang="pt-BR" dirty="0" smtClean="0"/>
              <a:t> </a:t>
            </a:r>
            <a:r>
              <a:rPr lang="tr-TR" dirty="0" smtClean="0"/>
              <a:t>test1 test2</a:t>
            </a:r>
            <a:r>
              <a:rPr lang="pt-BR" dirty="0" smtClean="0"/>
              <a:t> </a:t>
            </a:r>
            <a:endParaRPr lang="tr-TR" dirty="0" smtClean="0"/>
          </a:p>
          <a:p>
            <a:pPr marL="274320" lvl="2" indent="0">
              <a:buSzPct val="95000"/>
              <a:buNone/>
            </a:pPr>
            <a:r>
              <a:rPr lang="tr-TR" dirty="0">
                <a:solidFill>
                  <a:srgbClr val="FF0000"/>
                </a:solidFill>
              </a:rPr>
              <a:t>(It is better to use ROFS in debug mode as it gives problems when it is mounted normally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endParaRPr lang="tr-TR" dirty="0" smtClean="0"/>
          </a:p>
          <a:p>
            <a:pPr lvl="1"/>
            <a:r>
              <a:rPr lang="tr-TR" dirty="0" smtClean="0"/>
              <a:t>ls -l</a:t>
            </a:r>
          </a:p>
          <a:p>
            <a:pPr lvl="1"/>
            <a:r>
              <a:rPr lang="tr-TR" dirty="0" smtClean="0"/>
              <a:t>grep rofs /etc/mtab</a:t>
            </a:r>
          </a:p>
          <a:p>
            <a:r>
              <a:rPr lang="tr-TR" b="1" dirty="0" smtClean="0"/>
              <a:t>Unmounting: </a:t>
            </a:r>
            <a:r>
              <a:rPr lang="tr-TR" dirty="0" smtClean="0"/>
              <a:t>fusermount </a:t>
            </a:r>
            <a:r>
              <a:rPr lang="tr-TR" dirty="0"/>
              <a:t>−u </a:t>
            </a:r>
            <a:r>
              <a:rPr lang="tr-TR" dirty="0" smtClean="0"/>
              <a:t>test2</a:t>
            </a:r>
          </a:p>
          <a:p>
            <a:pPr lvl="1"/>
            <a:r>
              <a:rPr lang="tr-TR" dirty="0" smtClean="0"/>
              <a:t>ls -l</a:t>
            </a:r>
          </a:p>
          <a:p>
            <a:pPr lvl="1"/>
            <a:r>
              <a:rPr lang="tr-TR" dirty="0" smtClean="0"/>
              <a:t>grep rofs </a:t>
            </a:r>
            <a:r>
              <a:rPr lang="tr-TR" dirty="0"/>
              <a:t>/</a:t>
            </a:r>
            <a:r>
              <a:rPr lang="tr-TR" dirty="0" smtClean="0"/>
              <a:t>etc/mtab</a:t>
            </a:r>
          </a:p>
          <a:p>
            <a:r>
              <a:rPr lang="tr-TR" b="1" dirty="0" smtClean="0"/>
              <a:t>Running </a:t>
            </a:r>
            <a:r>
              <a:rPr lang="tr-TR" b="1" dirty="0"/>
              <a:t>in debug mode</a:t>
            </a:r>
            <a:r>
              <a:rPr lang="tr-TR" b="1" dirty="0" smtClean="0"/>
              <a:t>: </a:t>
            </a:r>
            <a:r>
              <a:rPr lang="pt-BR" dirty="0" smtClean="0"/>
              <a:t>./</a:t>
            </a:r>
            <a:r>
              <a:rPr lang="tr-TR" dirty="0" smtClean="0"/>
              <a:t>rofs</a:t>
            </a:r>
            <a:r>
              <a:rPr lang="pt-BR" dirty="0" smtClean="0"/>
              <a:t> </a:t>
            </a:r>
            <a:r>
              <a:rPr lang="tr-TR" dirty="0" smtClean="0"/>
              <a:t>–d test1 test2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85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Read Only File System (ROFS)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Try to create a file/directory under test1 and see what happens under test2</a:t>
            </a:r>
          </a:p>
          <a:p>
            <a:r>
              <a:rPr lang="tr-TR" dirty="0"/>
              <a:t>Try to create a file/directory under </a:t>
            </a:r>
            <a:r>
              <a:rPr lang="tr-TR" dirty="0" smtClean="0"/>
              <a:t>test2</a:t>
            </a:r>
          </a:p>
          <a:p>
            <a:r>
              <a:rPr lang="tr-TR" dirty="0"/>
              <a:t>Try to </a:t>
            </a:r>
            <a:r>
              <a:rPr lang="tr-TR" dirty="0" smtClean="0"/>
              <a:t>modify </a:t>
            </a:r>
            <a:r>
              <a:rPr lang="tr-TR" dirty="0"/>
              <a:t>a </a:t>
            </a:r>
            <a:r>
              <a:rPr lang="tr-TR" dirty="0" smtClean="0"/>
              <a:t>file </a:t>
            </a:r>
            <a:r>
              <a:rPr lang="tr-TR" dirty="0"/>
              <a:t>under </a:t>
            </a:r>
            <a:r>
              <a:rPr lang="tr-TR" dirty="0" smtClean="0"/>
              <a:t>test2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64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1386</TotalTime>
  <Words>394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Wingdings 2</vt:lpstr>
      <vt:lpstr>Flow</vt:lpstr>
      <vt:lpstr>FILESYSTEM IN USERSPACE (FUSE)</vt:lpstr>
      <vt:lpstr>Filesystem in userspace (FUSE)</vt:lpstr>
      <vt:lpstr>FUSE Development</vt:lpstr>
      <vt:lpstr>PowerPoint Presentation</vt:lpstr>
      <vt:lpstr>Hello world in FUSE</vt:lpstr>
      <vt:lpstr>Hello world in FUSE</vt:lpstr>
      <vt:lpstr>Read Only File System (ROFS)</vt:lpstr>
      <vt:lpstr>Read Only File System (ROFS)</vt:lpstr>
      <vt:lpstr>Read Only File System (ROFS)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AND ASSEMBLY</dc:title>
  <dc:creator>Musty</dc:creator>
  <cp:lastModifiedBy>Musty</cp:lastModifiedBy>
  <cp:revision>158</cp:revision>
  <dcterms:created xsi:type="dcterms:W3CDTF">2012-09-30T08:58:24Z</dcterms:created>
  <dcterms:modified xsi:type="dcterms:W3CDTF">2015-11-13T19:12:14Z</dcterms:modified>
</cp:coreProperties>
</file>