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7" r:id="rId8"/>
    <p:sldId id="268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77549" autoAdjust="0"/>
  </p:normalViewPr>
  <p:slideViewPr>
    <p:cSldViewPr snapToGrid="0" snapToObjects="1">
      <p:cViewPr varScale="1">
        <p:scale>
          <a:sx n="68" d="100"/>
          <a:sy n="68" d="100"/>
        </p:scale>
        <p:origin x="1886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4E696-894D-3242-BCC6-9D2D50A7EEF7}" type="datetimeFigureOut">
              <a:rPr lang="en-US" smtClean="0"/>
              <a:t>19-Oct-18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BCEE7-7926-4745-BC28-419A84633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485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A2661-6B4E-F242-93DD-AD5087427624}" type="datetimeFigureOut">
              <a:rPr lang="en-US" smtClean="0"/>
              <a:t>19-Oct-18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3ED44-39A3-F147-9456-8539CA90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552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3ED44-39A3-F147-9456-8539CA9069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48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3ED44-39A3-F147-9456-8539CA9069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48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3ED44-39A3-F147-9456-8539CA9069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48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3ED44-39A3-F147-9456-8539CA9069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48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3ED44-39A3-F147-9456-8539CA9069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48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3ED44-39A3-F147-9456-8539CA9069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48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3ED44-39A3-F147-9456-8539CA9069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48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3ED44-39A3-F147-9456-8539CA9069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48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3ED44-39A3-F147-9456-8539CA9069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48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67B3-ADAF-584C-B8D5-B67B13EB565B}" type="datetime1">
              <a:rPr lang="tr-TR" smtClean="0"/>
              <a:t>19.10.2018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SOCKET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E59D6-4744-D043-B7E5-2461DBFF64DE}" type="datetime1">
              <a:rPr lang="tr-TR" smtClean="0"/>
              <a:t>19.10.2018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SOCKET TUTORIAL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CD6D-94A4-004E-B75F-605FC38E483D}" type="datetime1">
              <a:rPr lang="tr-TR" smtClean="0"/>
              <a:t>19.10.2018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canberk, erelmu / SOCKET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FB0A-7101-DA4F-BCCF-EE6536A93E6A}" type="datetime1">
              <a:rPr lang="tr-TR" smtClean="0"/>
              <a:t>19.10.2018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SOCKET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1688-AAB9-EA4B-928C-D36630F636CD}" type="datetime1">
              <a:rPr lang="tr-TR" smtClean="0"/>
              <a:t>19.10.2018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SOCKET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71D4D-0CD8-554C-9D45-C60C55361EF7}" type="datetime1">
              <a:rPr lang="tr-TR" smtClean="0"/>
              <a:t>19.10.2018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SOCKET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F3D1-82F4-214D-8BEE-643D97F851BB}" type="datetime1">
              <a:rPr lang="tr-TR" smtClean="0"/>
              <a:t>19.10.2018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SOCKET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2A46-423B-A04A-8432-A7F979649242}" type="datetime1">
              <a:rPr lang="tr-TR" smtClean="0"/>
              <a:t>19.10.2018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SOCKET TUTORIAL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E7B0-546D-5F4B-8EAE-F7C87F1ED74C}" type="datetime1">
              <a:rPr lang="tr-TR" smtClean="0"/>
              <a:t>19.10.2018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SOCKET TUTORIAL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778D6-F8EC-5542-B7C0-B983EDC065EF}" type="datetime1">
              <a:rPr lang="tr-TR" smtClean="0"/>
              <a:t>19.10.2018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SOCKET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D7C1-F0A0-584A-B069-CAD236AF3167}" type="datetime1">
              <a:rPr lang="tr-TR" smtClean="0"/>
              <a:t>19.10.2018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canberk, erelmu / SOCKET TUTORIAL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58D9-6306-074A-A1E2-0A4C07C5B8B2}" type="datetime1">
              <a:rPr lang="tr-TR" smtClean="0"/>
              <a:t>19.10.2018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SOCKET TUTORIAL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CA50F5E-276B-F04A-BEC5-8953F97991EB}" type="datetime1">
              <a:rPr lang="tr-TR" smtClean="0"/>
              <a:t>19.10.2018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SOCKET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BLG 433E </a:t>
            </a:r>
            <a:br>
              <a:rPr lang="en-US" dirty="0" smtClean="0"/>
            </a:br>
            <a:r>
              <a:rPr lang="en-US" dirty="0" smtClean="0"/>
              <a:t>COMPUTER COMMUNICATIONS:</a:t>
            </a:r>
            <a:br>
              <a:rPr lang="en-US" dirty="0" smtClean="0"/>
            </a:br>
            <a:r>
              <a:rPr lang="en-US" dirty="0" smtClean="0"/>
              <a:t>SOCKET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735" y="3225172"/>
            <a:ext cx="7319028" cy="2445832"/>
          </a:xfrm>
        </p:spPr>
        <p:txBody>
          <a:bodyPr>
            <a:normAutofit/>
          </a:bodyPr>
          <a:lstStyle/>
          <a:p>
            <a:r>
              <a:rPr lang="en-US" sz="2600" dirty="0" smtClean="0"/>
              <a:t>Instructor: Prof. </a:t>
            </a:r>
            <a:r>
              <a:rPr lang="en-US" sz="2600" dirty="0" err="1" smtClean="0"/>
              <a:t>Sema</a:t>
            </a:r>
            <a:r>
              <a:rPr lang="en-US" sz="2600" dirty="0" smtClean="0"/>
              <a:t> F. OKTUĞ</a:t>
            </a:r>
          </a:p>
          <a:p>
            <a:r>
              <a:rPr lang="en-US" sz="2200" dirty="0" smtClean="0"/>
              <a:t>Teaching Assistant: </a:t>
            </a:r>
            <a:r>
              <a:rPr lang="tr-TR" sz="2200" dirty="0" smtClean="0"/>
              <a:t>Yusuf</a:t>
            </a:r>
            <a:r>
              <a:rPr lang="en-US" sz="2200" dirty="0" smtClean="0"/>
              <a:t> ÖZÇEVİK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FALL 201</a:t>
            </a:r>
            <a:r>
              <a:rPr lang="tr-TR" dirty="0" smtClean="0"/>
              <a:t>8-2019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72C9-EFE8-6F4C-A841-3772293CD405}" type="datetime1">
              <a:rPr lang="tr-TR" smtClean="0"/>
              <a:t>19.10.2018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SOCKET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Socket &amp; Port?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Socket is interface between Application and Transport layer</a:t>
            </a:r>
          </a:p>
          <a:p>
            <a:pPr lvl="1"/>
            <a:r>
              <a:rPr lang="en-US" sz="1800" dirty="0"/>
              <a:t>The application process can send/receive messages to/from another application process (local or remote)via a socket </a:t>
            </a:r>
          </a:p>
          <a:p>
            <a:pPr marL="349250" lvl="1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1688-AAB9-EA4B-928C-D36630F636CD}" type="datetime1">
              <a:rPr lang="tr-TR" smtClean="0"/>
              <a:t>19.10.2018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SOCKET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269" y="2512574"/>
            <a:ext cx="6711950" cy="3511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8621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Socket &amp; Port?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 process can be on internet from one computer (same IP address)</a:t>
            </a:r>
          </a:p>
          <a:p>
            <a:r>
              <a:rPr lang="en-US" dirty="0" smtClean="0"/>
              <a:t>There should be different Ports</a:t>
            </a:r>
          </a:p>
          <a:p>
            <a:r>
              <a:rPr lang="en-US" dirty="0" smtClean="0"/>
              <a:t>Internet </a:t>
            </a:r>
            <a:r>
              <a:rPr lang="en-US" dirty="0"/>
              <a:t>sockets characterized by </a:t>
            </a:r>
            <a:r>
              <a:rPr lang="en-US" b="1" dirty="0"/>
              <a:t>IP Address (4 bytes)</a:t>
            </a:r>
            <a:r>
              <a:rPr lang="en-US" dirty="0"/>
              <a:t> and </a:t>
            </a:r>
            <a:r>
              <a:rPr lang="en-US" b="1" dirty="0"/>
              <a:t>port number (2 bytes) </a:t>
            </a:r>
            <a:endParaRPr lang="en-US" b="1" dirty="0" smtClean="0"/>
          </a:p>
          <a:p>
            <a:r>
              <a:rPr lang="en-US" b="1" dirty="0" smtClean="0"/>
              <a:t>Port number </a:t>
            </a:r>
            <a:r>
              <a:rPr lang="en-US" b="1" dirty="0" smtClean="0">
                <a:sym typeface="Wingdings"/>
              </a:rPr>
              <a:t> </a:t>
            </a:r>
            <a:r>
              <a:rPr lang="en-US" b="1" dirty="0" smtClean="0"/>
              <a:t>0 to 65536</a:t>
            </a:r>
          </a:p>
          <a:p>
            <a:r>
              <a:rPr lang="en-US" dirty="0" smtClean="0"/>
              <a:t>Web sites: HTTP , port # = 80, over TCP</a:t>
            </a:r>
          </a:p>
          <a:p>
            <a:r>
              <a:rPr lang="en-US" dirty="0" smtClean="0"/>
              <a:t>E-mail: POP3, port #=110, over TCP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1688-AAB9-EA4B-928C-D36630F636CD}" type="datetime1">
              <a:rPr lang="tr-TR" smtClean="0"/>
              <a:t>19.10.2018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SOCKET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08559"/>
          </a:xfrm>
        </p:spPr>
        <p:txBody>
          <a:bodyPr/>
          <a:lstStyle/>
          <a:p>
            <a:r>
              <a:rPr lang="en-US" sz="3200" dirty="0" smtClean="0"/>
              <a:t>Socket Programming</a:t>
            </a:r>
            <a:br>
              <a:rPr lang="en-US" sz="3200" dirty="0" smtClean="0"/>
            </a:br>
            <a:r>
              <a:rPr lang="en-US" sz="2400" dirty="0"/>
              <a:t>Internet </a:t>
            </a:r>
            <a:r>
              <a:rPr lang="en-US" sz="2400" dirty="0" smtClean="0"/>
              <a:t>Socket Types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8182"/>
            <a:ext cx="5105399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Stream Socket (SOCK_STREAM) </a:t>
            </a:r>
            <a:endParaRPr lang="en-US" sz="2000" dirty="0"/>
          </a:p>
          <a:p>
            <a:pPr lvl="1"/>
            <a:r>
              <a:rPr lang="en-US" sz="2000" dirty="0" smtClean="0"/>
              <a:t>Connection Oriented-Over TCP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1688-AAB9-EA4B-928C-D36630F636CD}" type="datetime1">
              <a:rPr lang="tr-TR" smtClean="0"/>
              <a:t>19.10.2018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canberk, erelmu / SOCKET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69755" y="794835"/>
            <a:ext cx="4517355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Datagram Socket (SOCK_DGRAM) </a:t>
            </a:r>
          </a:p>
          <a:p>
            <a:pPr lvl="1"/>
            <a:r>
              <a:rPr lang="en-US" sz="2000" dirty="0" smtClean="0"/>
              <a:t>Connectionless-Over UDP</a:t>
            </a:r>
          </a:p>
          <a:p>
            <a:pPr marL="0" indent="0">
              <a:buFont typeface="Wingdings 2" pitchFamily="18" charset="2"/>
              <a:buNone/>
            </a:pPr>
            <a:endParaRPr lang="en-US" dirty="0" smtClean="0"/>
          </a:p>
        </p:txBody>
      </p:sp>
      <p:pic>
        <p:nvPicPr>
          <p:cNvPr id="8" name="Picture 7" descr="tcp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59" y="1628054"/>
            <a:ext cx="4405296" cy="5127326"/>
          </a:xfrm>
          <a:prstGeom prst="rect">
            <a:avLst/>
          </a:prstGeom>
        </p:spPr>
      </p:pic>
      <p:pic>
        <p:nvPicPr>
          <p:cNvPr id="9" name="Picture 8" descr="udp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718" y="1628054"/>
            <a:ext cx="4048963" cy="512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4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Programming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6754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socket() </a:t>
            </a:r>
            <a:r>
              <a:rPr lang="en-US" b="1" dirty="0" smtClean="0">
                <a:sym typeface="Wingdings"/>
              </a:rPr>
              <a:t></a:t>
            </a:r>
            <a:r>
              <a:rPr lang="en-US" b="1" dirty="0" smtClean="0"/>
              <a:t> </a:t>
            </a:r>
            <a:r>
              <a:rPr lang="en-US" b="1" dirty="0"/>
              <a:t>Get the file descriptor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bind() - what port am I on?</a:t>
            </a:r>
          </a:p>
          <a:p>
            <a:pPr marL="0" indent="0">
              <a:buNone/>
            </a:pPr>
            <a:r>
              <a:rPr lang="en-US" b="1" dirty="0"/>
              <a:t>connect() - Hello! </a:t>
            </a:r>
          </a:p>
          <a:p>
            <a:pPr marL="0" indent="0">
              <a:buNone/>
            </a:pPr>
            <a:r>
              <a:rPr lang="en-US" b="1" dirty="0"/>
              <a:t>listen() - Call me please!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accept() - Thank you for calling !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send() and </a:t>
            </a:r>
            <a:r>
              <a:rPr lang="en-US" b="1" dirty="0" err="1"/>
              <a:t>recv</a:t>
            </a:r>
            <a:r>
              <a:rPr lang="en-US" b="1" dirty="0"/>
              <a:t>() - Let's talk!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err="1"/>
              <a:t>sendto</a:t>
            </a:r>
            <a:r>
              <a:rPr lang="en-US" b="1" dirty="0"/>
              <a:t>() and </a:t>
            </a:r>
            <a:r>
              <a:rPr lang="en-US" b="1" dirty="0" err="1"/>
              <a:t>recvfrom</a:t>
            </a:r>
            <a:r>
              <a:rPr lang="en-US" b="1" dirty="0"/>
              <a:t>()-DGRAM </a:t>
            </a:r>
            <a:r>
              <a:rPr lang="en-US" b="1" dirty="0" smtClean="0"/>
              <a:t>style</a:t>
            </a:r>
          </a:p>
          <a:p>
            <a:pPr marL="0" indent="0">
              <a:buNone/>
            </a:pPr>
            <a:r>
              <a:rPr lang="en-US" b="1" dirty="0"/>
              <a:t>close()</a:t>
            </a:r>
            <a:r>
              <a:rPr lang="en-US" b="1" dirty="0">
                <a:sym typeface="Wingdings"/>
              </a:rPr>
              <a:t>bye bye!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1688-AAB9-EA4B-928C-D36630F636CD}" type="datetime1">
              <a:rPr lang="tr-TR" smtClean="0"/>
              <a:t>19.10.2018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SOCKET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4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6754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sz="2800" dirty="0" smtClean="0"/>
              <a:t>R6</a:t>
            </a:r>
            <a:r>
              <a:rPr lang="en-US" sz="2800" dirty="0"/>
              <a:t>.  Suppose you wanted to do a transaction from a remote client to a server as fast as possible. Would you use UDP or TCP? Why?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1688-AAB9-EA4B-928C-D36630F636CD}" type="datetime1">
              <a:rPr lang="tr-TR" smtClean="0"/>
              <a:t>19.10.2018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SOCKET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6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6754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sz="2800" dirty="0" smtClean="0"/>
              <a:t>R26. InSection2.7, the UDP server described needed only one socket, where as the </a:t>
            </a:r>
            <a:r>
              <a:rPr lang="en-US" sz="2800" dirty="0"/>
              <a:t>TCP server needed two sockets. Why? </a:t>
            </a:r>
            <a:r>
              <a:rPr lang="en-US" sz="2800" dirty="0" smtClean="0"/>
              <a:t>If </a:t>
            </a:r>
            <a:r>
              <a:rPr lang="en-US" sz="2800" dirty="0"/>
              <a:t>the TCP server were to support </a:t>
            </a:r>
            <a:r>
              <a:rPr lang="en-US" sz="2800" i="1" dirty="0"/>
              <a:t>n </a:t>
            </a:r>
            <a:r>
              <a:rPr lang="en-US" sz="2800" dirty="0"/>
              <a:t>simultaneous connections, each from a different client host, how many sockets would the TCP server need?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1688-AAB9-EA4B-928C-D36630F636CD}" type="datetime1">
              <a:rPr lang="tr-TR" smtClean="0"/>
              <a:t>19.10.2018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SOCKET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8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6754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800" dirty="0" smtClean="0"/>
          </a:p>
          <a:p>
            <a:pPr marL="0" indent="0" algn="just">
              <a:buNone/>
            </a:pPr>
            <a:r>
              <a:rPr lang="en-US" sz="2800" dirty="0" smtClean="0"/>
              <a:t>R27</a:t>
            </a:r>
            <a:r>
              <a:rPr lang="en-US" sz="2800" dirty="0"/>
              <a:t>. </a:t>
            </a:r>
            <a:r>
              <a:rPr lang="en-US" sz="2800" dirty="0" smtClean="0"/>
              <a:t>For </a:t>
            </a:r>
            <a:r>
              <a:rPr lang="en-US" sz="2800" dirty="0"/>
              <a:t>the client-server application over TCP described in Section 2.7, why must the server program be executed before the client program? For the client- server application over UDP, why may the client program be executed before the server program?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1688-AAB9-EA4B-928C-D36630F636CD}" type="datetime1">
              <a:rPr lang="tr-TR" smtClean="0"/>
              <a:t>19.10.2018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SOCKET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8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6754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P31.  Install and compile the Python </a:t>
            </a:r>
            <a:r>
              <a:rPr lang="en-US" dirty="0" smtClean="0"/>
              <a:t>programs </a:t>
            </a:r>
            <a:r>
              <a:rPr lang="en-US" dirty="0" err="1"/>
              <a:t>TCPClient</a:t>
            </a:r>
            <a:r>
              <a:rPr lang="en-US" dirty="0"/>
              <a:t> and </a:t>
            </a:r>
            <a:r>
              <a:rPr lang="en-US" dirty="0" err="1" smtClean="0"/>
              <a:t>UDPClient</a:t>
            </a:r>
            <a:r>
              <a:rPr lang="tr-TR" smtClean="0"/>
              <a:t> (in Example 1)</a:t>
            </a:r>
            <a:r>
              <a:rPr lang="en-US" dirty="0" smtClean="0"/>
              <a:t> </a:t>
            </a:r>
            <a:r>
              <a:rPr lang="en-US" dirty="0"/>
              <a:t>on one host and </a:t>
            </a:r>
            <a:r>
              <a:rPr lang="en-US" dirty="0" err="1"/>
              <a:t>TCPServer</a:t>
            </a:r>
            <a:r>
              <a:rPr lang="en-US" dirty="0"/>
              <a:t> and </a:t>
            </a:r>
            <a:r>
              <a:rPr lang="en-US" dirty="0" err="1"/>
              <a:t>UDPServer</a:t>
            </a:r>
            <a:r>
              <a:rPr lang="en-US" dirty="0"/>
              <a:t> on another host. </a:t>
            </a:r>
          </a:p>
          <a:p>
            <a:pPr lvl="1" algn="just"/>
            <a:r>
              <a:rPr lang="en-US" sz="2400" dirty="0" smtClean="0"/>
              <a:t>Suppose you run TCP Client before you run TCP Server. What happens</a:t>
            </a:r>
            <a:r>
              <a:rPr lang="en-US" sz="2400" dirty="0"/>
              <a:t>? Why? </a:t>
            </a:r>
          </a:p>
          <a:p>
            <a:pPr lvl="1" algn="just"/>
            <a:r>
              <a:rPr lang="en-US" sz="2400" dirty="0" smtClean="0"/>
              <a:t>Suppose you run UDP Client before you run UDP Server. What happens</a:t>
            </a:r>
            <a:r>
              <a:rPr lang="en-US" sz="2400" dirty="0"/>
              <a:t>? Why?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1688-AAB9-EA4B-928C-D36630F636CD}" type="datetime1">
              <a:rPr lang="tr-TR" smtClean="0"/>
              <a:t>19.10.2018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SOCKET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5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907</TotalTime>
  <Words>348</Words>
  <Application>Microsoft Office PowerPoint</Application>
  <PresentationFormat>On-screen Show (4:3)</PresentationFormat>
  <Paragraphs>104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News Gothic MT</vt:lpstr>
      <vt:lpstr>Wingdings</vt:lpstr>
      <vt:lpstr>Wingdings 2</vt:lpstr>
      <vt:lpstr>Breeze</vt:lpstr>
      <vt:lpstr>BLG 433E  COMPUTER COMMUNICATIONS: SOCKET TUTORIAL</vt:lpstr>
      <vt:lpstr>What is Socket &amp; Port?</vt:lpstr>
      <vt:lpstr>What is Socket &amp; Port?</vt:lpstr>
      <vt:lpstr>Socket Programming Internet Socket Types</vt:lpstr>
      <vt:lpstr>Socket Programming</vt:lpstr>
      <vt:lpstr>Questions</vt:lpstr>
      <vt:lpstr>Questions</vt:lpstr>
      <vt:lpstr>Questions</vt:lpstr>
      <vt:lpstr>Questions</vt:lpstr>
    </vt:vector>
  </TitlesOfParts>
  <Company>itu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Müge EREL</dc:creator>
  <cp:lastModifiedBy>Windows User</cp:lastModifiedBy>
  <cp:revision>124</cp:revision>
  <dcterms:created xsi:type="dcterms:W3CDTF">2015-03-04T15:06:47Z</dcterms:created>
  <dcterms:modified xsi:type="dcterms:W3CDTF">2018-10-19T08:14:03Z</dcterms:modified>
</cp:coreProperties>
</file>