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1439" autoAdjust="0"/>
  </p:normalViewPr>
  <p:slideViewPr>
    <p:cSldViewPr snapToGrid="0" snapToObjects="1">
      <p:cViewPr varScale="1">
        <p:scale>
          <a:sx n="72" d="100"/>
          <a:sy n="72" d="100"/>
        </p:scale>
        <p:origin x="17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E696-894D-3242-BCC6-9D2D50A7EEF7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BCEE7-7926-4745-BC28-419A8463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2661-6B4E-F242-93DD-AD5087427624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3ED44-39A3-F147-9456-8539CA90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55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expressions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 Filter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TCP stream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</a:t>
            </a: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graph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hierarchy statistics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Graph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Statistics-&gt;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</a:t>
            </a:r>
          </a:p>
          <a:p>
            <a:r>
              <a:rPr lang="tr-T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toolbar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toolbar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list pane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details pane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bar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menu of packet list pane –&gt; Coloring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Ip.src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filtering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ED44-39A3-F147-9456-8539CA9069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67B3-ADAF-584C-B8D5-B67B13EB565B}" type="datetime1">
              <a:rPr lang="tr-TR" smtClean="0"/>
              <a:t>25.10.2018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59D6-4744-D043-B7E5-2461DBFF64DE}" type="datetime1">
              <a:rPr lang="tr-TR" smtClean="0"/>
              <a:t>25.10.2018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CD6D-94A4-004E-B75F-605FC38E483D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FB0A-7101-DA4F-BCCF-EE6536A93E6A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1688-AAB9-EA4B-928C-D36630F636CD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1D4D-0CD8-554C-9D45-C60C55361EF7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F3D1-82F4-214D-8BEE-643D97F851BB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2A46-423B-A04A-8432-A7F979649242}" type="datetime1">
              <a:rPr lang="tr-TR" smtClean="0"/>
              <a:t>25.10.2018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E7B0-546D-5F4B-8EAE-F7C87F1ED74C}" type="datetime1">
              <a:rPr lang="tr-TR" smtClean="0"/>
              <a:t>25.10.2018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78D6-F8EC-5542-B7C0-B983EDC065EF}" type="datetime1">
              <a:rPr lang="tr-TR" smtClean="0"/>
              <a:t>25.10.2018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D7C1-F0A0-584A-B069-CAD236AF3167}" type="datetime1">
              <a:rPr lang="tr-TR" smtClean="0"/>
              <a:t>25.10.2018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58D9-6306-074A-A1E2-0A4C07C5B8B2}" type="datetime1">
              <a:rPr lang="tr-TR" smtClean="0"/>
              <a:t>25.10.2018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canberk, erelmu / SOCKET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A50F5E-276B-F04A-BEC5-8953F97991EB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canberk</a:t>
            </a:r>
            <a:r>
              <a:rPr lang="en-US" dirty="0" smtClean="0"/>
              <a:t>, </a:t>
            </a:r>
            <a:r>
              <a:rPr lang="en-US" dirty="0" err="1" smtClean="0"/>
              <a:t>erelmu</a:t>
            </a:r>
            <a:r>
              <a:rPr lang="en-US" dirty="0" smtClean="0"/>
              <a:t> / SOCKET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433" y="1523999"/>
            <a:ext cx="8035478" cy="1724867"/>
          </a:xfrm>
        </p:spPr>
        <p:txBody>
          <a:bodyPr/>
          <a:lstStyle/>
          <a:p>
            <a:r>
              <a:rPr lang="en-US" dirty="0" smtClean="0"/>
              <a:t>BLG 433E </a:t>
            </a:r>
            <a:br>
              <a:rPr lang="en-US" dirty="0" smtClean="0"/>
            </a:br>
            <a:r>
              <a:rPr lang="en-US" dirty="0" smtClean="0"/>
              <a:t>COMPUTER COMMUNICATIONS:</a:t>
            </a:r>
            <a:br>
              <a:rPr lang="en-US" dirty="0" smtClean="0"/>
            </a:br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35" y="3225172"/>
            <a:ext cx="7319028" cy="244583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Instructor: Prof. </a:t>
            </a:r>
            <a:r>
              <a:rPr lang="en-US" sz="2600" dirty="0" err="1" smtClean="0"/>
              <a:t>Sema</a:t>
            </a:r>
            <a:r>
              <a:rPr lang="en-US" sz="2600" dirty="0" smtClean="0"/>
              <a:t> F. OKTUĞ</a:t>
            </a:r>
          </a:p>
          <a:p>
            <a:r>
              <a:rPr lang="en-US" sz="2200" dirty="0" smtClean="0"/>
              <a:t>Teaching Assistant: </a:t>
            </a:r>
            <a:r>
              <a:rPr lang="tr-TR" sz="2200" smtClean="0"/>
              <a:t>Yusuf</a:t>
            </a:r>
            <a:r>
              <a:rPr lang="en-US" sz="2200" smtClean="0"/>
              <a:t> </a:t>
            </a:r>
            <a:r>
              <a:rPr lang="en-US" sz="2200" dirty="0" smtClean="0"/>
              <a:t>ÖZÇEVİK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FALL 201</a:t>
            </a:r>
            <a:r>
              <a:rPr lang="tr-TR" dirty="0" smtClean="0"/>
              <a:t>8-2019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72C9-EFE8-6F4C-A841-3772293CD405}" type="datetime1">
              <a:rPr lang="tr-TR" smtClean="0"/>
              <a:t>25.10.2018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Filtering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Shot 2016-10-17 at 14.04.1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92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Filtering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6-10-17 at 14.04.55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014468"/>
            <a:ext cx="8210550" cy="2457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9275" y="5629337"/>
            <a:ext cx="402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* Taken from </a:t>
            </a:r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en-US" dirty="0"/>
              <a:t>User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Filtering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Screen Shot 2016-10-17 at 14.15.4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66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Filtering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6-10-17 at 14.07.0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98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Screen Shot 2016-10-17 at 14.08.2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67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6-10-17 at 14.08.3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59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Screen Shot 2016-10-17 at 14.13.1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749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Screen Shot 2016-10-17 at 14.17.2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69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Screen Shot 2016-10-17 at 14.19.1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29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Screen Shot 2016-10-17 at 14.25.1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82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Wireshark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Building and Installing </a:t>
            </a:r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b="1" dirty="0" smtClean="0"/>
              <a:t>Traffic Monitoring</a:t>
            </a:r>
          </a:p>
          <a:p>
            <a:pPr lvl="1"/>
            <a:r>
              <a:rPr lang="en-US" dirty="0" smtClean="0"/>
              <a:t>Capturing Packets</a:t>
            </a:r>
          </a:p>
          <a:p>
            <a:pPr lvl="1"/>
            <a:r>
              <a:rPr lang="en-US" dirty="0" smtClean="0"/>
              <a:t>Analyzing Packets</a:t>
            </a:r>
          </a:p>
          <a:p>
            <a:pPr lvl="1"/>
            <a:r>
              <a:rPr lang="en-US" dirty="0" smtClean="0"/>
              <a:t>Filtering Packets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Wireshark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 packet analyzer [1]</a:t>
            </a:r>
          </a:p>
          <a:p>
            <a:pPr lvl="1"/>
            <a:r>
              <a:rPr lang="en-US" dirty="0" smtClean="0"/>
              <a:t>Capture network packets</a:t>
            </a:r>
          </a:p>
          <a:p>
            <a:pPr lvl="1"/>
            <a:r>
              <a:rPr lang="en-US" dirty="0" smtClean="0"/>
              <a:t>Display that packet data as detailed as possible</a:t>
            </a:r>
          </a:p>
          <a:p>
            <a:r>
              <a:rPr lang="en-US" dirty="0" smtClean="0"/>
              <a:t>Some examples:</a:t>
            </a:r>
            <a:endParaRPr lang="en-US" dirty="0"/>
          </a:p>
          <a:p>
            <a:pPr lvl="1"/>
            <a:r>
              <a:rPr lang="en-US" dirty="0"/>
              <a:t>Network administrators use it to </a:t>
            </a:r>
            <a:r>
              <a:rPr lang="en-US" i="1" dirty="0"/>
              <a:t>troubleshoot network problems </a:t>
            </a:r>
            <a:endParaRPr lang="en-US" dirty="0"/>
          </a:p>
          <a:p>
            <a:pPr lvl="1"/>
            <a:r>
              <a:rPr lang="en-US" dirty="0"/>
              <a:t>Network security engineers use it to </a:t>
            </a:r>
            <a:r>
              <a:rPr lang="en-US" i="1" dirty="0"/>
              <a:t>examine security problems </a:t>
            </a:r>
            <a:endParaRPr lang="en-US" dirty="0"/>
          </a:p>
          <a:p>
            <a:pPr lvl="1"/>
            <a:r>
              <a:rPr lang="en-US" dirty="0"/>
              <a:t>Developers use it to </a:t>
            </a:r>
            <a:r>
              <a:rPr lang="en-US" i="1" dirty="0"/>
              <a:t>debug protocol implementations </a:t>
            </a:r>
            <a:endParaRPr lang="en-US" dirty="0"/>
          </a:p>
          <a:p>
            <a:pPr lvl="1"/>
            <a:r>
              <a:rPr lang="en-US" dirty="0"/>
              <a:t>People use it to </a:t>
            </a:r>
            <a:r>
              <a:rPr lang="en-US" i="1" dirty="0"/>
              <a:t>learn network protocol </a:t>
            </a:r>
            <a:r>
              <a:rPr lang="en-US" dirty="0"/>
              <a:t>internals</a:t>
            </a:r>
            <a:br>
              <a:rPr lang="en-US" dirty="0"/>
            </a:br>
            <a:endParaRPr lang="en-US" dirty="0"/>
          </a:p>
          <a:p>
            <a:pPr marL="349250" lvl="1" indent="0">
              <a:buNone/>
            </a:pPr>
            <a:r>
              <a:rPr lang="en-US" sz="1800" dirty="0" smtClean="0"/>
              <a:t>[1] </a:t>
            </a:r>
            <a:r>
              <a:rPr lang="en-US" sz="1800" dirty="0" err="1" smtClean="0"/>
              <a:t>Wireshark</a:t>
            </a:r>
            <a:r>
              <a:rPr lang="en-US" sz="1800" dirty="0" smtClean="0"/>
              <a:t> </a:t>
            </a:r>
            <a:r>
              <a:rPr lang="en-US" sz="1800" dirty="0"/>
              <a:t>U</a:t>
            </a:r>
            <a:r>
              <a:rPr lang="en-US" sz="1800" dirty="0" smtClean="0"/>
              <a:t>ser </a:t>
            </a:r>
            <a:r>
              <a:rPr lang="en-US" sz="1800" dirty="0"/>
              <a:t>G</a:t>
            </a:r>
            <a:r>
              <a:rPr lang="en-US" sz="1800" dirty="0" smtClean="0"/>
              <a:t>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Wireshark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Wireshark: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is not </a:t>
            </a:r>
            <a:r>
              <a:rPr lang="tr-TR" sz="2400" dirty="0" smtClean="0"/>
              <a:t>a</a:t>
            </a:r>
            <a:r>
              <a:rPr lang="en-US" sz="2400" dirty="0" smtClean="0"/>
              <a:t>n intrusion detection system</a:t>
            </a:r>
          </a:p>
          <a:p>
            <a:pPr lvl="1"/>
            <a:r>
              <a:rPr lang="tr-TR" sz="2400" dirty="0">
                <a:solidFill>
                  <a:srgbClr val="C00000"/>
                </a:solidFill>
              </a:rPr>
              <a:t>d</a:t>
            </a:r>
            <a:r>
              <a:rPr lang="tr-TR" sz="2400" dirty="0" smtClean="0">
                <a:solidFill>
                  <a:srgbClr val="C00000"/>
                </a:solidFill>
              </a:rPr>
              <a:t>oes not </a:t>
            </a:r>
            <a:r>
              <a:rPr lang="tr-TR" sz="2400" dirty="0" smtClean="0"/>
              <a:t>m</a:t>
            </a:r>
            <a:r>
              <a:rPr lang="en-US" sz="2400" dirty="0" err="1" smtClean="0"/>
              <a:t>anipulate</a:t>
            </a:r>
            <a:r>
              <a:rPr lang="en-US" sz="2400" dirty="0" smtClean="0"/>
              <a:t> things on the networks,</a:t>
            </a:r>
          </a:p>
          <a:p>
            <a:pPr lvl="2"/>
            <a:r>
              <a:rPr lang="en-US" dirty="0" smtClean="0"/>
              <a:t>only “measure” things from </a:t>
            </a:r>
            <a:r>
              <a:rPr lang="tr-TR" dirty="0" smtClean="0"/>
              <a:t>the network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Building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Microsoft Windows</a:t>
            </a:r>
          </a:p>
          <a:p>
            <a:r>
              <a:rPr lang="en-US" sz="2800" dirty="0" smtClean="0"/>
              <a:t>UNIX/Linux</a:t>
            </a:r>
          </a:p>
          <a:p>
            <a:pPr lvl="1"/>
            <a:r>
              <a:rPr lang="en-US" sz="2600" dirty="0" smtClean="0"/>
              <a:t>https</a:t>
            </a:r>
            <a:r>
              <a:rPr lang="en-US" sz="2600" dirty="0"/>
              <a:t>://</a:t>
            </a:r>
            <a:r>
              <a:rPr lang="en-US" sz="2600" dirty="0" err="1"/>
              <a:t>www.wireshark.org</a:t>
            </a:r>
            <a:r>
              <a:rPr lang="en-US" sz="2600" dirty="0"/>
              <a:t>/ </a:t>
            </a:r>
            <a:r>
              <a:rPr lang="en-US" sz="2600" dirty="0" err="1"/>
              <a:t>download.html</a:t>
            </a:r>
            <a:r>
              <a:rPr lang="en-US" sz="2600" dirty="0" smtClean="0"/>
              <a:t>.</a:t>
            </a:r>
          </a:p>
          <a:p>
            <a:pPr lvl="1"/>
            <a:r>
              <a:rPr lang="en-US" sz="2800" dirty="0" smtClean="0"/>
              <a:t>$ </a:t>
            </a:r>
            <a:r>
              <a:rPr lang="en-US" sz="2800" dirty="0"/>
              <a:t>tar </a:t>
            </a:r>
            <a:r>
              <a:rPr lang="en-US" sz="2800" dirty="0" err="1"/>
              <a:t>xaf</a:t>
            </a:r>
            <a:r>
              <a:rPr lang="en-US" sz="2800" dirty="0"/>
              <a:t> wireshark-2.4.5.tar.xz </a:t>
            </a:r>
            <a:endParaRPr lang="en-US" sz="2800" dirty="0" smtClean="0"/>
          </a:p>
          <a:p>
            <a:pPr lvl="1"/>
            <a:r>
              <a:rPr lang="de-DE" sz="2800" dirty="0"/>
              <a:t>$ cd wireshark-2.4.5 </a:t>
            </a:r>
          </a:p>
          <a:p>
            <a:pPr lvl="1"/>
            <a:r>
              <a:rPr lang="de-DE" sz="2800" dirty="0"/>
              <a:t>$ ./</a:t>
            </a:r>
            <a:r>
              <a:rPr lang="de-DE" sz="2800" dirty="0" err="1" smtClean="0"/>
              <a:t>configure</a:t>
            </a:r>
            <a:endParaRPr lang="de-DE" sz="2800" dirty="0"/>
          </a:p>
          <a:p>
            <a:pPr lvl="1"/>
            <a:r>
              <a:rPr lang="en-US" sz="2800" dirty="0" smtClean="0"/>
              <a:t>$ </a:t>
            </a:r>
            <a:r>
              <a:rPr lang="en-US" sz="2800" dirty="0"/>
              <a:t>make </a:t>
            </a:r>
          </a:p>
          <a:p>
            <a:pPr lvl="1"/>
            <a:r>
              <a:rPr lang="en-US" sz="2800" dirty="0"/>
              <a:t>$ make install </a:t>
            </a:r>
          </a:p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Capturing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Screen Shot 2016-10-17 at 13.21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2" y="1530812"/>
            <a:ext cx="7441534" cy="46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Capturing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931E-7C5E-0743-AF19-1EA98AD1EC10}" type="datetime1">
              <a:rPr lang="tr-TR" smtClean="0"/>
              <a:t>25.10.2018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WIRESHARK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Screen Shot 2016-10-17 at 13.22.2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2" y="838291"/>
            <a:ext cx="7900929" cy="49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Filtering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creen Shot 2016-10-17 at 14.03.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80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MONITORING</a:t>
            </a:r>
            <a:br>
              <a:rPr lang="en-US" dirty="0" smtClean="0"/>
            </a:br>
            <a:r>
              <a:rPr lang="en-US" dirty="0" smtClean="0"/>
              <a:t>Analyzing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75467"/>
          </a:xfrm>
        </p:spPr>
        <p:txBody>
          <a:bodyPr>
            <a:normAutofit/>
          </a:bodyPr>
          <a:lstStyle/>
          <a:p>
            <a:pPr lvl="1"/>
            <a:endParaRPr lang="de-DE" sz="2800" dirty="0"/>
          </a:p>
          <a:p>
            <a:pPr lvl="1"/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Screen Shot 2016-10-17 at 14.00.5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98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1078</TotalTime>
  <Words>289</Words>
  <Application>Microsoft Office PowerPoint</Application>
  <PresentationFormat>On-screen Show (4:3)</PresentationFormat>
  <Paragraphs>156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News Gothic MT</vt:lpstr>
      <vt:lpstr>Wingdings 2</vt:lpstr>
      <vt:lpstr>Breeze</vt:lpstr>
      <vt:lpstr>BLG 433E  COMPUTER COMMUNICATIONS: WIRESHARK TUTORIAL</vt:lpstr>
      <vt:lpstr>OUTLINE</vt:lpstr>
      <vt:lpstr>INTRODUCTION What is Wireshark?</vt:lpstr>
      <vt:lpstr>INTRODUCTION What is Wireshark?</vt:lpstr>
      <vt:lpstr>INTRODUCTION Building and Installation</vt:lpstr>
      <vt:lpstr>TRAFFIC MONITORING Capturing Packets</vt:lpstr>
      <vt:lpstr>TRAFFIC MONITORING Capturing Packets</vt:lpstr>
      <vt:lpstr>TRAFFIC MONITORING Filtering Packets</vt:lpstr>
      <vt:lpstr>TRAFFIC MONITORING Analyzing Packets</vt:lpstr>
      <vt:lpstr>TRAFFIC MONITORING Filtering Packets</vt:lpstr>
      <vt:lpstr>TRAFFIC MONITORING Filtering Packets</vt:lpstr>
      <vt:lpstr>TRAFFIC MONITORING Filtering Packets</vt:lpstr>
      <vt:lpstr>TRAFFIC MONITORING Filtering Packets</vt:lpstr>
      <vt:lpstr>TRAFFIC MONITORING </vt:lpstr>
      <vt:lpstr>TRAFFIC MONITORING </vt:lpstr>
      <vt:lpstr>TRAFFIC MONITORING </vt:lpstr>
      <vt:lpstr>TRAFFIC MONITORING </vt:lpstr>
      <vt:lpstr>TRAFFIC MONITORING </vt:lpstr>
      <vt:lpstr>TRAFFIC MONITORING 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Müge EREL</dc:creator>
  <cp:lastModifiedBy>Windows User</cp:lastModifiedBy>
  <cp:revision>171</cp:revision>
  <dcterms:created xsi:type="dcterms:W3CDTF">2015-03-04T15:06:47Z</dcterms:created>
  <dcterms:modified xsi:type="dcterms:W3CDTF">2018-10-25T12:21:47Z</dcterms:modified>
</cp:coreProperties>
</file>