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A2607-5C1E-46A0-9C44-8F05617D68D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73399-374F-4254-81D4-F30DFBAC9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7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303EA5-D84E-4784-812C-270FED7EC011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79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F0C-1ABC-477C-9AC3-D09106E263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65F-1E70-408C-838E-217AB10E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F0C-1ABC-477C-9AC3-D09106E263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65F-1E70-408C-838E-217AB10E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9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F0C-1ABC-477C-9AC3-D09106E263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65F-1E70-408C-838E-217AB10E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7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F0C-1ABC-477C-9AC3-D09106E263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65F-1E70-408C-838E-217AB10E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0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F0C-1ABC-477C-9AC3-D09106E263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65F-1E70-408C-838E-217AB10E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F0C-1ABC-477C-9AC3-D09106E263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65F-1E70-408C-838E-217AB10E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4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F0C-1ABC-477C-9AC3-D09106E263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65F-1E70-408C-838E-217AB10E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5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F0C-1ABC-477C-9AC3-D09106E263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65F-1E70-408C-838E-217AB10E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F0C-1ABC-477C-9AC3-D09106E263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65F-1E70-408C-838E-217AB10E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F0C-1ABC-477C-9AC3-D09106E263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65F-1E70-408C-838E-217AB10E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0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F0C-1ABC-477C-9AC3-D09106E263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65F-1E70-408C-838E-217AB10E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67F0C-1ABC-477C-9AC3-D09106E263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E65F-1E70-408C-838E-217AB10E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7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smtClean="0"/>
              <a:t>Additional Slides from </a:t>
            </a:r>
            <a:r>
              <a:rPr lang="tr-TR" smtClean="0"/>
              <a:t/>
            </a:r>
            <a:br>
              <a:rPr lang="tr-TR" smtClean="0"/>
            </a:br>
            <a:r>
              <a:rPr lang="tr-TR" i="1" smtClean="0"/>
              <a:t>Computer Networks </a:t>
            </a:r>
            <a:br>
              <a:rPr lang="tr-TR" i="1" smtClean="0"/>
            </a:br>
            <a:r>
              <a:rPr lang="tr-TR" sz="4000" smtClean="0"/>
              <a:t>by Tanenbaum and Wetheral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6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Flooding (Taşkın)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9144000" cy="5029200"/>
          </a:xfrm>
        </p:spPr>
        <p:txBody>
          <a:bodyPr/>
          <a:lstStyle/>
          <a:p>
            <a:pPr eaLnBrk="1" hangingPunct="1"/>
            <a:r>
              <a:rPr lang="tr-TR" altLang="en-US" sz="2400"/>
              <a:t>Every incoming packet is sent out on every outgoing link except the one it arrived on</a:t>
            </a:r>
          </a:p>
          <a:p>
            <a:pPr eaLnBrk="1" hangingPunct="1"/>
            <a:r>
              <a:rPr lang="tr-TR" altLang="en-US" sz="2400"/>
              <a:t>It generates vast number of duplicate packets</a:t>
            </a:r>
          </a:p>
          <a:p>
            <a:pPr eaLnBrk="1" hangingPunct="1"/>
            <a:r>
              <a:rPr lang="tr-TR" altLang="en-US" sz="2400"/>
              <a:t>A hop counter is kept at the header of each packet which is decremented at each hop, with the packet being discarded when the counter reaches to zero</a:t>
            </a:r>
          </a:p>
          <a:p>
            <a:pPr eaLnBrk="1" hangingPunct="1"/>
            <a:r>
              <a:rPr lang="tr-TR" altLang="en-US" sz="2400"/>
              <a:t>Keeping track of floooding packet could be an alternative technique to avoid sending them out second time</a:t>
            </a:r>
          </a:p>
          <a:p>
            <a:pPr eaLnBrk="1" hangingPunct="1"/>
            <a:r>
              <a:rPr lang="tr-TR" altLang="en-US" sz="2400"/>
              <a:t>Selective flooding could be another alternative solution</a:t>
            </a:r>
          </a:p>
          <a:p>
            <a:pPr eaLnBrk="1" hangingPunct="1"/>
            <a:r>
              <a:rPr lang="tr-TR" altLang="en-US" sz="2400"/>
              <a:t>It is very robust</a:t>
            </a:r>
          </a:p>
          <a:p>
            <a:pPr eaLnBrk="1" hangingPunct="1"/>
            <a:r>
              <a:rPr lang="tr-TR" altLang="en-US" sz="2400"/>
              <a:t>It finds the shortest path</a:t>
            </a:r>
          </a:p>
          <a:p>
            <a:pPr eaLnBrk="1" hangingPunct="1">
              <a:buFontTx/>
              <a:buNone/>
            </a:pPr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25045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763714" y="5711826"/>
            <a:ext cx="8904287" cy="841375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(a) </a:t>
            </a:r>
            <a:r>
              <a:rPr lang="en-US" dirty="0" smtClean="0">
                <a:latin typeface="Arial" charset="0"/>
                <a:cs typeface="Arial" charset="0"/>
              </a:rPr>
              <a:t>A network. 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(b) </a:t>
            </a:r>
            <a:r>
              <a:rPr lang="en-US" dirty="0" smtClean="0">
                <a:latin typeface="Arial" charset="0"/>
                <a:cs typeface="Arial" charset="0"/>
              </a:rPr>
              <a:t>Input from </a:t>
            </a:r>
            <a:r>
              <a:rPr lang="en-US" i="1" dirty="0" smtClean="0">
                <a:latin typeface="Arial" charset="0"/>
                <a:cs typeface="Arial" charset="0"/>
              </a:rPr>
              <a:t>A, I, H, K, and the new routing table </a:t>
            </a:r>
            <a:r>
              <a:rPr lang="en-US" dirty="0" smtClean="0">
                <a:latin typeface="Arial" charset="0"/>
                <a:cs typeface="Arial" charset="0"/>
              </a:rPr>
              <a:t>for </a:t>
            </a:r>
            <a:r>
              <a:rPr lang="en-US" i="1" dirty="0" smtClean="0">
                <a:latin typeface="Arial" charset="0"/>
                <a:cs typeface="Arial" charset="0"/>
              </a:rPr>
              <a:t>J.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"/>
          <a:stretch>
            <a:fillRect/>
          </a:stretch>
        </p:blipFill>
        <p:spPr bwMode="auto">
          <a:xfrm>
            <a:off x="2505075" y="657225"/>
            <a:ext cx="714375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900113"/>
          </a:xfrm>
        </p:spPr>
        <p:txBody>
          <a:bodyPr/>
          <a:lstStyle/>
          <a:p>
            <a:r>
              <a:rPr lang="en-US" altLang="en-US" smtClean="0"/>
              <a:t>Distance Vector Routing</a:t>
            </a:r>
          </a:p>
        </p:txBody>
      </p:sp>
    </p:spTree>
    <p:extLst>
      <p:ext uri="{BB962C8B-B14F-4D97-AF65-F5344CB8AC3E}">
        <p14:creationId xmlns:p14="http://schemas.microsoft.com/office/powerpoint/2010/main" val="30897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Count-to-Infinity Problem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811338" y="5715000"/>
            <a:ext cx="8856662" cy="8382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buFontTx/>
              <a:buNone/>
            </a:pPr>
            <a:endParaRPr lang="tr-TR" altLang="en-US" smtClean="0"/>
          </a:p>
          <a:p>
            <a:pPr algn="ctr" eaLnBrk="1" hangingPunct="1">
              <a:buFontTx/>
              <a:buNone/>
            </a:pPr>
            <a:r>
              <a:rPr lang="en-US" altLang="en-US" smtClean="0"/>
              <a:t>The count-to-infinity problem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9" y="1714500"/>
            <a:ext cx="82391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744663" y="5235576"/>
            <a:ext cx="84883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/>
              <a:t>The </a:t>
            </a:r>
            <a:r>
              <a:rPr lang="tr-TR" altLang="en-US" b="1"/>
              <a:t>core of the problem </a:t>
            </a:r>
            <a:r>
              <a:rPr lang="tr-TR" altLang="en-US"/>
              <a:t>is that when X tells Y that it has a path somewhere, Y has no way of knowing whether it itself is on the path.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0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Link State Routing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719264" y="1543051"/>
            <a:ext cx="8948737" cy="5038725"/>
          </a:xfrm>
        </p:spPr>
        <p:txBody>
          <a:bodyPr/>
          <a:lstStyle/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/>
              <a:t>Discover neighbors, learn network addresses.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/>
              <a:t>Set distance/cost metric to each neighbor.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/>
              <a:t>Construct packet telling all learned.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/>
              <a:t>Send packet to, receive packets from other routers.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/>
              <a:t>Compute shortest path to every other router.</a:t>
            </a:r>
          </a:p>
        </p:txBody>
      </p:sp>
    </p:spTree>
    <p:extLst>
      <p:ext uri="{BB962C8B-B14F-4D97-AF65-F5344CB8AC3E}">
        <p14:creationId xmlns:p14="http://schemas.microsoft.com/office/powerpoint/2010/main" val="330853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Building Link State Packets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811338" y="5715000"/>
            <a:ext cx="8856662" cy="838200"/>
          </a:xfrm>
        </p:spPr>
        <p:txBody>
          <a:bodyPr>
            <a:normAutofit lnSpcReduction="10000"/>
          </a:bodyPr>
          <a:lstStyle/>
          <a:p>
            <a:pPr algn="ctr" eaLnBrk="1" hangingPunct="1">
              <a:buFontTx/>
              <a:buNone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(a) </a:t>
            </a:r>
            <a:r>
              <a:rPr lang="en-US" dirty="0" smtClean="0">
                <a:latin typeface="Arial" charset="0"/>
                <a:cs typeface="Arial" charset="0"/>
              </a:rPr>
              <a:t>A network.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(b) </a:t>
            </a:r>
            <a:r>
              <a:rPr lang="en-US" dirty="0" smtClean="0">
                <a:latin typeface="Arial" charset="0"/>
                <a:cs typeface="Arial" charset="0"/>
              </a:rPr>
              <a:t>The link state packets for this network.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2189163"/>
            <a:ext cx="83693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5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Possible problems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mtClean="0"/>
              <a:t>Sequence numbers wrap around</a:t>
            </a:r>
          </a:p>
          <a:p>
            <a:r>
              <a:rPr lang="tr-TR" altLang="en-US" smtClean="0"/>
              <a:t>If a router crashes, it will start with seq no 0!</a:t>
            </a:r>
          </a:p>
          <a:p>
            <a:r>
              <a:rPr lang="tr-TR" altLang="en-US" smtClean="0"/>
              <a:t>If a sequence number gets corrupted</a:t>
            </a:r>
          </a:p>
          <a:p>
            <a:endParaRPr lang="tr-TR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tr-TR" altLang="en-US" smtClean="0"/>
              <a:t>Solution: Age field which is decremented once per second while being kept in a router. If it gets zero, the packet will be discarded.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en-US" smtClean="0"/>
              <a:t>+ Some refinements: holding area and ACK</a:t>
            </a:r>
          </a:p>
        </p:txBody>
      </p:sp>
    </p:spTree>
    <p:extLst>
      <p:ext uri="{BB962C8B-B14F-4D97-AF65-F5344CB8AC3E}">
        <p14:creationId xmlns:p14="http://schemas.microsoft.com/office/powerpoint/2010/main" val="39675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Distributing the Link State Packets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811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mtClean="0"/>
              <a:t>The packet buffer for router </a:t>
            </a:r>
            <a:r>
              <a:rPr lang="en-US" altLang="en-US" i="1" smtClean="0"/>
              <a:t>B</a:t>
            </a:r>
            <a:r>
              <a:rPr lang="en-US" altLang="en-US" smtClean="0"/>
              <a:t> in previous slide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4" y="1838325"/>
            <a:ext cx="84105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2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277</Words>
  <Application>Microsoft Office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Additional Slides from  Computer Networks  by Tanenbaum and Wetheral</vt:lpstr>
      <vt:lpstr>Flooding (Taşkın)</vt:lpstr>
      <vt:lpstr>Distance Vector Routing</vt:lpstr>
      <vt:lpstr>The Count-to-Infinity Problem</vt:lpstr>
      <vt:lpstr>Link State Routing</vt:lpstr>
      <vt:lpstr>Building Link State Packets</vt:lpstr>
      <vt:lpstr>Possible problems</vt:lpstr>
      <vt:lpstr>Distributing the Link State Packets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Sema Oktug</dc:creator>
  <cp:lastModifiedBy>Sema Oktug</cp:lastModifiedBy>
  <cp:revision>2</cp:revision>
  <dcterms:created xsi:type="dcterms:W3CDTF">2018-12-12T20:04:43Z</dcterms:created>
  <dcterms:modified xsi:type="dcterms:W3CDTF">2018-12-12T20:09:10Z</dcterms:modified>
</cp:coreProperties>
</file>