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14" r:id="rId3"/>
    <p:sldId id="259" r:id="rId4"/>
    <p:sldId id="317" r:id="rId5"/>
    <p:sldId id="322" r:id="rId6"/>
    <p:sldId id="257" r:id="rId7"/>
    <p:sldId id="320" r:id="rId8"/>
    <p:sldId id="321" r:id="rId9"/>
    <p:sldId id="258" r:id="rId10"/>
    <p:sldId id="313" r:id="rId11"/>
    <p:sldId id="298" r:id="rId12"/>
    <p:sldId id="273" r:id="rId13"/>
    <p:sldId id="275" r:id="rId14"/>
    <p:sldId id="277" r:id="rId15"/>
    <p:sldId id="319" r:id="rId16"/>
    <p:sldId id="278" r:id="rId17"/>
    <p:sldId id="279"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75" autoAdjust="0"/>
  </p:normalViewPr>
  <p:slideViewPr>
    <p:cSldViewPr>
      <p:cViewPr varScale="1">
        <p:scale>
          <a:sx n="106" d="100"/>
          <a:sy n="106" d="100"/>
        </p:scale>
        <p:origin x="1686" y="96"/>
      </p:cViewPr>
      <p:guideLst>
        <p:guide orient="horz" pos="2160"/>
        <p:guide pos="2880"/>
      </p:guideLst>
    </p:cSldViewPr>
  </p:slideViewPr>
  <p:outlineViewPr>
    <p:cViewPr>
      <p:scale>
        <a:sx n="33" d="100"/>
        <a:sy n="33" d="100"/>
      </p:scale>
      <p:origin x="0" y="323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5EF6E-6BBA-4713-AE3A-AFC5DBF043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45175C9-DEE4-4872-9E2F-312AA80BBCFD}">
      <dgm:prSet phldrT="[Tex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 IP RIGHTS</a:t>
          </a:r>
          <a:endParaRPr lang="en-US" b="1" dirty="0">
            <a:solidFill>
              <a:schemeClr val="tx2">
                <a:lumMod val="75000"/>
              </a:schemeClr>
            </a:solidFill>
          </a:endParaRPr>
        </a:p>
      </dgm:t>
    </dgm:pt>
    <dgm:pt modelId="{37F3B9F3-2862-45C3-84BA-90797098913A}" type="parTrans" cxnId="{D40D9FDF-21A5-4CBA-A879-20244C49EE66}">
      <dgm:prSet/>
      <dgm:spPr/>
      <dgm:t>
        <a:bodyPr/>
        <a:lstStyle/>
        <a:p>
          <a:endParaRPr lang="en-US"/>
        </a:p>
      </dgm:t>
    </dgm:pt>
    <dgm:pt modelId="{916A5219-59DC-40B8-916A-E3863A623FDB}" type="sibTrans" cxnId="{D40D9FDF-21A5-4CBA-A879-20244C49EE66}">
      <dgm:prSet/>
      <dgm:spPr/>
      <dgm:t>
        <a:bodyPr/>
        <a:lstStyle/>
        <a:p>
          <a:endParaRPr lang="en-US"/>
        </a:p>
      </dgm:t>
    </dgm:pt>
    <dgm:pt modelId="{07B364D8-D03D-4B4E-BDF4-481093202589}">
      <dgm:prSet phldrT="[Tex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RIGHTS ON LITERARY AND ARTISTIC WORKS</a:t>
          </a:r>
          <a:endParaRPr lang="en-US" b="1" dirty="0">
            <a:solidFill>
              <a:schemeClr val="tx2">
                <a:lumMod val="75000"/>
              </a:schemeClr>
            </a:solidFill>
          </a:endParaRPr>
        </a:p>
      </dgm:t>
    </dgm:pt>
    <dgm:pt modelId="{76F9F701-87B0-41CC-8435-30F3C2B36DC6}" type="parTrans" cxnId="{6D984CD4-A3D1-4BAF-B8F9-107DE6E9A06C}">
      <dgm:prSet/>
      <dgm:spPr/>
      <dgm:t>
        <a:bodyPr/>
        <a:lstStyle/>
        <a:p>
          <a:endParaRPr lang="en-US"/>
        </a:p>
      </dgm:t>
    </dgm:pt>
    <dgm:pt modelId="{FCAB68F4-1124-4CFA-8664-2F94B863B12C}" type="sibTrans" cxnId="{6D984CD4-A3D1-4BAF-B8F9-107DE6E9A06C}">
      <dgm:prSet/>
      <dgm:spPr/>
      <dgm:t>
        <a:bodyPr/>
        <a:lstStyle/>
        <a:p>
          <a:endParaRPr lang="en-US"/>
        </a:p>
      </dgm:t>
    </dgm:pt>
    <dgm:pt modelId="{E6908B64-C20E-4A10-BBC7-EB394EC7E21B}">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INDUSTRIAL PROPERTY RIGHTS</a:t>
          </a:r>
          <a:endParaRPr lang="en-US" b="1" dirty="0">
            <a:solidFill>
              <a:schemeClr val="tx2">
                <a:lumMod val="75000"/>
              </a:schemeClr>
            </a:solidFill>
          </a:endParaRPr>
        </a:p>
      </dgm:t>
    </dgm:pt>
    <dgm:pt modelId="{8DD0CC0C-90D0-4123-840D-5101CF24CC99}" type="parTrans" cxnId="{34589EA3-6B6D-41A2-BC4B-88877E18F2D7}">
      <dgm:prSet/>
      <dgm:spPr/>
      <dgm:t>
        <a:bodyPr/>
        <a:lstStyle/>
        <a:p>
          <a:endParaRPr lang="en-US"/>
        </a:p>
      </dgm:t>
    </dgm:pt>
    <dgm:pt modelId="{07F47318-960C-44C4-A16B-CE28827B5689}" type="sibTrans" cxnId="{34589EA3-6B6D-41A2-BC4B-88877E18F2D7}">
      <dgm:prSet/>
      <dgm:spPr/>
      <dgm:t>
        <a:bodyPr/>
        <a:lstStyle/>
        <a:p>
          <a:endParaRPr lang="en-US"/>
        </a:p>
      </dgm:t>
    </dgm:pt>
    <dgm:pt modelId="{7BF7905F-F314-4575-8743-948A35B90BB5}">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COPYRIGHT</a:t>
          </a:r>
          <a:endParaRPr lang="en-US" b="1" dirty="0">
            <a:solidFill>
              <a:schemeClr val="tx2">
                <a:lumMod val="75000"/>
              </a:schemeClr>
            </a:solidFill>
          </a:endParaRPr>
        </a:p>
      </dgm:t>
    </dgm:pt>
    <dgm:pt modelId="{A1C8F8FF-1DAB-4799-B394-114DF8AA33C0}" type="parTrans" cxnId="{85131772-FC6E-4E18-877E-4C0D4A651B28}">
      <dgm:prSet/>
      <dgm:spPr/>
      <dgm:t>
        <a:bodyPr/>
        <a:lstStyle/>
        <a:p>
          <a:endParaRPr lang="en-US"/>
        </a:p>
      </dgm:t>
    </dgm:pt>
    <dgm:pt modelId="{7778D6BD-D797-4DEA-8A14-A93AEADDDB8F}" type="sibTrans" cxnId="{85131772-FC6E-4E18-877E-4C0D4A651B28}">
      <dgm:prSet/>
      <dgm:spPr/>
      <dgm:t>
        <a:bodyPr/>
        <a:lstStyle/>
        <a:p>
          <a:endParaRPr lang="en-US"/>
        </a:p>
      </dgm:t>
    </dgm:pt>
    <dgm:pt modelId="{06583567-939A-4BD3-A48E-EE7DC9E3B251}">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RELATED RIGHTS</a:t>
          </a:r>
          <a:endParaRPr lang="en-US" b="1" dirty="0">
            <a:solidFill>
              <a:schemeClr val="tx2">
                <a:lumMod val="75000"/>
              </a:schemeClr>
            </a:solidFill>
          </a:endParaRPr>
        </a:p>
      </dgm:t>
    </dgm:pt>
    <dgm:pt modelId="{17D5C866-3134-4808-AEC4-03F1EAFE274F}" type="parTrans" cxnId="{4264B907-5D68-4A5A-866F-07D66F010DED}">
      <dgm:prSet/>
      <dgm:spPr/>
      <dgm:t>
        <a:bodyPr/>
        <a:lstStyle/>
        <a:p>
          <a:endParaRPr lang="en-US"/>
        </a:p>
      </dgm:t>
    </dgm:pt>
    <dgm:pt modelId="{E73523A6-D362-4A13-BEB0-8F00F6DFB512}" type="sibTrans" cxnId="{4264B907-5D68-4A5A-866F-07D66F010DED}">
      <dgm:prSet/>
      <dgm:spPr/>
      <dgm:t>
        <a:bodyPr/>
        <a:lstStyle/>
        <a:p>
          <a:endParaRPr lang="en-US"/>
        </a:p>
      </dgm:t>
    </dgm:pt>
    <dgm:pt modelId="{07A86E24-5B8A-4AC9-B2A5-85B93EA181F2}">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PATENT</a:t>
          </a:r>
          <a:endParaRPr lang="en-US" b="1" dirty="0">
            <a:solidFill>
              <a:schemeClr val="tx2">
                <a:lumMod val="75000"/>
              </a:schemeClr>
            </a:solidFill>
          </a:endParaRPr>
        </a:p>
      </dgm:t>
    </dgm:pt>
    <dgm:pt modelId="{F6AF8CBF-5466-4D41-825D-DB67CFBFDD84}" type="parTrans" cxnId="{D57587ED-0C15-46BB-94D1-DBBA37060011}">
      <dgm:prSet/>
      <dgm:spPr/>
      <dgm:t>
        <a:bodyPr/>
        <a:lstStyle/>
        <a:p>
          <a:endParaRPr lang="en-US"/>
        </a:p>
      </dgm:t>
    </dgm:pt>
    <dgm:pt modelId="{49A23E67-AEF6-4ED0-9D22-DBF7F681F86B}" type="sibTrans" cxnId="{D57587ED-0C15-46BB-94D1-DBBA37060011}">
      <dgm:prSet/>
      <dgm:spPr/>
      <dgm:t>
        <a:bodyPr/>
        <a:lstStyle/>
        <a:p>
          <a:endParaRPr lang="en-US"/>
        </a:p>
      </dgm:t>
    </dgm:pt>
    <dgm:pt modelId="{AA2305B7-00B1-4D21-89CF-878A93830B0D}">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UTILITY MODEL</a:t>
          </a:r>
          <a:endParaRPr lang="en-US" b="1" dirty="0">
            <a:solidFill>
              <a:schemeClr val="tx2">
                <a:lumMod val="75000"/>
              </a:schemeClr>
            </a:solidFill>
          </a:endParaRPr>
        </a:p>
      </dgm:t>
    </dgm:pt>
    <dgm:pt modelId="{43B85243-1837-4E01-8619-EC836B1F3FDB}" type="parTrans" cxnId="{124AC57D-1317-4559-902F-75D10BC45B85}">
      <dgm:prSet/>
      <dgm:spPr/>
      <dgm:t>
        <a:bodyPr/>
        <a:lstStyle/>
        <a:p>
          <a:endParaRPr lang="en-US"/>
        </a:p>
      </dgm:t>
    </dgm:pt>
    <dgm:pt modelId="{2DD302FC-E24B-47D2-8D2A-10B98E47FDC3}" type="sibTrans" cxnId="{124AC57D-1317-4559-902F-75D10BC45B85}">
      <dgm:prSet/>
      <dgm:spPr/>
      <dgm:t>
        <a:bodyPr/>
        <a:lstStyle/>
        <a:p>
          <a:endParaRPr lang="en-US"/>
        </a:p>
      </dgm:t>
    </dgm:pt>
    <dgm:pt modelId="{BE5A4614-8FD9-4CB2-AFD3-A65551D1C87C}">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DESIGN</a:t>
          </a:r>
          <a:endParaRPr lang="en-US" b="1" dirty="0">
            <a:solidFill>
              <a:schemeClr val="tx2">
                <a:lumMod val="75000"/>
              </a:schemeClr>
            </a:solidFill>
          </a:endParaRPr>
        </a:p>
      </dgm:t>
    </dgm:pt>
    <dgm:pt modelId="{A7A834A3-F262-49E4-9532-88364C6E7BDA}" type="parTrans" cxnId="{146193AE-D523-4095-881F-346899992DE0}">
      <dgm:prSet/>
      <dgm:spPr/>
      <dgm:t>
        <a:bodyPr/>
        <a:lstStyle/>
        <a:p>
          <a:endParaRPr lang="en-US"/>
        </a:p>
      </dgm:t>
    </dgm:pt>
    <dgm:pt modelId="{A89C5A66-116F-4DDC-BB91-1B1F54F2EEF1}" type="sibTrans" cxnId="{146193AE-D523-4095-881F-346899992DE0}">
      <dgm:prSet/>
      <dgm:spPr/>
      <dgm:t>
        <a:bodyPr/>
        <a:lstStyle/>
        <a:p>
          <a:endParaRPr lang="en-US"/>
        </a:p>
      </dgm:t>
    </dgm:pt>
    <dgm:pt modelId="{ED6EA67C-7148-4D6B-9E26-2850A1287F26}">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TRADE SECRETS</a:t>
          </a:r>
          <a:endParaRPr lang="en-US" b="1" dirty="0">
            <a:solidFill>
              <a:schemeClr val="tx2">
                <a:lumMod val="75000"/>
              </a:schemeClr>
            </a:solidFill>
          </a:endParaRPr>
        </a:p>
      </dgm:t>
    </dgm:pt>
    <dgm:pt modelId="{BABD4C10-1D76-4242-AE4C-A672B8206043}" type="parTrans" cxnId="{7F1017B6-B9E9-4DE8-9B01-710BD3DA706B}">
      <dgm:prSet/>
      <dgm:spPr/>
      <dgm:t>
        <a:bodyPr/>
        <a:lstStyle/>
        <a:p>
          <a:endParaRPr lang="en-US"/>
        </a:p>
      </dgm:t>
    </dgm:pt>
    <dgm:pt modelId="{AF556B24-8640-4D62-B9E1-8FC2C0FADBA0}" type="sibTrans" cxnId="{7F1017B6-B9E9-4DE8-9B01-710BD3DA706B}">
      <dgm:prSet/>
      <dgm:spPr/>
      <dgm:t>
        <a:bodyPr/>
        <a:lstStyle/>
        <a:p>
          <a:endParaRPr lang="en-US"/>
        </a:p>
      </dgm:t>
    </dgm:pt>
    <dgm:pt modelId="{81D8C864-8318-47CA-83A3-53CE5A1693EA}">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TRADE NAMES</a:t>
          </a:r>
          <a:endParaRPr lang="en-US" b="1" dirty="0">
            <a:solidFill>
              <a:schemeClr val="tx2">
                <a:lumMod val="75000"/>
              </a:schemeClr>
            </a:solidFill>
          </a:endParaRPr>
        </a:p>
      </dgm:t>
    </dgm:pt>
    <dgm:pt modelId="{193B44C9-5D7D-40BC-B3BD-FF0A2259CC7D}" type="parTrans" cxnId="{C202B408-C078-4E45-81CB-FAB794449943}">
      <dgm:prSet/>
      <dgm:spPr/>
      <dgm:t>
        <a:bodyPr/>
        <a:lstStyle/>
        <a:p>
          <a:endParaRPr lang="en-US"/>
        </a:p>
      </dgm:t>
    </dgm:pt>
    <dgm:pt modelId="{D1198EF9-7FD2-4EF6-842D-7A108D3E1149}" type="sibTrans" cxnId="{C202B408-C078-4E45-81CB-FAB794449943}">
      <dgm:prSet/>
      <dgm:spPr/>
      <dgm:t>
        <a:bodyPr/>
        <a:lstStyle/>
        <a:p>
          <a:endParaRPr lang="en-US"/>
        </a:p>
      </dgm:t>
    </dgm:pt>
    <dgm:pt modelId="{D22FA30A-C254-4965-A078-CCDCC41B6868}">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TRADE MARKS</a:t>
          </a:r>
          <a:endParaRPr lang="en-US" b="1" dirty="0">
            <a:solidFill>
              <a:schemeClr val="tx2">
                <a:lumMod val="75000"/>
              </a:schemeClr>
            </a:solidFill>
          </a:endParaRPr>
        </a:p>
      </dgm:t>
    </dgm:pt>
    <dgm:pt modelId="{E1124A0C-EE05-4BF8-B2AD-9533C7CE6C05}" type="parTrans" cxnId="{CFC2CC89-3C78-49C6-A7DE-0F5F25F74B5C}">
      <dgm:prSet/>
      <dgm:spPr/>
      <dgm:t>
        <a:bodyPr/>
        <a:lstStyle/>
        <a:p>
          <a:endParaRPr lang="en-US"/>
        </a:p>
      </dgm:t>
    </dgm:pt>
    <dgm:pt modelId="{41595757-2CE8-4765-B75C-1500875256B9}" type="sibTrans" cxnId="{CFC2CC89-3C78-49C6-A7DE-0F5F25F74B5C}">
      <dgm:prSet/>
      <dgm:spPr/>
      <dgm:t>
        <a:bodyPr/>
        <a:lstStyle/>
        <a:p>
          <a:endParaRPr lang="en-US"/>
        </a:p>
      </dgm:t>
    </dgm:pt>
    <dgm:pt modelId="{BC26CB41-1906-43BF-AD17-CD92267DDEE6}">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COMMERCIAL TITLES</a:t>
          </a:r>
          <a:endParaRPr lang="en-US" b="1" dirty="0">
            <a:solidFill>
              <a:schemeClr val="tx2">
                <a:lumMod val="75000"/>
              </a:schemeClr>
            </a:solidFill>
          </a:endParaRPr>
        </a:p>
      </dgm:t>
    </dgm:pt>
    <dgm:pt modelId="{99602E3D-779D-4CA3-B9EB-8B8686150E95}" type="parTrans" cxnId="{3D1A95CA-1A30-4779-B9C0-F8363A9F6B52}">
      <dgm:prSet/>
      <dgm:spPr/>
      <dgm:t>
        <a:bodyPr/>
        <a:lstStyle/>
        <a:p>
          <a:endParaRPr lang="en-US"/>
        </a:p>
      </dgm:t>
    </dgm:pt>
    <dgm:pt modelId="{40E1D8F2-B7C1-4E33-BEC5-2989ACD825F2}" type="sibTrans" cxnId="{3D1A95CA-1A30-4779-B9C0-F8363A9F6B52}">
      <dgm:prSet/>
      <dgm:spPr/>
      <dgm:t>
        <a:bodyPr/>
        <a:lstStyle/>
        <a:p>
          <a:endParaRPr lang="en-US"/>
        </a:p>
      </dgm:t>
    </dgm:pt>
    <dgm:pt modelId="{C1B352F9-AFCB-48D0-87E7-C623126B2BC7}">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DOMAIN NAMES</a:t>
          </a:r>
          <a:endParaRPr lang="en-US" b="1" dirty="0">
            <a:solidFill>
              <a:schemeClr val="tx2">
                <a:lumMod val="75000"/>
              </a:schemeClr>
            </a:solidFill>
          </a:endParaRPr>
        </a:p>
      </dgm:t>
    </dgm:pt>
    <dgm:pt modelId="{821E6A3A-F84F-469B-8AD1-A13ADD05D4E8}" type="parTrans" cxnId="{560EA345-47A1-47AB-AEAA-6DA5735D9C4E}">
      <dgm:prSet/>
      <dgm:spPr/>
      <dgm:t>
        <a:bodyPr/>
        <a:lstStyle/>
        <a:p>
          <a:endParaRPr lang="en-US"/>
        </a:p>
      </dgm:t>
    </dgm:pt>
    <dgm:pt modelId="{281E4F2C-C6FB-4A64-85FB-F0A5139A5C44}" type="sibTrans" cxnId="{560EA345-47A1-47AB-AEAA-6DA5735D9C4E}">
      <dgm:prSet/>
      <dgm:spPr/>
      <dgm:t>
        <a:bodyPr/>
        <a:lstStyle/>
        <a:p>
          <a:endParaRPr lang="en-US"/>
        </a:p>
      </dgm:t>
    </dgm:pt>
    <dgm:pt modelId="{911FD319-96F7-4A18-BF0C-E80F82BFD04F}">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r>
            <a:rPr lang="tr-TR" b="1" dirty="0" smtClean="0">
              <a:solidFill>
                <a:schemeClr val="tx2">
                  <a:lumMod val="75000"/>
                </a:schemeClr>
              </a:solidFill>
            </a:rPr>
            <a:t>GEOGRAPHICAL INDICATIONS</a:t>
          </a:r>
          <a:endParaRPr lang="en-US" b="1" dirty="0">
            <a:solidFill>
              <a:schemeClr val="tx2">
                <a:lumMod val="75000"/>
              </a:schemeClr>
            </a:solidFill>
          </a:endParaRPr>
        </a:p>
      </dgm:t>
    </dgm:pt>
    <dgm:pt modelId="{0D7E02EF-CC3E-40F8-BA14-51E979A7428F}" type="parTrans" cxnId="{3F179181-AC2A-4F4C-A85C-B728EE5704D5}">
      <dgm:prSet/>
      <dgm:spPr/>
      <dgm:t>
        <a:bodyPr/>
        <a:lstStyle/>
        <a:p>
          <a:endParaRPr lang="en-US"/>
        </a:p>
      </dgm:t>
    </dgm:pt>
    <dgm:pt modelId="{B4BB86C7-B7E2-4B0E-A67C-6C27C2174BEA}" type="sibTrans" cxnId="{3F179181-AC2A-4F4C-A85C-B728EE5704D5}">
      <dgm:prSet/>
      <dgm:spPr/>
      <dgm:t>
        <a:bodyPr/>
        <a:lstStyle/>
        <a:p>
          <a:endParaRPr lang="en-US"/>
        </a:p>
      </dgm:t>
    </dgm:pt>
    <dgm:pt modelId="{807F5296-3751-45CE-B131-84190465BD14}" type="pres">
      <dgm:prSet presAssocID="{D3E5EF6E-6BBA-4713-AE3A-AFC5DBF04356}" presName="hierChild1" presStyleCnt="0">
        <dgm:presLayoutVars>
          <dgm:orgChart val="1"/>
          <dgm:chPref val="1"/>
          <dgm:dir/>
          <dgm:animOne val="branch"/>
          <dgm:animLvl val="lvl"/>
          <dgm:resizeHandles/>
        </dgm:presLayoutVars>
      </dgm:prSet>
      <dgm:spPr/>
      <dgm:t>
        <a:bodyPr/>
        <a:lstStyle/>
        <a:p>
          <a:endParaRPr lang="en-US"/>
        </a:p>
      </dgm:t>
    </dgm:pt>
    <dgm:pt modelId="{E8D60537-BA95-4DD5-B608-68C97F959272}" type="pres">
      <dgm:prSet presAssocID="{045175C9-DEE4-4872-9E2F-312AA80BBCFD}" presName="hierRoot1" presStyleCnt="0">
        <dgm:presLayoutVars>
          <dgm:hierBranch val="init"/>
        </dgm:presLayoutVars>
      </dgm:prSet>
      <dgm:spPr/>
    </dgm:pt>
    <dgm:pt modelId="{5F965F99-FF80-4FEE-94B5-73147B736687}" type="pres">
      <dgm:prSet presAssocID="{045175C9-DEE4-4872-9E2F-312AA80BBCFD}" presName="rootComposite1" presStyleCnt="0"/>
      <dgm:spPr/>
    </dgm:pt>
    <dgm:pt modelId="{4EE88A9F-C0AB-4357-88A6-DD4F0B2956EC}" type="pres">
      <dgm:prSet presAssocID="{045175C9-DEE4-4872-9E2F-312AA80BBCFD}" presName="rootText1" presStyleLbl="node0" presStyleIdx="0" presStyleCnt="1" custScaleX="208498" custScaleY="172493" custLinFactNeighborX="99259" custLinFactNeighborY="-28639">
        <dgm:presLayoutVars>
          <dgm:chPref val="3"/>
        </dgm:presLayoutVars>
      </dgm:prSet>
      <dgm:spPr/>
      <dgm:t>
        <a:bodyPr/>
        <a:lstStyle/>
        <a:p>
          <a:endParaRPr lang="en-US"/>
        </a:p>
      </dgm:t>
    </dgm:pt>
    <dgm:pt modelId="{02386B01-1D56-4CB7-B78A-2FF4A0C778AB}" type="pres">
      <dgm:prSet presAssocID="{045175C9-DEE4-4872-9E2F-312AA80BBCFD}" presName="rootConnector1" presStyleLbl="node1" presStyleIdx="0" presStyleCnt="0"/>
      <dgm:spPr/>
      <dgm:t>
        <a:bodyPr/>
        <a:lstStyle/>
        <a:p>
          <a:endParaRPr lang="en-US"/>
        </a:p>
      </dgm:t>
    </dgm:pt>
    <dgm:pt modelId="{48E2D9B9-6412-4B31-A1B0-BACCF3C66707}" type="pres">
      <dgm:prSet presAssocID="{045175C9-DEE4-4872-9E2F-312AA80BBCFD}" presName="hierChild2" presStyleCnt="0"/>
      <dgm:spPr/>
    </dgm:pt>
    <dgm:pt modelId="{D7727647-9636-48C6-BD1A-7D0EE1247EEC}" type="pres">
      <dgm:prSet presAssocID="{76F9F701-87B0-41CC-8435-30F3C2B36DC6}" presName="Name37" presStyleLbl="parChTrans1D2" presStyleIdx="0" presStyleCnt="2"/>
      <dgm:spPr/>
      <dgm:t>
        <a:bodyPr/>
        <a:lstStyle/>
        <a:p>
          <a:endParaRPr lang="en-US"/>
        </a:p>
      </dgm:t>
    </dgm:pt>
    <dgm:pt modelId="{B0D67FED-EA80-4700-91B4-C80D9F39884B}" type="pres">
      <dgm:prSet presAssocID="{07B364D8-D03D-4B4E-BDF4-481093202589}" presName="hierRoot2" presStyleCnt="0">
        <dgm:presLayoutVars>
          <dgm:hierBranch val="init"/>
        </dgm:presLayoutVars>
      </dgm:prSet>
      <dgm:spPr/>
    </dgm:pt>
    <dgm:pt modelId="{F771FEDF-20E3-4A0B-B031-3365F3890643}" type="pres">
      <dgm:prSet presAssocID="{07B364D8-D03D-4B4E-BDF4-481093202589}" presName="rootComposite" presStyleCnt="0"/>
      <dgm:spPr/>
    </dgm:pt>
    <dgm:pt modelId="{CAE6FFC2-F267-4CE3-B317-7B585E273D56}" type="pres">
      <dgm:prSet presAssocID="{07B364D8-D03D-4B4E-BDF4-481093202589}" presName="rootText" presStyleLbl="node2" presStyleIdx="0" presStyleCnt="2" custScaleX="138998" custScaleY="138998" custLinFactNeighborX="619" custLinFactNeighborY="-59273">
        <dgm:presLayoutVars>
          <dgm:chPref val="3"/>
        </dgm:presLayoutVars>
      </dgm:prSet>
      <dgm:spPr>
        <a:prstGeom prst="borderCallout1">
          <a:avLst/>
        </a:prstGeom>
      </dgm:spPr>
      <dgm:t>
        <a:bodyPr/>
        <a:lstStyle/>
        <a:p>
          <a:endParaRPr lang="en-US"/>
        </a:p>
      </dgm:t>
    </dgm:pt>
    <dgm:pt modelId="{AE20DCD4-94FE-4D4D-8573-013A2B46D72A}" type="pres">
      <dgm:prSet presAssocID="{07B364D8-D03D-4B4E-BDF4-481093202589}" presName="rootConnector" presStyleLbl="node2" presStyleIdx="0" presStyleCnt="2"/>
      <dgm:spPr/>
      <dgm:t>
        <a:bodyPr/>
        <a:lstStyle/>
        <a:p>
          <a:endParaRPr lang="en-US"/>
        </a:p>
      </dgm:t>
    </dgm:pt>
    <dgm:pt modelId="{D6C86358-33BA-4A5B-98A7-5CA99EDEC88F}" type="pres">
      <dgm:prSet presAssocID="{07B364D8-D03D-4B4E-BDF4-481093202589}" presName="hierChild4" presStyleCnt="0"/>
      <dgm:spPr/>
    </dgm:pt>
    <dgm:pt modelId="{2D4D97CE-3D5F-418E-BAC6-6B7A63A41B66}" type="pres">
      <dgm:prSet presAssocID="{A1C8F8FF-1DAB-4799-B394-114DF8AA33C0}" presName="Name37" presStyleLbl="parChTrans1D3" presStyleIdx="0" presStyleCnt="7"/>
      <dgm:spPr/>
      <dgm:t>
        <a:bodyPr/>
        <a:lstStyle/>
        <a:p>
          <a:endParaRPr lang="en-US"/>
        </a:p>
      </dgm:t>
    </dgm:pt>
    <dgm:pt modelId="{7A20D080-C9F6-465C-8C06-9C9DE84D1CFB}" type="pres">
      <dgm:prSet presAssocID="{7BF7905F-F314-4575-8743-948A35B90BB5}" presName="hierRoot2" presStyleCnt="0">
        <dgm:presLayoutVars>
          <dgm:hierBranch val="init"/>
        </dgm:presLayoutVars>
      </dgm:prSet>
      <dgm:spPr/>
    </dgm:pt>
    <dgm:pt modelId="{D9F33FB7-435C-40A8-87CF-8062E6F24582}" type="pres">
      <dgm:prSet presAssocID="{7BF7905F-F314-4575-8743-948A35B90BB5}" presName="rootComposite" presStyleCnt="0"/>
      <dgm:spPr/>
    </dgm:pt>
    <dgm:pt modelId="{4EAF2EAF-B954-45E6-B040-38087B2EBA3B}" type="pres">
      <dgm:prSet presAssocID="{7BF7905F-F314-4575-8743-948A35B90BB5}" presName="rootText" presStyleLbl="node3" presStyleIdx="0" presStyleCnt="7" custScaleX="101064" custScaleY="103871" custLinFactNeighborX="-13246" custLinFactNeighborY="-28715">
        <dgm:presLayoutVars>
          <dgm:chPref val="3"/>
        </dgm:presLayoutVars>
      </dgm:prSet>
      <dgm:spPr/>
      <dgm:t>
        <a:bodyPr/>
        <a:lstStyle/>
        <a:p>
          <a:endParaRPr lang="en-US"/>
        </a:p>
      </dgm:t>
    </dgm:pt>
    <dgm:pt modelId="{466739E2-7B86-4089-8BAD-C4C89FBC1C80}" type="pres">
      <dgm:prSet presAssocID="{7BF7905F-F314-4575-8743-948A35B90BB5}" presName="rootConnector" presStyleLbl="node3" presStyleIdx="0" presStyleCnt="7"/>
      <dgm:spPr/>
      <dgm:t>
        <a:bodyPr/>
        <a:lstStyle/>
        <a:p>
          <a:endParaRPr lang="en-US"/>
        </a:p>
      </dgm:t>
    </dgm:pt>
    <dgm:pt modelId="{BC7E92B9-603F-46C4-B431-99630AB8355A}" type="pres">
      <dgm:prSet presAssocID="{7BF7905F-F314-4575-8743-948A35B90BB5}" presName="hierChild4" presStyleCnt="0"/>
      <dgm:spPr/>
    </dgm:pt>
    <dgm:pt modelId="{0E5EB378-705B-422B-9EF8-5FE0E1909CB6}" type="pres">
      <dgm:prSet presAssocID="{7BF7905F-F314-4575-8743-948A35B90BB5}" presName="hierChild5" presStyleCnt="0"/>
      <dgm:spPr/>
    </dgm:pt>
    <dgm:pt modelId="{AB974A97-75BF-4DB5-8F7E-A8976CDAF804}" type="pres">
      <dgm:prSet presAssocID="{17D5C866-3134-4808-AEC4-03F1EAFE274F}" presName="Name37" presStyleLbl="parChTrans1D3" presStyleIdx="1" presStyleCnt="7"/>
      <dgm:spPr/>
      <dgm:t>
        <a:bodyPr/>
        <a:lstStyle/>
        <a:p>
          <a:endParaRPr lang="en-US"/>
        </a:p>
      </dgm:t>
    </dgm:pt>
    <dgm:pt modelId="{FD8CE591-414C-449A-986F-6EF50EE2DC19}" type="pres">
      <dgm:prSet presAssocID="{06583567-939A-4BD3-A48E-EE7DC9E3B251}" presName="hierRoot2" presStyleCnt="0">
        <dgm:presLayoutVars>
          <dgm:hierBranch val="init"/>
        </dgm:presLayoutVars>
      </dgm:prSet>
      <dgm:spPr/>
    </dgm:pt>
    <dgm:pt modelId="{753C5313-A275-4527-B3F7-5D63E5B62538}" type="pres">
      <dgm:prSet presAssocID="{06583567-939A-4BD3-A48E-EE7DC9E3B251}" presName="rootComposite" presStyleCnt="0"/>
      <dgm:spPr/>
    </dgm:pt>
    <dgm:pt modelId="{C456534F-2D15-4340-A9D2-BDFDE8C7CB7C}" type="pres">
      <dgm:prSet presAssocID="{06583567-939A-4BD3-A48E-EE7DC9E3B251}" presName="rootText" presStyleLbl="node3" presStyleIdx="1" presStyleCnt="7" custScaleX="100591" custScaleY="100591" custLinFactNeighborX="-13246" custLinFactNeighborY="-48747">
        <dgm:presLayoutVars>
          <dgm:chPref val="3"/>
        </dgm:presLayoutVars>
      </dgm:prSet>
      <dgm:spPr/>
      <dgm:t>
        <a:bodyPr/>
        <a:lstStyle/>
        <a:p>
          <a:endParaRPr lang="en-US"/>
        </a:p>
      </dgm:t>
    </dgm:pt>
    <dgm:pt modelId="{B1217663-371E-4943-A7C6-5F731CCE4E64}" type="pres">
      <dgm:prSet presAssocID="{06583567-939A-4BD3-A48E-EE7DC9E3B251}" presName="rootConnector" presStyleLbl="node3" presStyleIdx="1" presStyleCnt="7"/>
      <dgm:spPr/>
      <dgm:t>
        <a:bodyPr/>
        <a:lstStyle/>
        <a:p>
          <a:endParaRPr lang="en-US"/>
        </a:p>
      </dgm:t>
    </dgm:pt>
    <dgm:pt modelId="{852BAE09-62F6-4EA8-B069-FDEACAE2DEDB}" type="pres">
      <dgm:prSet presAssocID="{06583567-939A-4BD3-A48E-EE7DC9E3B251}" presName="hierChild4" presStyleCnt="0"/>
      <dgm:spPr/>
    </dgm:pt>
    <dgm:pt modelId="{81467C79-658F-4067-BA9D-CB54083FA041}" type="pres">
      <dgm:prSet presAssocID="{06583567-939A-4BD3-A48E-EE7DC9E3B251}" presName="hierChild5" presStyleCnt="0"/>
      <dgm:spPr/>
    </dgm:pt>
    <dgm:pt modelId="{864EA466-9EB6-4AAD-B2D4-9522DA239FC9}" type="pres">
      <dgm:prSet presAssocID="{07B364D8-D03D-4B4E-BDF4-481093202589}" presName="hierChild5" presStyleCnt="0"/>
      <dgm:spPr/>
    </dgm:pt>
    <dgm:pt modelId="{BA793DB4-52FB-4EB2-8672-77585319D2AE}" type="pres">
      <dgm:prSet presAssocID="{8DD0CC0C-90D0-4123-840D-5101CF24CC99}" presName="Name37" presStyleLbl="parChTrans1D2" presStyleIdx="1" presStyleCnt="2"/>
      <dgm:spPr/>
      <dgm:t>
        <a:bodyPr/>
        <a:lstStyle/>
        <a:p>
          <a:endParaRPr lang="en-US"/>
        </a:p>
      </dgm:t>
    </dgm:pt>
    <dgm:pt modelId="{931127D5-3BF6-470C-B8E1-0774304497B8}" type="pres">
      <dgm:prSet presAssocID="{E6908B64-C20E-4A10-BBC7-EB394EC7E21B}" presName="hierRoot2" presStyleCnt="0">
        <dgm:presLayoutVars>
          <dgm:hierBranch val="init"/>
        </dgm:presLayoutVars>
      </dgm:prSet>
      <dgm:spPr/>
    </dgm:pt>
    <dgm:pt modelId="{A798DA1F-988C-4759-BDF6-2E306ADF4D96}" type="pres">
      <dgm:prSet presAssocID="{E6908B64-C20E-4A10-BBC7-EB394EC7E21B}" presName="rootComposite" presStyleCnt="0"/>
      <dgm:spPr/>
    </dgm:pt>
    <dgm:pt modelId="{FA0372A7-9405-48BF-B595-9DE7D720771E}" type="pres">
      <dgm:prSet presAssocID="{E6908B64-C20E-4A10-BBC7-EB394EC7E21B}" presName="rootText" presStyleLbl="node2" presStyleIdx="1" presStyleCnt="2" custScaleX="144244" custScaleY="144973" custLinFactX="100000" custLinFactNeighborX="147660" custLinFactNeighborY="-59273">
        <dgm:presLayoutVars>
          <dgm:chPref val="3"/>
        </dgm:presLayoutVars>
      </dgm:prSet>
      <dgm:spPr/>
      <dgm:t>
        <a:bodyPr/>
        <a:lstStyle/>
        <a:p>
          <a:endParaRPr lang="en-US"/>
        </a:p>
      </dgm:t>
    </dgm:pt>
    <dgm:pt modelId="{E4ECB691-432B-4207-A885-C17D1AF20E77}" type="pres">
      <dgm:prSet presAssocID="{E6908B64-C20E-4A10-BBC7-EB394EC7E21B}" presName="rootConnector" presStyleLbl="node2" presStyleIdx="1" presStyleCnt="2"/>
      <dgm:spPr/>
      <dgm:t>
        <a:bodyPr/>
        <a:lstStyle/>
        <a:p>
          <a:endParaRPr lang="en-US"/>
        </a:p>
      </dgm:t>
    </dgm:pt>
    <dgm:pt modelId="{7485D4E5-62E4-4308-AA61-2CC560EAA254}" type="pres">
      <dgm:prSet presAssocID="{E6908B64-C20E-4A10-BBC7-EB394EC7E21B}" presName="hierChild4" presStyleCnt="0"/>
      <dgm:spPr/>
    </dgm:pt>
    <dgm:pt modelId="{D568DD9E-92E8-4343-B8C4-8495A51B0F86}" type="pres">
      <dgm:prSet presAssocID="{F6AF8CBF-5466-4D41-825D-DB67CFBFDD84}" presName="Name37" presStyleLbl="parChTrans1D3" presStyleIdx="2" presStyleCnt="7"/>
      <dgm:spPr/>
      <dgm:t>
        <a:bodyPr/>
        <a:lstStyle/>
        <a:p>
          <a:endParaRPr lang="en-US"/>
        </a:p>
      </dgm:t>
    </dgm:pt>
    <dgm:pt modelId="{69751744-F801-432B-9AF1-21B14479E9E3}" type="pres">
      <dgm:prSet presAssocID="{07A86E24-5B8A-4AC9-B2A5-85B93EA181F2}" presName="hierRoot2" presStyleCnt="0">
        <dgm:presLayoutVars>
          <dgm:hierBranch val="init"/>
        </dgm:presLayoutVars>
      </dgm:prSet>
      <dgm:spPr/>
    </dgm:pt>
    <dgm:pt modelId="{1DA19678-D3DD-4D42-9BA6-21A8E961CAB0}" type="pres">
      <dgm:prSet presAssocID="{07A86E24-5B8A-4AC9-B2A5-85B93EA181F2}" presName="rootComposite" presStyleCnt="0"/>
      <dgm:spPr/>
    </dgm:pt>
    <dgm:pt modelId="{FE0EE1DB-4CE2-4793-ADBC-EB28833B20A2}" type="pres">
      <dgm:prSet presAssocID="{07A86E24-5B8A-4AC9-B2A5-85B93EA181F2}" presName="rootText" presStyleLbl="node3" presStyleIdx="2" presStyleCnt="7">
        <dgm:presLayoutVars>
          <dgm:chPref val="3"/>
        </dgm:presLayoutVars>
      </dgm:prSet>
      <dgm:spPr/>
      <dgm:t>
        <a:bodyPr/>
        <a:lstStyle/>
        <a:p>
          <a:endParaRPr lang="en-US"/>
        </a:p>
      </dgm:t>
    </dgm:pt>
    <dgm:pt modelId="{E13B46AD-5C08-4B17-9AFE-11842ED6712D}" type="pres">
      <dgm:prSet presAssocID="{07A86E24-5B8A-4AC9-B2A5-85B93EA181F2}" presName="rootConnector" presStyleLbl="node3" presStyleIdx="2" presStyleCnt="7"/>
      <dgm:spPr/>
      <dgm:t>
        <a:bodyPr/>
        <a:lstStyle/>
        <a:p>
          <a:endParaRPr lang="en-US"/>
        </a:p>
      </dgm:t>
    </dgm:pt>
    <dgm:pt modelId="{2A88112E-0A1D-4E39-BBEA-F70D5F37DE68}" type="pres">
      <dgm:prSet presAssocID="{07A86E24-5B8A-4AC9-B2A5-85B93EA181F2}" presName="hierChild4" presStyleCnt="0"/>
      <dgm:spPr/>
    </dgm:pt>
    <dgm:pt modelId="{F61D2668-9AB6-40FA-86A2-D3447AF1CF6F}" type="pres">
      <dgm:prSet presAssocID="{07A86E24-5B8A-4AC9-B2A5-85B93EA181F2}" presName="hierChild5" presStyleCnt="0"/>
      <dgm:spPr/>
    </dgm:pt>
    <dgm:pt modelId="{7D744091-8471-4370-A00C-89995AB7F62C}" type="pres">
      <dgm:prSet presAssocID="{43B85243-1837-4E01-8619-EC836B1F3FDB}" presName="Name37" presStyleLbl="parChTrans1D3" presStyleIdx="3" presStyleCnt="7"/>
      <dgm:spPr/>
      <dgm:t>
        <a:bodyPr/>
        <a:lstStyle/>
        <a:p>
          <a:endParaRPr lang="en-US"/>
        </a:p>
      </dgm:t>
    </dgm:pt>
    <dgm:pt modelId="{C01EF985-27D5-4AB6-AE5C-DC132B89C91F}" type="pres">
      <dgm:prSet presAssocID="{AA2305B7-00B1-4D21-89CF-878A93830B0D}" presName="hierRoot2" presStyleCnt="0">
        <dgm:presLayoutVars>
          <dgm:hierBranch val="init"/>
        </dgm:presLayoutVars>
      </dgm:prSet>
      <dgm:spPr/>
    </dgm:pt>
    <dgm:pt modelId="{E3417169-6863-41B0-B453-5F1955B7910F}" type="pres">
      <dgm:prSet presAssocID="{AA2305B7-00B1-4D21-89CF-878A93830B0D}" presName="rootComposite" presStyleCnt="0"/>
      <dgm:spPr/>
    </dgm:pt>
    <dgm:pt modelId="{ECF941E8-64CC-4C66-96B2-7F8149B02BF8}" type="pres">
      <dgm:prSet presAssocID="{AA2305B7-00B1-4D21-89CF-878A93830B0D}" presName="rootText" presStyleLbl="node3" presStyleIdx="3" presStyleCnt="7">
        <dgm:presLayoutVars>
          <dgm:chPref val="3"/>
        </dgm:presLayoutVars>
      </dgm:prSet>
      <dgm:spPr/>
      <dgm:t>
        <a:bodyPr/>
        <a:lstStyle/>
        <a:p>
          <a:endParaRPr lang="en-US"/>
        </a:p>
      </dgm:t>
    </dgm:pt>
    <dgm:pt modelId="{9072504B-575A-484E-A096-1A2168D2F398}" type="pres">
      <dgm:prSet presAssocID="{AA2305B7-00B1-4D21-89CF-878A93830B0D}" presName="rootConnector" presStyleLbl="node3" presStyleIdx="3" presStyleCnt="7"/>
      <dgm:spPr/>
      <dgm:t>
        <a:bodyPr/>
        <a:lstStyle/>
        <a:p>
          <a:endParaRPr lang="en-US"/>
        </a:p>
      </dgm:t>
    </dgm:pt>
    <dgm:pt modelId="{427EE2B8-B862-476D-A8A0-3D2062A2EBBA}" type="pres">
      <dgm:prSet presAssocID="{AA2305B7-00B1-4D21-89CF-878A93830B0D}" presName="hierChild4" presStyleCnt="0"/>
      <dgm:spPr/>
    </dgm:pt>
    <dgm:pt modelId="{7AB7FC0F-3660-409A-8BBA-7B194C9B46EF}" type="pres">
      <dgm:prSet presAssocID="{AA2305B7-00B1-4D21-89CF-878A93830B0D}" presName="hierChild5" presStyleCnt="0"/>
      <dgm:spPr/>
    </dgm:pt>
    <dgm:pt modelId="{A1B92891-BD6E-47E9-9161-57B74109A27A}" type="pres">
      <dgm:prSet presAssocID="{A7A834A3-F262-49E4-9532-88364C6E7BDA}" presName="Name37" presStyleLbl="parChTrans1D3" presStyleIdx="4" presStyleCnt="7"/>
      <dgm:spPr/>
      <dgm:t>
        <a:bodyPr/>
        <a:lstStyle/>
        <a:p>
          <a:endParaRPr lang="en-US"/>
        </a:p>
      </dgm:t>
    </dgm:pt>
    <dgm:pt modelId="{8CFFF307-4041-487A-A26F-E682426F6D45}" type="pres">
      <dgm:prSet presAssocID="{BE5A4614-8FD9-4CB2-AFD3-A65551D1C87C}" presName="hierRoot2" presStyleCnt="0">
        <dgm:presLayoutVars>
          <dgm:hierBranch val="init"/>
        </dgm:presLayoutVars>
      </dgm:prSet>
      <dgm:spPr/>
    </dgm:pt>
    <dgm:pt modelId="{1551F934-9584-45D2-AEFE-1B47C08D0FBB}" type="pres">
      <dgm:prSet presAssocID="{BE5A4614-8FD9-4CB2-AFD3-A65551D1C87C}" presName="rootComposite" presStyleCnt="0"/>
      <dgm:spPr/>
    </dgm:pt>
    <dgm:pt modelId="{6A112F78-3D86-4473-95A4-0FD3A5A344D5}" type="pres">
      <dgm:prSet presAssocID="{BE5A4614-8FD9-4CB2-AFD3-A65551D1C87C}" presName="rootText" presStyleLbl="node3" presStyleIdx="4" presStyleCnt="7">
        <dgm:presLayoutVars>
          <dgm:chPref val="3"/>
        </dgm:presLayoutVars>
      </dgm:prSet>
      <dgm:spPr/>
      <dgm:t>
        <a:bodyPr/>
        <a:lstStyle/>
        <a:p>
          <a:endParaRPr lang="en-US"/>
        </a:p>
      </dgm:t>
    </dgm:pt>
    <dgm:pt modelId="{8A584899-7485-4D6C-85C1-312C1984E5D0}" type="pres">
      <dgm:prSet presAssocID="{BE5A4614-8FD9-4CB2-AFD3-A65551D1C87C}" presName="rootConnector" presStyleLbl="node3" presStyleIdx="4" presStyleCnt="7"/>
      <dgm:spPr/>
      <dgm:t>
        <a:bodyPr/>
        <a:lstStyle/>
        <a:p>
          <a:endParaRPr lang="en-US"/>
        </a:p>
      </dgm:t>
    </dgm:pt>
    <dgm:pt modelId="{ECB527CE-0C50-43BC-B243-BA2D27FBDB7C}" type="pres">
      <dgm:prSet presAssocID="{BE5A4614-8FD9-4CB2-AFD3-A65551D1C87C}" presName="hierChild4" presStyleCnt="0"/>
      <dgm:spPr/>
    </dgm:pt>
    <dgm:pt modelId="{11FDBB16-8FBA-4A60-B82D-6C9F82FF8141}" type="pres">
      <dgm:prSet presAssocID="{BE5A4614-8FD9-4CB2-AFD3-A65551D1C87C}" presName="hierChild5" presStyleCnt="0"/>
      <dgm:spPr/>
    </dgm:pt>
    <dgm:pt modelId="{6E410A0D-9327-4C07-BAD2-93619EE3D799}" type="pres">
      <dgm:prSet presAssocID="{BABD4C10-1D76-4242-AE4C-A672B8206043}" presName="Name37" presStyleLbl="parChTrans1D3" presStyleIdx="5" presStyleCnt="7"/>
      <dgm:spPr/>
      <dgm:t>
        <a:bodyPr/>
        <a:lstStyle/>
        <a:p>
          <a:endParaRPr lang="en-US"/>
        </a:p>
      </dgm:t>
    </dgm:pt>
    <dgm:pt modelId="{A519833D-7052-4C06-9C7D-3E89DA0B30DB}" type="pres">
      <dgm:prSet presAssocID="{ED6EA67C-7148-4D6B-9E26-2850A1287F26}" presName="hierRoot2" presStyleCnt="0">
        <dgm:presLayoutVars>
          <dgm:hierBranch val="init"/>
        </dgm:presLayoutVars>
      </dgm:prSet>
      <dgm:spPr/>
    </dgm:pt>
    <dgm:pt modelId="{FF280180-A69B-4587-8CDE-4FF358E2621B}" type="pres">
      <dgm:prSet presAssocID="{ED6EA67C-7148-4D6B-9E26-2850A1287F26}" presName="rootComposite" presStyleCnt="0"/>
      <dgm:spPr/>
    </dgm:pt>
    <dgm:pt modelId="{B3BE253A-116E-47E8-BC04-7439B1DD641C}" type="pres">
      <dgm:prSet presAssocID="{ED6EA67C-7148-4D6B-9E26-2850A1287F26}" presName="rootText" presStyleLbl="node3" presStyleIdx="5" presStyleCnt="7">
        <dgm:presLayoutVars>
          <dgm:chPref val="3"/>
        </dgm:presLayoutVars>
      </dgm:prSet>
      <dgm:spPr/>
      <dgm:t>
        <a:bodyPr/>
        <a:lstStyle/>
        <a:p>
          <a:endParaRPr lang="en-US"/>
        </a:p>
      </dgm:t>
    </dgm:pt>
    <dgm:pt modelId="{9A7EDDFB-3A59-4E24-96DD-5295B1BA76A3}" type="pres">
      <dgm:prSet presAssocID="{ED6EA67C-7148-4D6B-9E26-2850A1287F26}" presName="rootConnector" presStyleLbl="node3" presStyleIdx="5" presStyleCnt="7"/>
      <dgm:spPr/>
      <dgm:t>
        <a:bodyPr/>
        <a:lstStyle/>
        <a:p>
          <a:endParaRPr lang="en-US"/>
        </a:p>
      </dgm:t>
    </dgm:pt>
    <dgm:pt modelId="{52AA4484-DF89-4654-9F22-A3148D07F623}" type="pres">
      <dgm:prSet presAssocID="{ED6EA67C-7148-4D6B-9E26-2850A1287F26}" presName="hierChild4" presStyleCnt="0"/>
      <dgm:spPr/>
    </dgm:pt>
    <dgm:pt modelId="{913CB44B-F532-4168-BF26-57CC059C4ADC}" type="pres">
      <dgm:prSet presAssocID="{ED6EA67C-7148-4D6B-9E26-2850A1287F26}" presName="hierChild5" presStyleCnt="0"/>
      <dgm:spPr/>
    </dgm:pt>
    <dgm:pt modelId="{3DB9A6EF-F54C-4570-AFF2-25400490BAFC}" type="pres">
      <dgm:prSet presAssocID="{193B44C9-5D7D-40BC-B3BD-FF0A2259CC7D}" presName="Name37" presStyleLbl="parChTrans1D3" presStyleIdx="6" presStyleCnt="7"/>
      <dgm:spPr/>
      <dgm:t>
        <a:bodyPr/>
        <a:lstStyle/>
        <a:p>
          <a:endParaRPr lang="en-US"/>
        </a:p>
      </dgm:t>
    </dgm:pt>
    <dgm:pt modelId="{2C911EB0-D586-48D4-8B1E-53C8B4A8B895}" type="pres">
      <dgm:prSet presAssocID="{81D8C864-8318-47CA-83A3-53CE5A1693EA}" presName="hierRoot2" presStyleCnt="0">
        <dgm:presLayoutVars>
          <dgm:hierBranch val="init"/>
        </dgm:presLayoutVars>
      </dgm:prSet>
      <dgm:spPr/>
    </dgm:pt>
    <dgm:pt modelId="{1EFB3685-1FC6-43E1-B7A7-B6CADEF2CCE0}" type="pres">
      <dgm:prSet presAssocID="{81D8C864-8318-47CA-83A3-53CE5A1693EA}" presName="rootComposite" presStyleCnt="0"/>
      <dgm:spPr/>
    </dgm:pt>
    <dgm:pt modelId="{A48BE147-62FF-4F81-AC7F-B65F5FCEA18D}" type="pres">
      <dgm:prSet presAssocID="{81D8C864-8318-47CA-83A3-53CE5A1693EA}" presName="rootText" presStyleLbl="node3" presStyleIdx="6" presStyleCnt="7">
        <dgm:presLayoutVars>
          <dgm:chPref val="3"/>
        </dgm:presLayoutVars>
      </dgm:prSet>
      <dgm:spPr/>
      <dgm:t>
        <a:bodyPr/>
        <a:lstStyle/>
        <a:p>
          <a:endParaRPr lang="en-US"/>
        </a:p>
      </dgm:t>
    </dgm:pt>
    <dgm:pt modelId="{65453AE5-3425-419D-A118-CBF0A97C8543}" type="pres">
      <dgm:prSet presAssocID="{81D8C864-8318-47CA-83A3-53CE5A1693EA}" presName="rootConnector" presStyleLbl="node3" presStyleIdx="6" presStyleCnt="7"/>
      <dgm:spPr/>
      <dgm:t>
        <a:bodyPr/>
        <a:lstStyle/>
        <a:p>
          <a:endParaRPr lang="en-US"/>
        </a:p>
      </dgm:t>
    </dgm:pt>
    <dgm:pt modelId="{7C29FD79-82E2-428C-8873-43B704CB447F}" type="pres">
      <dgm:prSet presAssocID="{81D8C864-8318-47CA-83A3-53CE5A1693EA}" presName="hierChild4" presStyleCnt="0"/>
      <dgm:spPr/>
    </dgm:pt>
    <dgm:pt modelId="{99411557-57F8-4511-9632-EFDC82BAF3AF}" type="pres">
      <dgm:prSet presAssocID="{E1124A0C-EE05-4BF8-B2AD-9533C7CE6C05}" presName="Name37" presStyleLbl="parChTrans1D4" presStyleIdx="0" presStyleCnt="4"/>
      <dgm:spPr/>
      <dgm:t>
        <a:bodyPr/>
        <a:lstStyle/>
        <a:p>
          <a:endParaRPr lang="en-US"/>
        </a:p>
      </dgm:t>
    </dgm:pt>
    <dgm:pt modelId="{72DA27E6-25E3-4FF0-BAEB-98A5BDB8C252}" type="pres">
      <dgm:prSet presAssocID="{D22FA30A-C254-4965-A078-CCDCC41B6868}" presName="hierRoot2" presStyleCnt="0">
        <dgm:presLayoutVars>
          <dgm:hierBranch val="init"/>
        </dgm:presLayoutVars>
      </dgm:prSet>
      <dgm:spPr/>
    </dgm:pt>
    <dgm:pt modelId="{0CF7C94A-25A2-45F4-87AF-E76CEA0CF9F6}" type="pres">
      <dgm:prSet presAssocID="{D22FA30A-C254-4965-A078-CCDCC41B6868}" presName="rootComposite" presStyleCnt="0"/>
      <dgm:spPr/>
    </dgm:pt>
    <dgm:pt modelId="{32B4103C-057A-4BE5-9C2D-2FF189DE15FD}" type="pres">
      <dgm:prSet presAssocID="{D22FA30A-C254-4965-A078-CCDCC41B6868}" presName="rootText" presStyleLbl="node4" presStyleIdx="0" presStyleCnt="4">
        <dgm:presLayoutVars>
          <dgm:chPref val="3"/>
        </dgm:presLayoutVars>
      </dgm:prSet>
      <dgm:spPr/>
      <dgm:t>
        <a:bodyPr/>
        <a:lstStyle/>
        <a:p>
          <a:endParaRPr lang="en-US"/>
        </a:p>
      </dgm:t>
    </dgm:pt>
    <dgm:pt modelId="{B849ECFF-864B-44F9-930F-BC081611A68F}" type="pres">
      <dgm:prSet presAssocID="{D22FA30A-C254-4965-A078-CCDCC41B6868}" presName="rootConnector" presStyleLbl="node4" presStyleIdx="0" presStyleCnt="4"/>
      <dgm:spPr/>
      <dgm:t>
        <a:bodyPr/>
        <a:lstStyle/>
        <a:p>
          <a:endParaRPr lang="en-US"/>
        </a:p>
      </dgm:t>
    </dgm:pt>
    <dgm:pt modelId="{04F9090A-54C4-42F0-BD57-2806695BC25E}" type="pres">
      <dgm:prSet presAssocID="{D22FA30A-C254-4965-A078-CCDCC41B6868}" presName="hierChild4" presStyleCnt="0"/>
      <dgm:spPr/>
    </dgm:pt>
    <dgm:pt modelId="{7FD564E1-8D8E-484F-B3BE-08BF1511FD82}" type="pres">
      <dgm:prSet presAssocID="{D22FA30A-C254-4965-A078-CCDCC41B6868}" presName="hierChild5" presStyleCnt="0"/>
      <dgm:spPr/>
    </dgm:pt>
    <dgm:pt modelId="{83F47B1B-BF0D-4837-AF2D-302E4DE3171D}" type="pres">
      <dgm:prSet presAssocID="{99602E3D-779D-4CA3-B9EB-8B8686150E95}" presName="Name37" presStyleLbl="parChTrans1D4" presStyleIdx="1" presStyleCnt="4"/>
      <dgm:spPr/>
      <dgm:t>
        <a:bodyPr/>
        <a:lstStyle/>
        <a:p>
          <a:endParaRPr lang="en-US"/>
        </a:p>
      </dgm:t>
    </dgm:pt>
    <dgm:pt modelId="{A54747F1-878B-42D1-B67C-4F57DE4F6F60}" type="pres">
      <dgm:prSet presAssocID="{BC26CB41-1906-43BF-AD17-CD92267DDEE6}" presName="hierRoot2" presStyleCnt="0">
        <dgm:presLayoutVars>
          <dgm:hierBranch val="init"/>
        </dgm:presLayoutVars>
      </dgm:prSet>
      <dgm:spPr/>
    </dgm:pt>
    <dgm:pt modelId="{E1DB4B9C-3CE7-4F19-88C9-FCF2B3B5A246}" type="pres">
      <dgm:prSet presAssocID="{BC26CB41-1906-43BF-AD17-CD92267DDEE6}" presName="rootComposite" presStyleCnt="0"/>
      <dgm:spPr/>
    </dgm:pt>
    <dgm:pt modelId="{9E6876F0-5A62-4E84-939C-CBEFDC73D7FE}" type="pres">
      <dgm:prSet presAssocID="{BC26CB41-1906-43BF-AD17-CD92267DDEE6}" presName="rootText" presStyleLbl="node4" presStyleIdx="1" presStyleCnt="4">
        <dgm:presLayoutVars>
          <dgm:chPref val="3"/>
        </dgm:presLayoutVars>
      </dgm:prSet>
      <dgm:spPr/>
      <dgm:t>
        <a:bodyPr/>
        <a:lstStyle/>
        <a:p>
          <a:endParaRPr lang="en-US"/>
        </a:p>
      </dgm:t>
    </dgm:pt>
    <dgm:pt modelId="{16A47F82-68B5-4F61-92EA-78FE6A665598}" type="pres">
      <dgm:prSet presAssocID="{BC26CB41-1906-43BF-AD17-CD92267DDEE6}" presName="rootConnector" presStyleLbl="node4" presStyleIdx="1" presStyleCnt="4"/>
      <dgm:spPr/>
      <dgm:t>
        <a:bodyPr/>
        <a:lstStyle/>
        <a:p>
          <a:endParaRPr lang="en-US"/>
        </a:p>
      </dgm:t>
    </dgm:pt>
    <dgm:pt modelId="{812889D2-DEB3-472F-BE3D-F03936CBDC06}" type="pres">
      <dgm:prSet presAssocID="{BC26CB41-1906-43BF-AD17-CD92267DDEE6}" presName="hierChild4" presStyleCnt="0"/>
      <dgm:spPr/>
    </dgm:pt>
    <dgm:pt modelId="{C1A6EBB9-823D-44FB-8AE0-D3D39E981F37}" type="pres">
      <dgm:prSet presAssocID="{BC26CB41-1906-43BF-AD17-CD92267DDEE6}" presName="hierChild5" presStyleCnt="0"/>
      <dgm:spPr/>
    </dgm:pt>
    <dgm:pt modelId="{F0559E80-3647-49FD-8BC0-31E4412DE814}" type="pres">
      <dgm:prSet presAssocID="{821E6A3A-F84F-469B-8AD1-A13ADD05D4E8}" presName="Name37" presStyleLbl="parChTrans1D4" presStyleIdx="2" presStyleCnt="4"/>
      <dgm:spPr/>
      <dgm:t>
        <a:bodyPr/>
        <a:lstStyle/>
        <a:p>
          <a:endParaRPr lang="en-US"/>
        </a:p>
      </dgm:t>
    </dgm:pt>
    <dgm:pt modelId="{0E6F7475-B47E-4050-96B2-2ADCE2A203E1}" type="pres">
      <dgm:prSet presAssocID="{C1B352F9-AFCB-48D0-87E7-C623126B2BC7}" presName="hierRoot2" presStyleCnt="0">
        <dgm:presLayoutVars>
          <dgm:hierBranch val="init"/>
        </dgm:presLayoutVars>
      </dgm:prSet>
      <dgm:spPr/>
    </dgm:pt>
    <dgm:pt modelId="{284FA449-004A-4EE1-A1D7-43894D6A44CB}" type="pres">
      <dgm:prSet presAssocID="{C1B352F9-AFCB-48D0-87E7-C623126B2BC7}" presName="rootComposite" presStyleCnt="0"/>
      <dgm:spPr/>
    </dgm:pt>
    <dgm:pt modelId="{28EA40FC-A344-45F4-97F1-AF3794CBF086}" type="pres">
      <dgm:prSet presAssocID="{C1B352F9-AFCB-48D0-87E7-C623126B2BC7}" presName="rootText" presStyleLbl="node4" presStyleIdx="2" presStyleCnt="4">
        <dgm:presLayoutVars>
          <dgm:chPref val="3"/>
        </dgm:presLayoutVars>
      </dgm:prSet>
      <dgm:spPr/>
      <dgm:t>
        <a:bodyPr/>
        <a:lstStyle/>
        <a:p>
          <a:endParaRPr lang="en-US"/>
        </a:p>
      </dgm:t>
    </dgm:pt>
    <dgm:pt modelId="{450990E9-CB15-43A2-B0E4-2B0058C82DA5}" type="pres">
      <dgm:prSet presAssocID="{C1B352F9-AFCB-48D0-87E7-C623126B2BC7}" presName="rootConnector" presStyleLbl="node4" presStyleIdx="2" presStyleCnt="4"/>
      <dgm:spPr/>
      <dgm:t>
        <a:bodyPr/>
        <a:lstStyle/>
        <a:p>
          <a:endParaRPr lang="en-US"/>
        </a:p>
      </dgm:t>
    </dgm:pt>
    <dgm:pt modelId="{D655FF07-D49E-4528-8332-6536795D5166}" type="pres">
      <dgm:prSet presAssocID="{C1B352F9-AFCB-48D0-87E7-C623126B2BC7}" presName="hierChild4" presStyleCnt="0"/>
      <dgm:spPr/>
    </dgm:pt>
    <dgm:pt modelId="{AA29A37C-6B58-4161-9717-F48AA12721BC}" type="pres">
      <dgm:prSet presAssocID="{C1B352F9-AFCB-48D0-87E7-C623126B2BC7}" presName="hierChild5" presStyleCnt="0"/>
      <dgm:spPr/>
    </dgm:pt>
    <dgm:pt modelId="{FB4EC19A-8CE7-4EC9-ABEB-B5CA5B1D41AD}" type="pres">
      <dgm:prSet presAssocID="{0D7E02EF-CC3E-40F8-BA14-51E979A7428F}" presName="Name37" presStyleLbl="parChTrans1D4" presStyleIdx="3" presStyleCnt="4"/>
      <dgm:spPr/>
      <dgm:t>
        <a:bodyPr/>
        <a:lstStyle/>
        <a:p>
          <a:endParaRPr lang="en-US"/>
        </a:p>
      </dgm:t>
    </dgm:pt>
    <dgm:pt modelId="{5C5D0C1F-D836-46CE-B872-5078D27F0D90}" type="pres">
      <dgm:prSet presAssocID="{911FD319-96F7-4A18-BF0C-E80F82BFD04F}" presName="hierRoot2" presStyleCnt="0">
        <dgm:presLayoutVars>
          <dgm:hierBranch val="init"/>
        </dgm:presLayoutVars>
      </dgm:prSet>
      <dgm:spPr/>
    </dgm:pt>
    <dgm:pt modelId="{0FA86BF4-45ED-450D-B0F6-CD057D54BBB2}" type="pres">
      <dgm:prSet presAssocID="{911FD319-96F7-4A18-BF0C-E80F82BFD04F}" presName="rootComposite" presStyleCnt="0"/>
      <dgm:spPr/>
    </dgm:pt>
    <dgm:pt modelId="{ECA60B8C-2EA6-470A-A79B-636150A67834}" type="pres">
      <dgm:prSet presAssocID="{911FD319-96F7-4A18-BF0C-E80F82BFD04F}" presName="rootText" presStyleLbl="node4" presStyleIdx="3" presStyleCnt="4">
        <dgm:presLayoutVars>
          <dgm:chPref val="3"/>
        </dgm:presLayoutVars>
      </dgm:prSet>
      <dgm:spPr/>
      <dgm:t>
        <a:bodyPr/>
        <a:lstStyle/>
        <a:p>
          <a:endParaRPr lang="en-US"/>
        </a:p>
      </dgm:t>
    </dgm:pt>
    <dgm:pt modelId="{16CFA73A-2989-491A-AB22-8DB40693CCB0}" type="pres">
      <dgm:prSet presAssocID="{911FD319-96F7-4A18-BF0C-E80F82BFD04F}" presName="rootConnector" presStyleLbl="node4" presStyleIdx="3" presStyleCnt="4"/>
      <dgm:spPr/>
      <dgm:t>
        <a:bodyPr/>
        <a:lstStyle/>
        <a:p>
          <a:endParaRPr lang="en-US"/>
        </a:p>
      </dgm:t>
    </dgm:pt>
    <dgm:pt modelId="{6B381ADE-8616-4FD1-8EEB-B3C67C41CA58}" type="pres">
      <dgm:prSet presAssocID="{911FD319-96F7-4A18-BF0C-E80F82BFD04F}" presName="hierChild4" presStyleCnt="0"/>
      <dgm:spPr/>
    </dgm:pt>
    <dgm:pt modelId="{DD67C9F0-3DC1-4386-BE62-7119F9F44230}" type="pres">
      <dgm:prSet presAssocID="{911FD319-96F7-4A18-BF0C-E80F82BFD04F}" presName="hierChild5" presStyleCnt="0"/>
      <dgm:spPr/>
    </dgm:pt>
    <dgm:pt modelId="{AB959972-8164-40EA-9102-5029488FAC7B}" type="pres">
      <dgm:prSet presAssocID="{81D8C864-8318-47CA-83A3-53CE5A1693EA}" presName="hierChild5" presStyleCnt="0"/>
      <dgm:spPr/>
    </dgm:pt>
    <dgm:pt modelId="{9A6747F6-0404-4A66-9DC7-0CF971D4AA6B}" type="pres">
      <dgm:prSet presAssocID="{E6908B64-C20E-4A10-BBC7-EB394EC7E21B}" presName="hierChild5" presStyleCnt="0"/>
      <dgm:spPr/>
    </dgm:pt>
    <dgm:pt modelId="{D83848F0-A92A-4ADA-B02D-7C8F984EBF2A}" type="pres">
      <dgm:prSet presAssocID="{045175C9-DEE4-4872-9E2F-312AA80BBCFD}" presName="hierChild3" presStyleCnt="0"/>
      <dgm:spPr/>
    </dgm:pt>
  </dgm:ptLst>
  <dgm:cxnLst>
    <dgm:cxn modelId="{A47AD83C-08C3-41D0-913B-D706588651FC}" type="presOf" srcId="{07A86E24-5B8A-4AC9-B2A5-85B93EA181F2}" destId="{E13B46AD-5C08-4B17-9AFE-11842ED6712D}" srcOrd="1" destOrd="0" presId="urn:microsoft.com/office/officeart/2005/8/layout/orgChart1"/>
    <dgm:cxn modelId="{C202B408-C078-4E45-81CB-FAB794449943}" srcId="{E6908B64-C20E-4A10-BBC7-EB394EC7E21B}" destId="{81D8C864-8318-47CA-83A3-53CE5A1693EA}" srcOrd="4" destOrd="0" parTransId="{193B44C9-5D7D-40BC-B3BD-FF0A2259CC7D}" sibTransId="{D1198EF9-7FD2-4EF6-842D-7A108D3E1149}"/>
    <dgm:cxn modelId="{28C2F9A5-A700-49A6-8FB8-A7B29DE1143B}" type="presOf" srcId="{BC26CB41-1906-43BF-AD17-CD92267DDEE6}" destId="{9E6876F0-5A62-4E84-939C-CBEFDC73D7FE}" srcOrd="0" destOrd="0" presId="urn:microsoft.com/office/officeart/2005/8/layout/orgChart1"/>
    <dgm:cxn modelId="{6D984CD4-A3D1-4BAF-B8F9-107DE6E9A06C}" srcId="{045175C9-DEE4-4872-9E2F-312AA80BBCFD}" destId="{07B364D8-D03D-4B4E-BDF4-481093202589}" srcOrd="0" destOrd="0" parTransId="{76F9F701-87B0-41CC-8435-30F3C2B36DC6}" sibTransId="{FCAB68F4-1124-4CFA-8664-2F94B863B12C}"/>
    <dgm:cxn modelId="{F7C878E2-64A7-4F9A-AAD3-BA8920891F17}" type="presOf" srcId="{D22FA30A-C254-4965-A078-CCDCC41B6868}" destId="{32B4103C-057A-4BE5-9C2D-2FF189DE15FD}" srcOrd="0" destOrd="0" presId="urn:microsoft.com/office/officeart/2005/8/layout/orgChart1"/>
    <dgm:cxn modelId="{0AFBDEE6-976C-42E9-ADC4-DE250D7C4977}" type="presOf" srcId="{C1B352F9-AFCB-48D0-87E7-C623126B2BC7}" destId="{28EA40FC-A344-45F4-97F1-AF3794CBF086}" srcOrd="0" destOrd="0" presId="urn:microsoft.com/office/officeart/2005/8/layout/orgChart1"/>
    <dgm:cxn modelId="{DA400834-1FCE-4028-B8E9-4286BAE995D0}" type="presOf" srcId="{E6908B64-C20E-4A10-BBC7-EB394EC7E21B}" destId="{FA0372A7-9405-48BF-B595-9DE7D720771E}" srcOrd="0" destOrd="0" presId="urn:microsoft.com/office/officeart/2005/8/layout/orgChart1"/>
    <dgm:cxn modelId="{B6319896-ABD8-4E82-BEE2-429BF93FDEC7}" type="presOf" srcId="{ED6EA67C-7148-4D6B-9E26-2850A1287F26}" destId="{9A7EDDFB-3A59-4E24-96DD-5295B1BA76A3}" srcOrd="1" destOrd="0" presId="urn:microsoft.com/office/officeart/2005/8/layout/orgChart1"/>
    <dgm:cxn modelId="{3D1A95CA-1A30-4779-B9C0-F8363A9F6B52}" srcId="{81D8C864-8318-47CA-83A3-53CE5A1693EA}" destId="{BC26CB41-1906-43BF-AD17-CD92267DDEE6}" srcOrd="1" destOrd="0" parTransId="{99602E3D-779D-4CA3-B9EB-8B8686150E95}" sibTransId="{40E1D8F2-B7C1-4E33-BEC5-2989ACD825F2}"/>
    <dgm:cxn modelId="{DFF2A26A-5B25-4999-B3E6-1B6CFF075496}" type="presOf" srcId="{BE5A4614-8FD9-4CB2-AFD3-A65551D1C87C}" destId="{8A584899-7485-4D6C-85C1-312C1984E5D0}" srcOrd="1" destOrd="0" presId="urn:microsoft.com/office/officeart/2005/8/layout/orgChart1"/>
    <dgm:cxn modelId="{A105733D-29CA-4642-BF10-E7A06F1B39E1}" type="presOf" srcId="{0D7E02EF-CC3E-40F8-BA14-51E979A7428F}" destId="{FB4EC19A-8CE7-4EC9-ABEB-B5CA5B1D41AD}" srcOrd="0" destOrd="0" presId="urn:microsoft.com/office/officeart/2005/8/layout/orgChart1"/>
    <dgm:cxn modelId="{146193AE-D523-4095-881F-346899992DE0}" srcId="{E6908B64-C20E-4A10-BBC7-EB394EC7E21B}" destId="{BE5A4614-8FD9-4CB2-AFD3-A65551D1C87C}" srcOrd="2" destOrd="0" parTransId="{A7A834A3-F262-49E4-9532-88364C6E7BDA}" sibTransId="{A89C5A66-116F-4DDC-BB91-1B1F54F2EEF1}"/>
    <dgm:cxn modelId="{BE0CD36F-44AB-4F1F-918D-A8930371C3D4}" type="presOf" srcId="{E1124A0C-EE05-4BF8-B2AD-9533C7CE6C05}" destId="{99411557-57F8-4511-9632-EFDC82BAF3AF}" srcOrd="0" destOrd="0" presId="urn:microsoft.com/office/officeart/2005/8/layout/orgChart1"/>
    <dgm:cxn modelId="{289881B9-996E-4AB3-917E-5C87A14BD885}" type="presOf" srcId="{D3E5EF6E-6BBA-4713-AE3A-AFC5DBF04356}" destId="{807F5296-3751-45CE-B131-84190465BD14}" srcOrd="0" destOrd="0" presId="urn:microsoft.com/office/officeart/2005/8/layout/orgChart1"/>
    <dgm:cxn modelId="{9F076BEA-3955-4C7F-B96B-227E57B45F14}" type="presOf" srcId="{8DD0CC0C-90D0-4123-840D-5101CF24CC99}" destId="{BA793DB4-52FB-4EB2-8672-77585319D2AE}" srcOrd="0" destOrd="0" presId="urn:microsoft.com/office/officeart/2005/8/layout/orgChart1"/>
    <dgm:cxn modelId="{DBC4018B-E11A-44EB-BA99-6D7C078C49AF}" type="presOf" srcId="{A1C8F8FF-1DAB-4799-B394-114DF8AA33C0}" destId="{2D4D97CE-3D5F-418E-BAC6-6B7A63A41B66}" srcOrd="0" destOrd="0" presId="urn:microsoft.com/office/officeart/2005/8/layout/orgChart1"/>
    <dgm:cxn modelId="{D40D9FDF-21A5-4CBA-A879-20244C49EE66}" srcId="{D3E5EF6E-6BBA-4713-AE3A-AFC5DBF04356}" destId="{045175C9-DEE4-4872-9E2F-312AA80BBCFD}" srcOrd="0" destOrd="0" parTransId="{37F3B9F3-2862-45C3-84BA-90797098913A}" sibTransId="{916A5219-59DC-40B8-916A-E3863A623FDB}"/>
    <dgm:cxn modelId="{CDB84627-D003-4357-A9C3-38BE3F411B2C}" type="presOf" srcId="{D22FA30A-C254-4965-A078-CCDCC41B6868}" destId="{B849ECFF-864B-44F9-930F-BC081611A68F}" srcOrd="1" destOrd="0" presId="urn:microsoft.com/office/officeart/2005/8/layout/orgChart1"/>
    <dgm:cxn modelId="{4A57BB7C-8D16-47B8-BFFD-7ABA0E34DEE7}" type="presOf" srcId="{911FD319-96F7-4A18-BF0C-E80F82BFD04F}" destId="{16CFA73A-2989-491A-AB22-8DB40693CCB0}" srcOrd="1" destOrd="0" presId="urn:microsoft.com/office/officeart/2005/8/layout/orgChart1"/>
    <dgm:cxn modelId="{E912695B-BD8E-4DC8-97F6-DC54F348C34C}" type="presOf" srcId="{ED6EA67C-7148-4D6B-9E26-2850A1287F26}" destId="{B3BE253A-116E-47E8-BC04-7439B1DD641C}" srcOrd="0" destOrd="0" presId="urn:microsoft.com/office/officeart/2005/8/layout/orgChart1"/>
    <dgm:cxn modelId="{6D61D819-16E3-491A-AEC8-D3FE7409F1B4}" type="presOf" srcId="{07B364D8-D03D-4B4E-BDF4-481093202589}" destId="{AE20DCD4-94FE-4D4D-8573-013A2B46D72A}" srcOrd="1" destOrd="0" presId="urn:microsoft.com/office/officeart/2005/8/layout/orgChart1"/>
    <dgm:cxn modelId="{9501A1D7-0227-4E9F-B978-7088AB37B488}" type="presOf" srcId="{81D8C864-8318-47CA-83A3-53CE5A1693EA}" destId="{65453AE5-3425-419D-A118-CBF0A97C8543}" srcOrd="1" destOrd="0" presId="urn:microsoft.com/office/officeart/2005/8/layout/orgChart1"/>
    <dgm:cxn modelId="{F61E3042-C00D-458F-A932-49B76A1DF501}" type="presOf" srcId="{C1B352F9-AFCB-48D0-87E7-C623126B2BC7}" destId="{450990E9-CB15-43A2-B0E4-2B0058C82DA5}" srcOrd="1" destOrd="0" presId="urn:microsoft.com/office/officeart/2005/8/layout/orgChart1"/>
    <dgm:cxn modelId="{71C75693-154E-4F27-B83C-D3E7D3799969}" type="presOf" srcId="{045175C9-DEE4-4872-9E2F-312AA80BBCFD}" destId="{4EE88A9F-C0AB-4357-88A6-DD4F0B2956EC}" srcOrd="0" destOrd="0" presId="urn:microsoft.com/office/officeart/2005/8/layout/orgChart1"/>
    <dgm:cxn modelId="{D5AAC3CF-8697-4272-9BC4-FC9821FF9BB7}" type="presOf" srcId="{821E6A3A-F84F-469B-8AD1-A13ADD05D4E8}" destId="{F0559E80-3647-49FD-8BC0-31E4412DE814}" srcOrd="0" destOrd="0" presId="urn:microsoft.com/office/officeart/2005/8/layout/orgChart1"/>
    <dgm:cxn modelId="{DE9884AF-44B3-48DF-AD36-72336338CAB6}" type="presOf" srcId="{06583567-939A-4BD3-A48E-EE7DC9E3B251}" destId="{B1217663-371E-4943-A7C6-5F731CCE4E64}" srcOrd="1" destOrd="0" presId="urn:microsoft.com/office/officeart/2005/8/layout/orgChart1"/>
    <dgm:cxn modelId="{7D8BC9BF-4A74-4C02-87E4-AAF9906F8F5B}" type="presOf" srcId="{BE5A4614-8FD9-4CB2-AFD3-A65551D1C87C}" destId="{6A112F78-3D86-4473-95A4-0FD3A5A344D5}" srcOrd="0" destOrd="0" presId="urn:microsoft.com/office/officeart/2005/8/layout/orgChart1"/>
    <dgm:cxn modelId="{75AD0887-0F73-41E0-9F82-DB5E2B66EC28}" type="presOf" srcId="{AA2305B7-00B1-4D21-89CF-878A93830B0D}" destId="{9072504B-575A-484E-A096-1A2168D2F398}" srcOrd="1" destOrd="0" presId="urn:microsoft.com/office/officeart/2005/8/layout/orgChart1"/>
    <dgm:cxn modelId="{9033C387-D502-4B66-9BAC-7079A1E4E6E9}" type="presOf" srcId="{76F9F701-87B0-41CC-8435-30F3C2B36DC6}" destId="{D7727647-9636-48C6-BD1A-7D0EE1247EEC}" srcOrd="0" destOrd="0" presId="urn:microsoft.com/office/officeart/2005/8/layout/orgChart1"/>
    <dgm:cxn modelId="{68FFCB45-E948-4400-AFC0-D75E6D97ECC6}" type="presOf" srcId="{911FD319-96F7-4A18-BF0C-E80F82BFD04F}" destId="{ECA60B8C-2EA6-470A-A79B-636150A67834}" srcOrd="0" destOrd="0" presId="urn:microsoft.com/office/officeart/2005/8/layout/orgChart1"/>
    <dgm:cxn modelId="{800F0190-43AB-44DC-B279-DC7C9F7DA0E6}" type="presOf" srcId="{7BF7905F-F314-4575-8743-948A35B90BB5}" destId="{466739E2-7B86-4089-8BAD-C4C89FBC1C80}" srcOrd="1" destOrd="0" presId="urn:microsoft.com/office/officeart/2005/8/layout/orgChart1"/>
    <dgm:cxn modelId="{6F9BCD58-2AA5-4B06-A0A0-112B121EECFD}" type="presOf" srcId="{17D5C866-3134-4808-AEC4-03F1EAFE274F}" destId="{AB974A97-75BF-4DB5-8F7E-A8976CDAF804}" srcOrd="0" destOrd="0" presId="urn:microsoft.com/office/officeart/2005/8/layout/orgChart1"/>
    <dgm:cxn modelId="{DE32B92D-7845-478C-9F13-BABAD85BF16B}" type="presOf" srcId="{07B364D8-D03D-4B4E-BDF4-481093202589}" destId="{CAE6FFC2-F267-4CE3-B317-7B585E273D56}" srcOrd="0" destOrd="0" presId="urn:microsoft.com/office/officeart/2005/8/layout/orgChart1"/>
    <dgm:cxn modelId="{1D3AAC73-0F3F-40FF-BF02-ABAED9163A4B}" type="presOf" srcId="{AA2305B7-00B1-4D21-89CF-878A93830B0D}" destId="{ECF941E8-64CC-4C66-96B2-7F8149B02BF8}" srcOrd="0" destOrd="0" presId="urn:microsoft.com/office/officeart/2005/8/layout/orgChart1"/>
    <dgm:cxn modelId="{8235DB88-1ADD-4A2F-9B74-D843C88F8650}" type="presOf" srcId="{E6908B64-C20E-4A10-BBC7-EB394EC7E21B}" destId="{E4ECB691-432B-4207-A885-C17D1AF20E77}" srcOrd="1" destOrd="0" presId="urn:microsoft.com/office/officeart/2005/8/layout/orgChart1"/>
    <dgm:cxn modelId="{6BA5FC45-D4A0-481A-ABB9-01D3EB21CC43}" type="presOf" srcId="{7BF7905F-F314-4575-8743-948A35B90BB5}" destId="{4EAF2EAF-B954-45E6-B040-38087B2EBA3B}" srcOrd="0" destOrd="0" presId="urn:microsoft.com/office/officeart/2005/8/layout/orgChart1"/>
    <dgm:cxn modelId="{7CEFFA95-23B1-4F87-BABE-2FCD1D254BFF}" type="presOf" srcId="{A7A834A3-F262-49E4-9532-88364C6E7BDA}" destId="{A1B92891-BD6E-47E9-9161-57B74109A27A}" srcOrd="0" destOrd="0" presId="urn:microsoft.com/office/officeart/2005/8/layout/orgChart1"/>
    <dgm:cxn modelId="{7F1017B6-B9E9-4DE8-9B01-710BD3DA706B}" srcId="{E6908B64-C20E-4A10-BBC7-EB394EC7E21B}" destId="{ED6EA67C-7148-4D6B-9E26-2850A1287F26}" srcOrd="3" destOrd="0" parTransId="{BABD4C10-1D76-4242-AE4C-A672B8206043}" sibTransId="{AF556B24-8640-4D62-B9E1-8FC2C0FADBA0}"/>
    <dgm:cxn modelId="{CFC2CC89-3C78-49C6-A7DE-0F5F25F74B5C}" srcId="{81D8C864-8318-47CA-83A3-53CE5A1693EA}" destId="{D22FA30A-C254-4965-A078-CCDCC41B6868}" srcOrd="0" destOrd="0" parTransId="{E1124A0C-EE05-4BF8-B2AD-9533C7CE6C05}" sibTransId="{41595757-2CE8-4765-B75C-1500875256B9}"/>
    <dgm:cxn modelId="{3C395AD5-F9CA-40B7-BB84-2BB3EA9447BE}" type="presOf" srcId="{193B44C9-5D7D-40BC-B3BD-FF0A2259CC7D}" destId="{3DB9A6EF-F54C-4570-AFF2-25400490BAFC}" srcOrd="0" destOrd="0" presId="urn:microsoft.com/office/officeart/2005/8/layout/orgChart1"/>
    <dgm:cxn modelId="{34589EA3-6B6D-41A2-BC4B-88877E18F2D7}" srcId="{045175C9-DEE4-4872-9E2F-312AA80BBCFD}" destId="{E6908B64-C20E-4A10-BBC7-EB394EC7E21B}" srcOrd="1" destOrd="0" parTransId="{8DD0CC0C-90D0-4123-840D-5101CF24CC99}" sibTransId="{07F47318-960C-44C4-A16B-CE28827B5689}"/>
    <dgm:cxn modelId="{6157636E-590A-4657-8D57-6BA48530F366}" type="presOf" srcId="{99602E3D-779D-4CA3-B9EB-8B8686150E95}" destId="{83F47B1B-BF0D-4837-AF2D-302E4DE3171D}" srcOrd="0" destOrd="0" presId="urn:microsoft.com/office/officeart/2005/8/layout/orgChart1"/>
    <dgm:cxn modelId="{36FB9310-2063-4CCD-99FC-59922459E600}" type="presOf" srcId="{81D8C864-8318-47CA-83A3-53CE5A1693EA}" destId="{A48BE147-62FF-4F81-AC7F-B65F5FCEA18D}" srcOrd="0" destOrd="0" presId="urn:microsoft.com/office/officeart/2005/8/layout/orgChart1"/>
    <dgm:cxn modelId="{4264B907-5D68-4A5A-866F-07D66F010DED}" srcId="{07B364D8-D03D-4B4E-BDF4-481093202589}" destId="{06583567-939A-4BD3-A48E-EE7DC9E3B251}" srcOrd="1" destOrd="0" parTransId="{17D5C866-3134-4808-AEC4-03F1EAFE274F}" sibTransId="{E73523A6-D362-4A13-BEB0-8F00F6DFB512}"/>
    <dgm:cxn modelId="{4671443A-6D3E-4C2E-8C97-81F82B13404C}" type="presOf" srcId="{07A86E24-5B8A-4AC9-B2A5-85B93EA181F2}" destId="{FE0EE1DB-4CE2-4793-ADBC-EB28833B20A2}" srcOrd="0" destOrd="0" presId="urn:microsoft.com/office/officeart/2005/8/layout/orgChart1"/>
    <dgm:cxn modelId="{0313ACFB-95A8-4375-9366-DAA1781E6D59}" type="presOf" srcId="{BABD4C10-1D76-4242-AE4C-A672B8206043}" destId="{6E410A0D-9327-4C07-BAD2-93619EE3D799}" srcOrd="0" destOrd="0" presId="urn:microsoft.com/office/officeart/2005/8/layout/orgChart1"/>
    <dgm:cxn modelId="{124AC57D-1317-4559-902F-75D10BC45B85}" srcId="{E6908B64-C20E-4A10-BBC7-EB394EC7E21B}" destId="{AA2305B7-00B1-4D21-89CF-878A93830B0D}" srcOrd="1" destOrd="0" parTransId="{43B85243-1837-4E01-8619-EC836B1F3FDB}" sibTransId="{2DD302FC-E24B-47D2-8D2A-10B98E47FDC3}"/>
    <dgm:cxn modelId="{D57587ED-0C15-46BB-94D1-DBBA37060011}" srcId="{E6908B64-C20E-4A10-BBC7-EB394EC7E21B}" destId="{07A86E24-5B8A-4AC9-B2A5-85B93EA181F2}" srcOrd="0" destOrd="0" parTransId="{F6AF8CBF-5466-4D41-825D-DB67CFBFDD84}" sibTransId="{49A23E67-AEF6-4ED0-9D22-DBF7F681F86B}"/>
    <dgm:cxn modelId="{E4F84161-0811-461B-ABC6-D86B09D05423}" type="presOf" srcId="{045175C9-DEE4-4872-9E2F-312AA80BBCFD}" destId="{02386B01-1D56-4CB7-B78A-2FF4A0C778AB}" srcOrd="1" destOrd="0" presId="urn:microsoft.com/office/officeart/2005/8/layout/orgChart1"/>
    <dgm:cxn modelId="{5B800450-59A9-45E8-AC27-D3CEC454D884}" type="presOf" srcId="{06583567-939A-4BD3-A48E-EE7DC9E3B251}" destId="{C456534F-2D15-4340-A9D2-BDFDE8C7CB7C}" srcOrd="0" destOrd="0" presId="urn:microsoft.com/office/officeart/2005/8/layout/orgChart1"/>
    <dgm:cxn modelId="{560EA345-47A1-47AB-AEAA-6DA5735D9C4E}" srcId="{81D8C864-8318-47CA-83A3-53CE5A1693EA}" destId="{C1B352F9-AFCB-48D0-87E7-C623126B2BC7}" srcOrd="2" destOrd="0" parTransId="{821E6A3A-F84F-469B-8AD1-A13ADD05D4E8}" sibTransId="{281E4F2C-C6FB-4A64-85FB-F0A5139A5C44}"/>
    <dgm:cxn modelId="{3F179181-AC2A-4F4C-A85C-B728EE5704D5}" srcId="{81D8C864-8318-47CA-83A3-53CE5A1693EA}" destId="{911FD319-96F7-4A18-BF0C-E80F82BFD04F}" srcOrd="3" destOrd="0" parTransId="{0D7E02EF-CC3E-40F8-BA14-51E979A7428F}" sibTransId="{B4BB86C7-B7E2-4B0E-A67C-6C27C2174BEA}"/>
    <dgm:cxn modelId="{07ACEA48-778F-40CC-8909-6A8A63AB7A55}" type="presOf" srcId="{43B85243-1837-4E01-8619-EC836B1F3FDB}" destId="{7D744091-8471-4370-A00C-89995AB7F62C}" srcOrd="0" destOrd="0" presId="urn:microsoft.com/office/officeart/2005/8/layout/orgChart1"/>
    <dgm:cxn modelId="{0A96DC55-A614-45D9-B4B4-0C2CFDF907DE}" type="presOf" srcId="{BC26CB41-1906-43BF-AD17-CD92267DDEE6}" destId="{16A47F82-68B5-4F61-92EA-78FE6A665598}" srcOrd="1" destOrd="0" presId="urn:microsoft.com/office/officeart/2005/8/layout/orgChart1"/>
    <dgm:cxn modelId="{85131772-FC6E-4E18-877E-4C0D4A651B28}" srcId="{07B364D8-D03D-4B4E-BDF4-481093202589}" destId="{7BF7905F-F314-4575-8743-948A35B90BB5}" srcOrd="0" destOrd="0" parTransId="{A1C8F8FF-1DAB-4799-B394-114DF8AA33C0}" sibTransId="{7778D6BD-D797-4DEA-8A14-A93AEADDDB8F}"/>
    <dgm:cxn modelId="{0097A8A3-823E-4225-96AA-934843CC85E1}" type="presOf" srcId="{F6AF8CBF-5466-4D41-825D-DB67CFBFDD84}" destId="{D568DD9E-92E8-4343-B8C4-8495A51B0F86}" srcOrd="0" destOrd="0" presId="urn:microsoft.com/office/officeart/2005/8/layout/orgChart1"/>
    <dgm:cxn modelId="{DB6F66F9-EAD5-49E5-A12E-CE45E5876FCE}" type="presParOf" srcId="{807F5296-3751-45CE-B131-84190465BD14}" destId="{E8D60537-BA95-4DD5-B608-68C97F959272}" srcOrd="0" destOrd="0" presId="urn:microsoft.com/office/officeart/2005/8/layout/orgChart1"/>
    <dgm:cxn modelId="{8B9C4009-FAE1-4BD7-9279-93B4459CDBE8}" type="presParOf" srcId="{E8D60537-BA95-4DD5-B608-68C97F959272}" destId="{5F965F99-FF80-4FEE-94B5-73147B736687}" srcOrd="0" destOrd="0" presId="urn:microsoft.com/office/officeart/2005/8/layout/orgChart1"/>
    <dgm:cxn modelId="{FA2E23BB-9501-41AB-A78B-2ECCE00E681E}" type="presParOf" srcId="{5F965F99-FF80-4FEE-94B5-73147B736687}" destId="{4EE88A9F-C0AB-4357-88A6-DD4F0B2956EC}" srcOrd="0" destOrd="0" presId="urn:microsoft.com/office/officeart/2005/8/layout/orgChart1"/>
    <dgm:cxn modelId="{F03CDF7E-3C78-40C4-BBC6-34B55181C688}" type="presParOf" srcId="{5F965F99-FF80-4FEE-94B5-73147B736687}" destId="{02386B01-1D56-4CB7-B78A-2FF4A0C778AB}" srcOrd="1" destOrd="0" presId="urn:microsoft.com/office/officeart/2005/8/layout/orgChart1"/>
    <dgm:cxn modelId="{F862564C-E3E0-4517-82DB-DC76E8D0D06E}" type="presParOf" srcId="{E8D60537-BA95-4DD5-B608-68C97F959272}" destId="{48E2D9B9-6412-4B31-A1B0-BACCF3C66707}" srcOrd="1" destOrd="0" presId="urn:microsoft.com/office/officeart/2005/8/layout/orgChart1"/>
    <dgm:cxn modelId="{02DC4095-9DE5-45FC-90E8-7EDFCB690329}" type="presParOf" srcId="{48E2D9B9-6412-4B31-A1B0-BACCF3C66707}" destId="{D7727647-9636-48C6-BD1A-7D0EE1247EEC}" srcOrd="0" destOrd="0" presId="urn:microsoft.com/office/officeart/2005/8/layout/orgChart1"/>
    <dgm:cxn modelId="{720AE432-5389-45C9-ADF2-4C77C695E298}" type="presParOf" srcId="{48E2D9B9-6412-4B31-A1B0-BACCF3C66707}" destId="{B0D67FED-EA80-4700-91B4-C80D9F39884B}" srcOrd="1" destOrd="0" presId="urn:microsoft.com/office/officeart/2005/8/layout/orgChart1"/>
    <dgm:cxn modelId="{F22E0C7B-48C5-4E13-A35E-1BF50378E55B}" type="presParOf" srcId="{B0D67FED-EA80-4700-91B4-C80D9F39884B}" destId="{F771FEDF-20E3-4A0B-B031-3365F3890643}" srcOrd="0" destOrd="0" presId="urn:microsoft.com/office/officeart/2005/8/layout/orgChart1"/>
    <dgm:cxn modelId="{F60F3B5A-4F54-47B9-8C54-2D645B16721B}" type="presParOf" srcId="{F771FEDF-20E3-4A0B-B031-3365F3890643}" destId="{CAE6FFC2-F267-4CE3-B317-7B585E273D56}" srcOrd="0" destOrd="0" presId="urn:microsoft.com/office/officeart/2005/8/layout/orgChart1"/>
    <dgm:cxn modelId="{59BA85D3-EB01-4443-8C39-49180087DCAE}" type="presParOf" srcId="{F771FEDF-20E3-4A0B-B031-3365F3890643}" destId="{AE20DCD4-94FE-4D4D-8573-013A2B46D72A}" srcOrd="1" destOrd="0" presId="urn:microsoft.com/office/officeart/2005/8/layout/orgChart1"/>
    <dgm:cxn modelId="{0CCCE383-F3C7-4E9C-9D70-E63AF1575715}" type="presParOf" srcId="{B0D67FED-EA80-4700-91B4-C80D9F39884B}" destId="{D6C86358-33BA-4A5B-98A7-5CA99EDEC88F}" srcOrd="1" destOrd="0" presId="urn:microsoft.com/office/officeart/2005/8/layout/orgChart1"/>
    <dgm:cxn modelId="{E2EB9326-880E-4037-8060-34CAAA46086E}" type="presParOf" srcId="{D6C86358-33BA-4A5B-98A7-5CA99EDEC88F}" destId="{2D4D97CE-3D5F-418E-BAC6-6B7A63A41B66}" srcOrd="0" destOrd="0" presId="urn:microsoft.com/office/officeart/2005/8/layout/orgChart1"/>
    <dgm:cxn modelId="{5750D797-31EE-4010-881D-B686A7392FF2}" type="presParOf" srcId="{D6C86358-33BA-4A5B-98A7-5CA99EDEC88F}" destId="{7A20D080-C9F6-465C-8C06-9C9DE84D1CFB}" srcOrd="1" destOrd="0" presId="urn:microsoft.com/office/officeart/2005/8/layout/orgChart1"/>
    <dgm:cxn modelId="{4A587132-1D2E-42D5-A26E-FF2ADCF208EC}" type="presParOf" srcId="{7A20D080-C9F6-465C-8C06-9C9DE84D1CFB}" destId="{D9F33FB7-435C-40A8-87CF-8062E6F24582}" srcOrd="0" destOrd="0" presId="urn:microsoft.com/office/officeart/2005/8/layout/orgChart1"/>
    <dgm:cxn modelId="{106D8FF3-3EFD-4397-BAF4-5E778E1FD892}" type="presParOf" srcId="{D9F33FB7-435C-40A8-87CF-8062E6F24582}" destId="{4EAF2EAF-B954-45E6-B040-38087B2EBA3B}" srcOrd="0" destOrd="0" presId="urn:microsoft.com/office/officeart/2005/8/layout/orgChart1"/>
    <dgm:cxn modelId="{781B26F1-F833-4D62-A5A1-450451CEA488}" type="presParOf" srcId="{D9F33FB7-435C-40A8-87CF-8062E6F24582}" destId="{466739E2-7B86-4089-8BAD-C4C89FBC1C80}" srcOrd="1" destOrd="0" presId="urn:microsoft.com/office/officeart/2005/8/layout/orgChart1"/>
    <dgm:cxn modelId="{ACFDA594-7816-486E-94E6-E3AFFE9BEB77}" type="presParOf" srcId="{7A20D080-C9F6-465C-8C06-9C9DE84D1CFB}" destId="{BC7E92B9-603F-46C4-B431-99630AB8355A}" srcOrd="1" destOrd="0" presId="urn:microsoft.com/office/officeart/2005/8/layout/orgChart1"/>
    <dgm:cxn modelId="{4B657913-E3D9-4C1F-BEF0-E09D8BF6A25B}" type="presParOf" srcId="{7A20D080-C9F6-465C-8C06-9C9DE84D1CFB}" destId="{0E5EB378-705B-422B-9EF8-5FE0E1909CB6}" srcOrd="2" destOrd="0" presId="urn:microsoft.com/office/officeart/2005/8/layout/orgChart1"/>
    <dgm:cxn modelId="{F3FF66CF-248F-49EE-882C-2918BF97176A}" type="presParOf" srcId="{D6C86358-33BA-4A5B-98A7-5CA99EDEC88F}" destId="{AB974A97-75BF-4DB5-8F7E-A8976CDAF804}" srcOrd="2" destOrd="0" presId="urn:microsoft.com/office/officeart/2005/8/layout/orgChart1"/>
    <dgm:cxn modelId="{AE797ECD-B293-4ECE-8770-9E1DF60A63F3}" type="presParOf" srcId="{D6C86358-33BA-4A5B-98A7-5CA99EDEC88F}" destId="{FD8CE591-414C-449A-986F-6EF50EE2DC19}" srcOrd="3" destOrd="0" presId="urn:microsoft.com/office/officeart/2005/8/layout/orgChart1"/>
    <dgm:cxn modelId="{AD302005-0F1A-4754-A003-39AAD04A8465}" type="presParOf" srcId="{FD8CE591-414C-449A-986F-6EF50EE2DC19}" destId="{753C5313-A275-4527-B3F7-5D63E5B62538}" srcOrd="0" destOrd="0" presId="urn:microsoft.com/office/officeart/2005/8/layout/orgChart1"/>
    <dgm:cxn modelId="{449799BE-80B8-4024-9097-DCD4853040EB}" type="presParOf" srcId="{753C5313-A275-4527-B3F7-5D63E5B62538}" destId="{C456534F-2D15-4340-A9D2-BDFDE8C7CB7C}" srcOrd="0" destOrd="0" presId="urn:microsoft.com/office/officeart/2005/8/layout/orgChart1"/>
    <dgm:cxn modelId="{A2D2A27D-71C4-4922-9D1D-DED4648BB132}" type="presParOf" srcId="{753C5313-A275-4527-B3F7-5D63E5B62538}" destId="{B1217663-371E-4943-A7C6-5F731CCE4E64}" srcOrd="1" destOrd="0" presId="urn:microsoft.com/office/officeart/2005/8/layout/orgChart1"/>
    <dgm:cxn modelId="{4E9EBFB3-80D8-4A9C-BB7A-C3FB1D3DD35F}" type="presParOf" srcId="{FD8CE591-414C-449A-986F-6EF50EE2DC19}" destId="{852BAE09-62F6-4EA8-B069-FDEACAE2DEDB}" srcOrd="1" destOrd="0" presId="urn:microsoft.com/office/officeart/2005/8/layout/orgChart1"/>
    <dgm:cxn modelId="{E062AFC8-93EB-40F7-A525-A51CF67F821D}" type="presParOf" srcId="{FD8CE591-414C-449A-986F-6EF50EE2DC19}" destId="{81467C79-658F-4067-BA9D-CB54083FA041}" srcOrd="2" destOrd="0" presId="urn:microsoft.com/office/officeart/2005/8/layout/orgChart1"/>
    <dgm:cxn modelId="{802F4AC2-E5C4-43F8-858A-A5B095B4A679}" type="presParOf" srcId="{B0D67FED-EA80-4700-91B4-C80D9F39884B}" destId="{864EA466-9EB6-4AAD-B2D4-9522DA239FC9}" srcOrd="2" destOrd="0" presId="urn:microsoft.com/office/officeart/2005/8/layout/orgChart1"/>
    <dgm:cxn modelId="{911EC834-F652-404D-99DC-AD16621A2052}" type="presParOf" srcId="{48E2D9B9-6412-4B31-A1B0-BACCF3C66707}" destId="{BA793DB4-52FB-4EB2-8672-77585319D2AE}" srcOrd="2" destOrd="0" presId="urn:microsoft.com/office/officeart/2005/8/layout/orgChart1"/>
    <dgm:cxn modelId="{E6A083D5-5596-470E-ACFF-8B9AAD4585C6}" type="presParOf" srcId="{48E2D9B9-6412-4B31-A1B0-BACCF3C66707}" destId="{931127D5-3BF6-470C-B8E1-0774304497B8}" srcOrd="3" destOrd="0" presId="urn:microsoft.com/office/officeart/2005/8/layout/orgChart1"/>
    <dgm:cxn modelId="{C414EFEA-70F4-4CC2-A43F-1E52F6CB045E}" type="presParOf" srcId="{931127D5-3BF6-470C-B8E1-0774304497B8}" destId="{A798DA1F-988C-4759-BDF6-2E306ADF4D96}" srcOrd="0" destOrd="0" presId="urn:microsoft.com/office/officeart/2005/8/layout/orgChart1"/>
    <dgm:cxn modelId="{40F72276-06C6-4F2F-BADA-3DB7A468EFB8}" type="presParOf" srcId="{A798DA1F-988C-4759-BDF6-2E306ADF4D96}" destId="{FA0372A7-9405-48BF-B595-9DE7D720771E}" srcOrd="0" destOrd="0" presId="urn:microsoft.com/office/officeart/2005/8/layout/orgChart1"/>
    <dgm:cxn modelId="{9C0456FC-65CB-47C0-8997-84F0FD520D50}" type="presParOf" srcId="{A798DA1F-988C-4759-BDF6-2E306ADF4D96}" destId="{E4ECB691-432B-4207-A885-C17D1AF20E77}" srcOrd="1" destOrd="0" presId="urn:microsoft.com/office/officeart/2005/8/layout/orgChart1"/>
    <dgm:cxn modelId="{34DB8C4A-83ED-4B98-8DCA-3D10A3769DAD}" type="presParOf" srcId="{931127D5-3BF6-470C-B8E1-0774304497B8}" destId="{7485D4E5-62E4-4308-AA61-2CC560EAA254}" srcOrd="1" destOrd="0" presId="urn:microsoft.com/office/officeart/2005/8/layout/orgChart1"/>
    <dgm:cxn modelId="{93B09152-AEA9-4BA8-8B58-FA01199575A4}" type="presParOf" srcId="{7485D4E5-62E4-4308-AA61-2CC560EAA254}" destId="{D568DD9E-92E8-4343-B8C4-8495A51B0F86}" srcOrd="0" destOrd="0" presId="urn:microsoft.com/office/officeart/2005/8/layout/orgChart1"/>
    <dgm:cxn modelId="{B3E71BC9-2D96-4858-83EF-28DF19587A80}" type="presParOf" srcId="{7485D4E5-62E4-4308-AA61-2CC560EAA254}" destId="{69751744-F801-432B-9AF1-21B14479E9E3}" srcOrd="1" destOrd="0" presId="urn:microsoft.com/office/officeart/2005/8/layout/orgChart1"/>
    <dgm:cxn modelId="{74184814-E7B6-4A65-9117-B6373F0103B4}" type="presParOf" srcId="{69751744-F801-432B-9AF1-21B14479E9E3}" destId="{1DA19678-D3DD-4D42-9BA6-21A8E961CAB0}" srcOrd="0" destOrd="0" presId="urn:microsoft.com/office/officeart/2005/8/layout/orgChart1"/>
    <dgm:cxn modelId="{2D325B16-EF4A-4485-BACC-8CB233D99EEA}" type="presParOf" srcId="{1DA19678-D3DD-4D42-9BA6-21A8E961CAB0}" destId="{FE0EE1DB-4CE2-4793-ADBC-EB28833B20A2}" srcOrd="0" destOrd="0" presId="urn:microsoft.com/office/officeart/2005/8/layout/orgChart1"/>
    <dgm:cxn modelId="{BB04A109-23DE-4C61-A798-DC1390F2BCD2}" type="presParOf" srcId="{1DA19678-D3DD-4D42-9BA6-21A8E961CAB0}" destId="{E13B46AD-5C08-4B17-9AFE-11842ED6712D}" srcOrd="1" destOrd="0" presId="urn:microsoft.com/office/officeart/2005/8/layout/orgChart1"/>
    <dgm:cxn modelId="{AFF85184-CAA3-4F51-BDB1-1BBD0F2E85DA}" type="presParOf" srcId="{69751744-F801-432B-9AF1-21B14479E9E3}" destId="{2A88112E-0A1D-4E39-BBEA-F70D5F37DE68}" srcOrd="1" destOrd="0" presId="urn:microsoft.com/office/officeart/2005/8/layout/orgChart1"/>
    <dgm:cxn modelId="{54F6773F-0165-4932-A0C6-9D34C8D7FC5C}" type="presParOf" srcId="{69751744-F801-432B-9AF1-21B14479E9E3}" destId="{F61D2668-9AB6-40FA-86A2-D3447AF1CF6F}" srcOrd="2" destOrd="0" presId="urn:microsoft.com/office/officeart/2005/8/layout/orgChart1"/>
    <dgm:cxn modelId="{40E9508D-34DB-4AF6-B938-523EF058AA1D}" type="presParOf" srcId="{7485D4E5-62E4-4308-AA61-2CC560EAA254}" destId="{7D744091-8471-4370-A00C-89995AB7F62C}" srcOrd="2" destOrd="0" presId="urn:microsoft.com/office/officeart/2005/8/layout/orgChart1"/>
    <dgm:cxn modelId="{51D776F1-A983-4F8C-B253-BE881713C9CF}" type="presParOf" srcId="{7485D4E5-62E4-4308-AA61-2CC560EAA254}" destId="{C01EF985-27D5-4AB6-AE5C-DC132B89C91F}" srcOrd="3" destOrd="0" presId="urn:microsoft.com/office/officeart/2005/8/layout/orgChart1"/>
    <dgm:cxn modelId="{E6F0B254-7685-4790-9B6F-65AC063115AA}" type="presParOf" srcId="{C01EF985-27D5-4AB6-AE5C-DC132B89C91F}" destId="{E3417169-6863-41B0-B453-5F1955B7910F}" srcOrd="0" destOrd="0" presId="urn:microsoft.com/office/officeart/2005/8/layout/orgChart1"/>
    <dgm:cxn modelId="{54F02CC4-90F5-4678-B6B4-813BCC59EC76}" type="presParOf" srcId="{E3417169-6863-41B0-B453-5F1955B7910F}" destId="{ECF941E8-64CC-4C66-96B2-7F8149B02BF8}" srcOrd="0" destOrd="0" presId="urn:microsoft.com/office/officeart/2005/8/layout/orgChart1"/>
    <dgm:cxn modelId="{D125F873-9A43-4904-8697-4A78D7B90578}" type="presParOf" srcId="{E3417169-6863-41B0-B453-5F1955B7910F}" destId="{9072504B-575A-484E-A096-1A2168D2F398}" srcOrd="1" destOrd="0" presId="urn:microsoft.com/office/officeart/2005/8/layout/orgChart1"/>
    <dgm:cxn modelId="{A52C3A85-A68D-4E5C-A8A2-1921481EA573}" type="presParOf" srcId="{C01EF985-27D5-4AB6-AE5C-DC132B89C91F}" destId="{427EE2B8-B862-476D-A8A0-3D2062A2EBBA}" srcOrd="1" destOrd="0" presId="urn:microsoft.com/office/officeart/2005/8/layout/orgChart1"/>
    <dgm:cxn modelId="{EC2E329A-F3EB-475F-9A84-AAAB0D6E87C6}" type="presParOf" srcId="{C01EF985-27D5-4AB6-AE5C-DC132B89C91F}" destId="{7AB7FC0F-3660-409A-8BBA-7B194C9B46EF}" srcOrd="2" destOrd="0" presId="urn:microsoft.com/office/officeart/2005/8/layout/orgChart1"/>
    <dgm:cxn modelId="{0B32143B-7B85-4504-99FB-98B09BCDCC6F}" type="presParOf" srcId="{7485D4E5-62E4-4308-AA61-2CC560EAA254}" destId="{A1B92891-BD6E-47E9-9161-57B74109A27A}" srcOrd="4" destOrd="0" presId="urn:microsoft.com/office/officeart/2005/8/layout/orgChart1"/>
    <dgm:cxn modelId="{4F2536EC-9532-494D-A1D9-C1699F0FC126}" type="presParOf" srcId="{7485D4E5-62E4-4308-AA61-2CC560EAA254}" destId="{8CFFF307-4041-487A-A26F-E682426F6D45}" srcOrd="5" destOrd="0" presId="urn:microsoft.com/office/officeart/2005/8/layout/orgChart1"/>
    <dgm:cxn modelId="{A8AA12CB-2003-448C-9764-4A77AB19D0F9}" type="presParOf" srcId="{8CFFF307-4041-487A-A26F-E682426F6D45}" destId="{1551F934-9584-45D2-AEFE-1B47C08D0FBB}" srcOrd="0" destOrd="0" presId="urn:microsoft.com/office/officeart/2005/8/layout/orgChart1"/>
    <dgm:cxn modelId="{9CD8B9E7-24C3-403F-9F9C-1636B7E97433}" type="presParOf" srcId="{1551F934-9584-45D2-AEFE-1B47C08D0FBB}" destId="{6A112F78-3D86-4473-95A4-0FD3A5A344D5}" srcOrd="0" destOrd="0" presId="urn:microsoft.com/office/officeart/2005/8/layout/orgChart1"/>
    <dgm:cxn modelId="{D8BA30FB-9AA5-4A94-9CE7-417FC144334B}" type="presParOf" srcId="{1551F934-9584-45D2-AEFE-1B47C08D0FBB}" destId="{8A584899-7485-4D6C-85C1-312C1984E5D0}" srcOrd="1" destOrd="0" presId="urn:microsoft.com/office/officeart/2005/8/layout/orgChart1"/>
    <dgm:cxn modelId="{A84917D9-1E0F-4C3C-A237-C5AAEFA9A2A0}" type="presParOf" srcId="{8CFFF307-4041-487A-A26F-E682426F6D45}" destId="{ECB527CE-0C50-43BC-B243-BA2D27FBDB7C}" srcOrd="1" destOrd="0" presId="urn:microsoft.com/office/officeart/2005/8/layout/orgChart1"/>
    <dgm:cxn modelId="{FE2A30B6-964D-4EB6-8CE6-9049BD9E1A42}" type="presParOf" srcId="{8CFFF307-4041-487A-A26F-E682426F6D45}" destId="{11FDBB16-8FBA-4A60-B82D-6C9F82FF8141}" srcOrd="2" destOrd="0" presId="urn:microsoft.com/office/officeart/2005/8/layout/orgChart1"/>
    <dgm:cxn modelId="{4FF94164-7BD0-4A67-A794-C4813ADE0890}" type="presParOf" srcId="{7485D4E5-62E4-4308-AA61-2CC560EAA254}" destId="{6E410A0D-9327-4C07-BAD2-93619EE3D799}" srcOrd="6" destOrd="0" presId="urn:microsoft.com/office/officeart/2005/8/layout/orgChart1"/>
    <dgm:cxn modelId="{D57E4F3A-E67E-4BC2-9EEE-A223D414A84C}" type="presParOf" srcId="{7485D4E5-62E4-4308-AA61-2CC560EAA254}" destId="{A519833D-7052-4C06-9C7D-3E89DA0B30DB}" srcOrd="7" destOrd="0" presId="urn:microsoft.com/office/officeart/2005/8/layout/orgChart1"/>
    <dgm:cxn modelId="{DD86FFD8-8BF6-48AD-82FF-A7DF9EEC7984}" type="presParOf" srcId="{A519833D-7052-4C06-9C7D-3E89DA0B30DB}" destId="{FF280180-A69B-4587-8CDE-4FF358E2621B}" srcOrd="0" destOrd="0" presId="urn:microsoft.com/office/officeart/2005/8/layout/orgChart1"/>
    <dgm:cxn modelId="{ED3A156C-4D4F-4F9D-842F-E5A5383E8FB0}" type="presParOf" srcId="{FF280180-A69B-4587-8CDE-4FF358E2621B}" destId="{B3BE253A-116E-47E8-BC04-7439B1DD641C}" srcOrd="0" destOrd="0" presId="urn:microsoft.com/office/officeart/2005/8/layout/orgChart1"/>
    <dgm:cxn modelId="{61E06C45-20B4-4B88-BB9A-63665EF99BD3}" type="presParOf" srcId="{FF280180-A69B-4587-8CDE-4FF358E2621B}" destId="{9A7EDDFB-3A59-4E24-96DD-5295B1BA76A3}" srcOrd="1" destOrd="0" presId="urn:microsoft.com/office/officeart/2005/8/layout/orgChart1"/>
    <dgm:cxn modelId="{D388A41A-2C7F-4FCD-AC1A-B01628A78360}" type="presParOf" srcId="{A519833D-7052-4C06-9C7D-3E89DA0B30DB}" destId="{52AA4484-DF89-4654-9F22-A3148D07F623}" srcOrd="1" destOrd="0" presId="urn:microsoft.com/office/officeart/2005/8/layout/orgChart1"/>
    <dgm:cxn modelId="{A97D3355-8796-428A-AE7C-7999AF0CD7C4}" type="presParOf" srcId="{A519833D-7052-4C06-9C7D-3E89DA0B30DB}" destId="{913CB44B-F532-4168-BF26-57CC059C4ADC}" srcOrd="2" destOrd="0" presId="urn:microsoft.com/office/officeart/2005/8/layout/orgChart1"/>
    <dgm:cxn modelId="{8DF417E8-3ADC-4216-94D8-67B5922FCD8F}" type="presParOf" srcId="{7485D4E5-62E4-4308-AA61-2CC560EAA254}" destId="{3DB9A6EF-F54C-4570-AFF2-25400490BAFC}" srcOrd="8" destOrd="0" presId="urn:microsoft.com/office/officeart/2005/8/layout/orgChart1"/>
    <dgm:cxn modelId="{BB9D7367-6951-4613-8A86-5C1362300264}" type="presParOf" srcId="{7485D4E5-62E4-4308-AA61-2CC560EAA254}" destId="{2C911EB0-D586-48D4-8B1E-53C8B4A8B895}" srcOrd="9" destOrd="0" presId="urn:microsoft.com/office/officeart/2005/8/layout/orgChart1"/>
    <dgm:cxn modelId="{4651186D-71DC-4317-9584-4453173A2B7D}" type="presParOf" srcId="{2C911EB0-D586-48D4-8B1E-53C8B4A8B895}" destId="{1EFB3685-1FC6-43E1-B7A7-B6CADEF2CCE0}" srcOrd="0" destOrd="0" presId="urn:microsoft.com/office/officeart/2005/8/layout/orgChart1"/>
    <dgm:cxn modelId="{395F5002-6E6E-4556-9B1F-43804B3C116B}" type="presParOf" srcId="{1EFB3685-1FC6-43E1-B7A7-B6CADEF2CCE0}" destId="{A48BE147-62FF-4F81-AC7F-B65F5FCEA18D}" srcOrd="0" destOrd="0" presId="urn:microsoft.com/office/officeart/2005/8/layout/orgChart1"/>
    <dgm:cxn modelId="{54BBD7A9-9BDE-4080-B312-373B4FF889D0}" type="presParOf" srcId="{1EFB3685-1FC6-43E1-B7A7-B6CADEF2CCE0}" destId="{65453AE5-3425-419D-A118-CBF0A97C8543}" srcOrd="1" destOrd="0" presId="urn:microsoft.com/office/officeart/2005/8/layout/orgChart1"/>
    <dgm:cxn modelId="{F6E1840B-13FD-4FD2-9BE2-543913C9BED8}" type="presParOf" srcId="{2C911EB0-D586-48D4-8B1E-53C8B4A8B895}" destId="{7C29FD79-82E2-428C-8873-43B704CB447F}" srcOrd="1" destOrd="0" presId="urn:microsoft.com/office/officeart/2005/8/layout/orgChart1"/>
    <dgm:cxn modelId="{953DEF6B-E669-4084-8CC5-A1E044855A5F}" type="presParOf" srcId="{7C29FD79-82E2-428C-8873-43B704CB447F}" destId="{99411557-57F8-4511-9632-EFDC82BAF3AF}" srcOrd="0" destOrd="0" presId="urn:microsoft.com/office/officeart/2005/8/layout/orgChart1"/>
    <dgm:cxn modelId="{30891108-34B2-4AA3-97DA-7A3CD70C1224}" type="presParOf" srcId="{7C29FD79-82E2-428C-8873-43B704CB447F}" destId="{72DA27E6-25E3-4FF0-BAEB-98A5BDB8C252}" srcOrd="1" destOrd="0" presId="urn:microsoft.com/office/officeart/2005/8/layout/orgChart1"/>
    <dgm:cxn modelId="{6711FF42-E41D-4F0D-AA03-727430BD261B}" type="presParOf" srcId="{72DA27E6-25E3-4FF0-BAEB-98A5BDB8C252}" destId="{0CF7C94A-25A2-45F4-87AF-E76CEA0CF9F6}" srcOrd="0" destOrd="0" presId="urn:microsoft.com/office/officeart/2005/8/layout/orgChart1"/>
    <dgm:cxn modelId="{9C62F3E7-80E2-4BBB-A19A-CE20C17C89DA}" type="presParOf" srcId="{0CF7C94A-25A2-45F4-87AF-E76CEA0CF9F6}" destId="{32B4103C-057A-4BE5-9C2D-2FF189DE15FD}" srcOrd="0" destOrd="0" presId="urn:microsoft.com/office/officeart/2005/8/layout/orgChart1"/>
    <dgm:cxn modelId="{9FA2148E-A7B3-4F70-9144-617D628E442F}" type="presParOf" srcId="{0CF7C94A-25A2-45F4-87AF-E76CEA0CF9F6}" destId="{B849ECFF-864B-44F9-930F-BC081611A68F}" srcOrd="1" destOrd="0" presId="urn:microsoft.com/office/officeart/2005/8/layout/orgChart1"/>
    <dgm:cxn modelId="{4B5144A1-30FB-4F82-88CC-FF637D2C8988}" type="presParOf" srcId="{72DA27E6-25E3-4FF0-BAEB-98A5BDB8C252}" destId="{04F9090A-54C4-42F0-BD57-2806695BC25E}" srcOrd="1" destOrd="0" presId="urn:microsoft.com/office/officeart/2005/8/layout/orgChart1"/>
    <dgm:cxn modelId="{C09CE2FE-6139-49AA-AF1B-AD5046BD768D}" type="presParOf" srcId="{72DA27E6-25E3-4FF0-BAEB-98A5BDB8C252}" destId="{7FD564E1-8D8E-484F-B3BE-08BF1511FD82}" srcOrd="2" destOrd="0" presId="urn:microsoft.com/office/officeart/2005/8/layout/orgChart1"/>
    <dgm:cxn modelId="{9DA744FF-43F9-4FD7-A079-DE0F39E63B6C}" type="presParOf" srcId="{7C29FD79-82E2-428C-8873-43B704CB447F}" destId="{83F47B1B-BF0D-4837-AF2D-302E4DE3171D}" srcOrd="2" destOrd="0" presId="urn:microsoft.com/office/officeart/2005/8/layout/orgChart1"/>
    <dgm:cxn modelId="{6D378142-7B43-41D8-85A1-738DB6FEF811}" type="presParOf" srcId="{7C29FD79-82E2-428C-8873-43B704CB447F}" destId="{A54747F1-878B-42D1-B67C-4F57DE4F6F60}" srcOrd="3" destOrd="0" presId="urn:microsoft.com/office/officeart/2005/8/layout/orgChart1"/>
    <dgm:cxn modelId="{D8E5A7FD-0FA1-43CB-9B69-937381D5B208}" type="presParOf" srcId="{A54747F1-878B-42D1-B67C-4F57DE4F6F60}" destId="{E1DB4B9C-3CE7-4F19-88C9-FCF2B3B5A246}" srcOrd="0" destOrd="0" presId="urn:microsoft.com/office/officeart/2005/8/layout/orgChart1"/>
    <dgm:cxn modelId="{A5180924-6DAB-4C93-919A-C4272BCB5AB2}" type="presParOf" srcId="{E1DB4B9C-3CE7-4F19-88C9-FCF2B3B5A246}" destId="{9E6876F0-5A62-4E84-939C-CBEFDC73D7FE}" srcOrd="0" destOrd="0" presId="urn:microsoft.com/office/officeart/2005/8/layout/orgChart1"/>
    <dgm:cxn modelId="{3183F741-C9B5-4C48-8137-93D98108B462}" type="presParOf" srcId="{E1DB4B9C-3CE7-4F19-88C9-FCF2B3B5A246}" destId="{16A47F82-68B5-4F61-92EA-78FE6A665598}" srcOrd="1" destOrd="0" presId="urn:microsoft.com/office/officeart/2005/8/layout/orgChart1"/>
    <dgm:cxn modelId="{E87698B6-1E69-443C-B8A1-EF74A381A67B}" type="presParOf" srcId="{A54747F1-878B-42D1-B67C-4F57DE4F6F60}" destId="{812889D2-DEB3-472F-BE3D-F03936CBDC06}" srcOrd="1" destOrd="0" presId="urn:microsoft.com/office/officeart/2005/8/layout/orgChart1"/>
    <dgm:cxn modelId="{2AB02D35-2F2A-4EE1-9B4F-42C8F0EA0F06}" type="presParOf" srcId="{A54747F1-878B-42D1-B67C-4F57DE4F6F60}" destId="{C1A6EBB9-823D-44FB-8AE0-D3D39E981F37}" srcOrd="2" destOrd="0" presId="urn:microsoft.com/office/officeart/2005/8/layout/orgChart1"/>
    <dgm:cxn modelId="{090B2D6F-48C9-450B-89A7-FF773C092729}" type="presParOf" srcId="{7C29FD79-82E2-428C-8873-43B704CB447F}" destId="{F0559E80-3647-49FD-8BC0-31E4412DE814}" srcOrd="4" destOrd="0" presId="urn:microsoft.com/office/officeart/2005/8/layout/orgChart1"/>
    <dgm:cxn modelId="{585F242B-6491-4FDC-AF9A-B18A5E32670F}" type="presParOf" srcId="{7C29FD79-82E2-428C-8873-43B704CB447F}" destId="{0E6F7475-B47E-4050-96B2-2ADCE2A203E1}" srcOrd="5" destOrd="0" presId="urn:microsoft.com/office/officeart/2005/8/layout/orgChart1"/>
    <dgm:cxn modelId="{6E8CEAD3-1ABB-4AB3-9178-7675C55C5178}" type="presParOf" srcId="{0E6F7475-B47E-4050-96B2-2ADCE2A203E1}" destId="{284FA449-004A-4EE1-A1D7-43894D6A44CB}" srcOrd="0" destOrd="0" presId="urn:microsoft.com/office/officeart/2005/8/layout/orgChart1"/>
    <dgm:cxn modelId="{A3E8FF18-F8EB-41F2-A772-72F37204D3E8}" type="presParOf" srcId="{284FA449-004A-4EE1-A1D7-43894D6A44CB}" destId="{28EA40FC-A344-45F4-97F1-AF3794CBF086}" srcOrd="0" destOrd="0" presId="urn:microsoft.com/office/officeart/2005/8/layout/orgChart1"/>
    <dgm:cxn modelId="{8E4FD951-4E0B-4633-B32C-8D77C53604B9}" type="presParOf" srcId="{284FA449-004A-4EE1-A1D7-43894D6A44CB}" destId="{450990E9-CB15-43A2-B0E4-2B0058C82DA5}" srcOrd="1" destOrd="0" presId="urn:microsoft.com/office/officeart/2005/8/layout/orgChart1"/>
    <dgm:cxn modelId="{D430425F-DA0F-492C-A87B-90DEAD06FF1B}" type="presParOf" srcId="{0E6F7475-B47E-4050-96B2-2ADCE2A203E1}" destId="{D655FF07-D49E-4528-8332-6536795D5166}" srcOrd="1" destOrd="0" presId="urn:microsoft.com/office/officeart/2005/8/layout/orgChart1"/>
    <dgm:cxn modelId="{979638E6-43C3-444A-B804-53CD1980B155}" type="presParOf" srcId="{0E6F7475-B47E-4050-96B2-2ADCE2A203E1}" destId="{AA29A37C-6B58-4161-9717-F48AA12721BC}" srcOrd="2" destOrd="0" presId="urn:microsoft.com/office/officeart/2005/8/layout/orgChart1"/>
    <dgm:cxn modelId="{E69D0F57-58B2-4E19-9175-39EA6329F5E7}" type="presParOf" srcId="{7C29FD79-82E2-428C-8873-43B704CB447F}" destId="{FB4EC19A-8CE7-4EC9-ABEB-B5CA5B1D41AD}" srcOrd="6" destOrd="0" presId="urn:microsoft.com/office/officeart/2005/8/layout/orgChart1"/>
    <dgm:cxn modelId="{FA5642C0-95A3-4F76-B93D-3F73C9054CB2}" type="presParOf" srcId="{7C29FD79-82E2-428C-8873-43B704CB447F}" destId="{5C5D0C1F-D836-46CE-B872-5078D27F0D90}" srcOrd="7" destOrd="0" presId="urn:microsoft.com/office/officeart/2005/8/layout/orgChart1"/>
    <dgm:cxn modelId="{3CA78349-4603-4193-94B6-7C3F440252DA}" type="presParOf" srcId="{5C5D0C1F-D836-46CE-B872-5078D27F0D90}" destId="{0FA86BF4-45ED-450D-B0F6-CD057D54BBB2}" srcOrd="0" destOrd="0" presId="urn:microsoft.com/office/officeart/2005/8/layout/orgChart1"/>
    <dgm:cxn modelId="{BEE9FB6E-DAF9-4AA6-9BDE-4EE8790E8488}" type="presParOf" srcId="{0FA86BF4-45ED-450D-B0F6-CD057D54BBB2}" destId="{ECA60B8C-2EA6-470A-A79B-636150A67834}" srcOrd="0" destOrd="0" presId="urn:microsoft.com/office/officeart/2005/8/layout/orgChart1"/>
    <dgm:cxn modelId="{0DD9DF5E-3CE0-4E0B-BEA4-F9649E8E970D}" type="presParOf" srcId="{0FA86BF4-45ED-450D-B0F6-CD057D54BBB2}" destId="{16CFA73A-2989-491A-AB22-8DB40693CCB0}" srcOrd="1" destOrd="0" presId="urn:microsoft.com/office/officeart/2005/8/layout/orgChart1"/>
    <dgm:cxn modelId="{5A60CE04-E6F9-443E-A2F1-F03B11E9E77C}" type="presParOf" srcId="{5C5D0C1F-D836-46CE-B872-5078D27F0D90}" destId="{6B381ADE-8616-4FD1-8EEB-B3C67C41CA58}" srcOrd="1" destOrd="0" presId="urn:microsoft.com/office/officeart/2005/8/layout/orgChart1"/>
    <dgm:cxn modelId="{3EA762EB-739B-4126-8E1A-7E32595712C5}" type="presParOf" srcId="{5C5D0C1F-D836-46CE-B872-5078D27F0D90}" destId="{DD67C9F0-3DC1-4386-BE62-7119F9F44230}" srcOrd="2" destOrd="0" presId="urn:microsoft.com/office/officeart/2005/8/layout/orgChart1"/>
    <dgm:cxn modelId="{73A56D5E-126B-4953-A9E4-3775895EBB57}" type="presParOf" srcId="{2C911EB0-D586-48D4-8B1E-53C8B4A8B895}" destId="{AB959972-8164-40EA-9102-5029488FAC7B}" srcOrd="2" destOrd="0" presId="urn:microsoft.com/office/officeart/2005/8/layout/orgChart1"/>
    <dgm:cxn modelId="{3F7A9263-F4D2-420E-9261-1C6DBA185AB2}" type="presParOf" srcId="{931127D5-3BF6-470C-B8E1-0774304497B8}" destId="{9A6747F6-0404-4A66-9DC7-0CF971D4AA6B}" srcOrd="2" destOrd="0" presId="urn:microsoft.com/office/officeart/2005/8/layout/orgChart1"/>
    <dgm:cxn modelId="{B4EEBCA3-3530-4938-8306-718F02D5545C}" type="presParOf" srcId="{E8D60537-BA95-4DD5-B608-68C97F959272}" destId="{D83848F0-A92A-4ADA-B02D-7C8F984EBF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C19A-8CE7-4EC9-ABEB-B5CA5B1D41AD}">
      <dsp:nvSpPr>
        <dsp:cNvPr id="0" name=""/>
        <dsp:cNvSpPr/>
      </dsp:nvSpPr>
      <dsp:spPr>
        <a:xfrm>
          <a:off x="6991195" y="2845749"/>
          <a:ext cx="161048" cy="2780767"/>
        </a:xfrm>
        <a:custGeom>
          <a:avLst/>
          <a:gdLst/>
          <a:ahLst/>
          <a:cxnLst/>
          <a:rect l="0" t="0" r="0" b="0"/>
          <a:pathLst>
            <a:path>
              <a:moveTo>
                <a:pt x="0" y="0"/>
              </a:moveTo>
              <a:lnTo>
                <a:pt x="0" y="2780767"/>
              </a:lnTo>
              <a:lnTo>
                <a:pt x="161048" y="27807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559E80-3647-49FD-8BC0-31E4412DE814}">
      <dsp:nvSpPr>
        <dsp:cNvPr id="0" name=""/>
        <dsp:cNvSpPr/>
      </dsp:nvSpPr>
      <dsp:spPr>
        <a:xfrm>
          <a:off x="6991195" y="2845749"/>
          <a:ext cx="161048" cy="2018472"/>
        </a:xfrm>
        <a:custGeom>
          <a:avLst/>
          <a:gdLst/>
          <a:ahLst/>
          <a:cxnLst/>
          <a:rect l="0" t="0" r="0" b="0"/>
          <a:pathLst>
            <a:path>
              <a:moveTo>
                <a:pt x="0" y="0"/>
              </a:moveTo>
              <a:lnTo>
                <a:pt x="0" y="2018472"/>
              </a:lnTo>
              <a:lnTo>
                <a:pt x="161048" y="20184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F47B1B-BF0D-4837-AF2D-302E4DE3171D}">
      <dsp:nvSpPr>
        <dsp:cNvPr id="0" name=""/>
        <dsp:cNvSpPr/>
      </dsp:nvSpPr>
      <dsp:spPr>
        <a:xfrm>
          <a:off x="6991195" y="2845749"/>
          <a:ext cx="161048" cy="1256176"/>
        </a:xfrm>
        <a:custGeom>
          <a:avLst/>
          <a:gdLst/>
          <a:ahLst/>
          <a:cxnLst/>
          <a:rect l="0" t="0" r="0" b="0"/>
          <a:pathLst>
            <a:path>
              <a:moveTo>
                <a:pt x="0" y="0"/>
              </a:moveTo>
              <a:lnTo>
                <a:pt x="0" y="1256176"/>
              </a:lnTo>
              <a:lnTo>
                <a:pt x="161048" y="12561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11557-57F8-4511-9632-EFDC82BAF3AF}">
      <dsp:nvSpPr>
        <dsp:cNvPr id="0" name=""/>
        <dsp:cNvSpPr/>
      </dsp:nvSpPr>
      <dsp:spPr>
        <a:xfrm>
          <a:off x="6991195" y="2845749"/>
          <a:ext cx="161048" cy="493881"/>
        </a:xfrm>
        <a:custGeom>
          <a:avLst/>
          <a:gdLst/>
          <a:ahLst/>
          <a:cxnLst/>
          <a:rect l="0" t="0" r="0" b="0"/>
          <a:pathLst>
            <a:path>
              <a:moveTo>
                <a:pt x="0" y="0"/>
              </a:moveTo>
              <a:lnTo>
                <a:pt x="0" y="493881"/>
              </a:lnTo>
              <a:lnTo>
                <a:pt x="161048" y="4938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9A6EF-F54C-4570-AFF2-25400490BAFC}">
      <dsp:nvSpPr>
        <dsp:cNvPr id="0" name=""/>
        <dsp:cNvSpPr/>
      </dsp:nvSpPr>
      <dsp:spPr>
        <a:xfrm>
          <a:off x="7374937" y="1765260"/>
          <a:ext cx="91440" cy="543661"/>
        </a:xfrm>
        <a:custGeom>
          <a:avLst/>
          <a:gdLst/>
          <a:ahLst/>
          <a:cxnLst/>
          <a:rect l="0" t="0" r="0" b="0"/>
          <a:pathLst>
            <a:path>
              <a:moveTo>
                <a:pt x="80320" y="0"/>
              </a:moveTo>
              <a:lnTo>
                <a:pt x="80320" y="430927"/>
              </a:lnTo>
              <a:lnTo>
                <a:pt x="45720" y="430927"/>
              </a:lnTo>
              <a:lnTo>
                <a:pt x="45720" y="5436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10A0D-9327-4C07-BAD2-93619EE3D799}">
      <dsp:nvSpPr>
        <dsp:cNvPr id="0" name=""/>
        <dsp:cNvSpPr/>
      </dsp:nvSpPr>
      <dsp:spPr>
        <a:xfrm>
          <a:off x="6121534" y="1765260"/>
          <a:ext cx="1333723" cy="543661"/>
        </a:xfrm>
        <a:custGeom>
          <a:avLst/>
          <a:gdLst/>
          <a:ahLst/>
          <a:cxnLst/>
          <a:rect l="0" t="0" r="0" b="0"/>
          <a:pathLst>
            <a:path>
              <a:moveTo>
                <a:pt x="1333723" y="0"/>
              </a:moveTo>
              <a:lnTo>
                <a:pt x="1333723" y="430927"/>
              </a:lnTo>
              <a:lnTo>
                <a:pt x="0" y="430927"/>
              </a:lnTo>
              <a:lnTo>
                <a:pt x="0" y="5436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B92891-BD6E-47E9-9161-57B74109A27A}">
      <dsp:nvSpPr>
        <dsp:cNvPr id="0" name=""/>
        <dsp:cNvSpPr/>
      </dsp:nvSpPr>
      <dsp:spPr>
        <a:xfrm>
          <a:off x="4822411" y="1765260"/>
          <a:ext cx="2632846" cy="543661"/>
        </a:xfrm>
        <a:custGeom>
          <a:avLst/>
          <a:gdLst/>
          <a:ahLst/>
          <a:cxnLst/>
          <a:rect l="0" t="0" r="0" b="0"/>
          <a:pathLst>
            <a:path>
              <a:moveTo>
                <a:pt x="2632846" y="0"/>
              </a:moveTo>
              <a:lnTo>
                <a:pt x="2632846" y="430927"/>
              </a:lnTo>
              <a:lnTo>
                <a:pt x="0" y="430927"/>
              </a:lnTo>
              <a:lnTo>
                <a:pt x="0" y="5436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744091-8471-4370-A00C-89995AB7F62C}">
      <dsp:nvSpPr>
        <dsp:cNvPr id="0" name=""/>
        <dsp:cNvSpPr/>
      </dsp:nvSpPr>
      <dsp:spPr>
        <a:xfrm>
          <a:off x="3523288" y="1765260"/>
          <a:ext cx="3931969" cy="543661"/>
        </a:xfrm>
        <a:custGeom>
          <a:avLst/>
          <a:gdLst/>
          <a:ahLst/>
          <a:cxnLst/>
          <a:rect l="0" t="0" r="0" b="0"/>
          <a:pathLst>
            <a:path>
              <a:moveTo>
                <a:pt x="3931969" y="0"/>
              </a:moveTo>
              <a:lnTo>
                <a:pt x="3931969" y="430927"/>
              </a:lnTo>
              <a:lnTo>
                <a:pt x="0" y="430927"/>
              </a:lnTo>
              <a:lnTo>
                <a:pt x="0" y="5436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68DD9E-92E8-4343-B8C4-8495A51B0F86}">
      <dsp:nvSpPr>
        <dsp:cNvPr id="0" name=""/>
        <dsp:cNvSpPr/>
      </dsp:nvSpPr>
      <dsp:spPr>
        <a:xfrm>
          <a:off x="2224165" y="1765260"/>
          <a:ext cx="5231092" cy="543661"/>
        </a:xfrm>
        <a:custGeom>
          <a:avLst/>
          <a:gdLst/>
          <a:ahLst/>
          <a:cxnLst/>
          <a:rect l="0" t="0" r="0" b="0"/>
          <a:pathLst>
            <a:path>
              <a:moveTo>
                <a:pt x="5231092" y="0"/>
              </a:moveTo>
              <a:lnTo>
                <a:pt x="5231092" y="430927"/>
              </a:lnTo>
              <a:lnTo>
                <a:pt x="0" y="430927"/>
              </a:lnTo>
              <a:lnTo>
                <a:pt x="0" y="5436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793DB4-52FB-4EB2-8672-77585319D2AE}">
      <dsp:nvSpPr>
        <dsp:cNvPr id="0" name=""/>
        <dsp:cNvSpPr/>
      </dsp:nvSpPr>
      <dsp:spPr>
        <a:xfrm>
          <a:off x="3865926" y="880270"/>
          <a:ext cx="3589331" cy="91440"/>
        </a:xfrm>
        <a:custGeom>
          <a:avLst/>
          <a:gdLst/>
          <a:ahLst/>
          <a:cxnLst/>
          <a:rect l="0" t="0" r="0" b="0"/>
          <a:pathLst>
            <a:path>
              <a:moveTo>
                <a:pt x="0" y="45720"/>
              </a:moveTo>
              <a:lnTo>
                <a:pt x="3589331" y="45720"/>
              </a:lnTo>
              <a:lnTo>
                <a:pt x="3589331" y="106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74A97-75BF-4DB5-8F7E-A8976CDAF804}">
      <dsp:nvSpPr>
        <dsp:cNvPr id="0" name=""/>
        <dsp:cNvSpPr/>
      </dsp:nvSpPr>
      <dsp:spPr>
        <a:xfrm>
          <a:off x="113862" y="1733184"/>
          <a:ext cx="91440" cy="1335050"/>
        </a:xfrm>
        <a:custGeom>
          <a:avLst/>
          <a:gdLst/>
          <a:ahLst/>
          <a:cxnLst/>
          <a:rect l="0" t="0" r="0" b="0"/>
          <a:pathLst>
            <a:path>
              <a:moveTo>
                <a:pt x="45720" y="0"/>
              </a:moveTo>
              <a:lnTo>
                <a:pt x="45720" y="1335050"/>
              </a:lnTo>
              <a:lnTo>
                <a:pt x="120711" y="13350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4D97CE-3D5F-418E-BAC6-6B7A63A41B66}">
      <dsp:nvSpPr>
        <dsp:cNvPr id="0" name=""/>
        <dsp:cNvSpPr/>
      </dsp:nvSpPr>
      <dsp:spPr>
        <a:xfrm>
          <a:off x="113862" y="1733184"/>
          <a:ext cx="91440" cy="668315"/>
        </a:xfrm>
        <a:custGeom>
          <a:avLst/>
          <a:gdLst/>
          <a:ahLst/>
          <a:cxnLst/>
          <a:rect l="0" t="0" r="0" b="0"/>
          <a:pathLst>
            <a:path>
              <a:moveTo>
                <a:pt x="45720" y="0"/>
              </a:moveTo>
              <a:lnTo>
                <a:pt x="45720" y="668315"/>
              </a:lnTo>
              <a:lnTo>
                <a:pt x="120711" y="668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27647-9636-48C6-BD1A-7D0EE1247EEC}">
      <dsp:nvSpPr>
        <dsp:cNvPr id="0" name=""/>
        <dsp:cNvSpPr/>
      </dsp:nvSpPr>
      <dsp:spPr>
        <a:xfrm>
          <a:off x="756526" y="880270"/>
          <a:ext cx="3109399" cy="91440"/>
        </a:xfrm>
        <a:custGeom>
          <a:avLst/>
          <a:gdLst/>
          <a:ahLst/>
          <a:cxnLst/>
          <a:rect l="0" t="0" r="0" b="0"/>
          <a:pathLst>
            <a:path>
              <a:moveTo>
                <a:pt x="3109399" y="45720"/>
              </a:moveTo>
              <a:lnTo>
                <a:pt x="0" y="45720"/>
              </a:lnTo>
              <a:lnTo>
                <a:pt x="0" y="1067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88A9F-C0AB-4357-88A6-DD4F0B2956EC}">
      <dsp:nvSpPr>
        <dsp:cNvPr id="0" name=""/>
        <dsp:cNvSpPr/>
      </dsp:nvSpPr>
      <dsp:spPr>
        <a:xfrm>
          <a:off x="2746651" y="0"/>
          <a:ext cx="2238550" cy="92599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 IP RIGHTS</a:t>
          </a:r>
          <a:endParaRPr lang="en-US" sz="1200" b="1" kern="1200" dirty="0">
            <a:solidFill>
              <a:schemeClr val="tx2">
                <a:lumMod val="75000"/>
              </a:schemeClr>
            </a:solidFill>
          </a:endParaRPr>
        </a:p>
      </dsp:txBody>
      <dsp:txXfrm>
        <a:off x="2746651" y="0"/>
        <a:ext cx="2238550" cy="925990"/>
      </dsp:txXfrm>
    </dsp:sp>
    <dsp:sp modelId="{CAE6FFC2-F267-4CE3-B317-7B585E273D56}">
      <dsp:nvSpPr>
        <dsp:cNvPr id="0" name=""/>
        <dsp:cNvSpPr/>
      </dsp:nvSpPr>
      <dsp:spPr>
        <a:xfrm>
          <a:off x="10346" y="987005"/>
          <a:ext cx="1492359" cy="746179"/>
        </a:xfrm>
        <a:prstGeom prst="borderCallout1">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RIGHTS ON LITERARY AND ARTISTIC WORKS</a:t>
          </a:r>
          <a:endParaRPr lang="en-US" sz="1200" b="1" kern="1200" dirty="0">
            <a:solidFill>
              <a:schemeClr val="tx2">
                <a:lumMod val="75000"/>
              </a:schemeClr>
            </a:solidFill>
          </a:endParaRPr>
        </a:p>
      </dsp:txBody>
      <dsp:txXfrm>
        <a:off x="10346" y="987005"/>
        <a:ext cx="1492359" cy="746179"/>
      </dsp:txXfrm>
    </dsp:sp>
    <dsp:sp modelId="{4EAF2EAF-B954-45E6-B040-38087B2EBA3B}">
      <dsp:nvSpPr>
        <dsp:cNvPr id="0" name=""/>
        <dsp:cNvSpPr/>
      </dsp:nvSpPr>
      <dsp:spPr>
        <a:xfrm>
          <a:off x="234574" y="2122696"/>
          <a:ext cx="1085079" cy="557608"/>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COPYRIGHT</a:t>
          </a:r>
          <a:endParaRPr lang="en-US" sz="1200" b="1" kern="1200" dirty="0">
            <a:solidFill>
              <a:schemeClr val="tx2">
                <a:lumMod val="75000"/>
              </a:schemeClr>
            </a:solidFill>
          </a:endParaRPr>
        </a:p>
      </dsp:txBody>
      <dsp:txXfrm>
        <a:off x="234574" y="2122696"/>
        <a:ext cx="1085079" cy="557608"/>
      </dsp:txXfrm>
    </dsp:sp>
    <dsp:sp modelId="{C456534F-2D15-4340-A9D2-BDFDE8C7CB7C}">
      <dsp:nvSpPr>
        <dsp:cNvPr id="0" name=""/>
        <dsp:cNvSpPr/>
      </dsp:nvSpPr>
      <dsp:spPr>
        <a:xfrm>
          <a:off x="234574" y="2798234"/>
          <a:ext cx="1080000" cy="540000"/>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RELATED RIGHTS</a:t>
          </a:r>
          <a:endParaRPr lang="en-US" sz="1200" b="1" kern="1200" dirty="0">
            <a:solidFill>
              <a:schemeClr val="tx2">
                <a:lumMod val="75000"/>
              </a:schemeClr>
            </a:solidFill>
          </a:endParaRPr>
        </a:p>
      </dsp:txBody>
      <dsp:txXfrm>
        <a:off x="234574" y="2798234"/>
        <a:ext cx="1080000" cy="540000"/>
      </dsp:txXfrm>
    </dsp:sp>
    <dsp:sp modelId="{FA0372A7-9405-48BF-B595-9DE7D720771E}">
      <dsp:nvSpPr>
        <dsp:cNvPr id="0" name=""/>
        <dsp:cNvSpPr/>
      </dsp:nvSpPr>
      <dsp:spPr>
        <a:xfrm>
          <a:off x="6680916" y="987005"/>
          <a:ext cx="1548683" cy="778255"/>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INDUSTRIAL PROPERTY RIGHTS</a:t>
          </a:r>
          <a:endParaRPr lang="en-US" sz="1200" b="1" kern="1200" dirty="0">
            <a:solidFill>
              <a:schemeClr val="tx2">
                <a:lumMod val="75000"/>
              </a:schemeClr>
            </a:solidFill>
          </a:endParaRPr>
        </a:p>
      </dsp:txBody>
      <dsp:txXfrm>
        <a:off x="6680916" y="987005"/>
        <a:ext cx="1548683" cy="778255"/>
      </dsp:txXfrm>
    </dsp:sp>
    <dsp:sp modelId="{FE0EE1DB-4CE2-4793-ADBC-EB28833B20A2}">
      <dsp:nvSpPr>
        <dsp:cNvPr id="0" name=""/>
        <dsp:cNvSpPr/>
      </dsp:nvSpPr>
      <dsp:spPr>
        <a:xfrm>
          <a:off x="1687337" y="2308921"/>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PATENT</a:t>
          </a:r>
          <a:endParaRPr lang="en-US" sz="1200" b="1" kern="1200" dirty="0">
            <a:solidFill>
              <a:schemeClr val="tx2">
                <a:lumMod val="75000"/>
              </a:schemeClr>
            </a:solidFill>
          </a:endParaRPr>
        </a:p>
      </dsp:txBody>
      <dsp:txXfrm>
        <a:off x="1687337" y="2308921"/>
        <a:ext cx="1073655" cy="536827"/>
      </dsp:txXfrm>
    </dsp:sp>
    <dsp:sp modelId="{ECF941E8-64CC-4C66-96B2-7F8149B02BF8}">
      <dsp:nvSpPr>
        <dsp:cNvPr id="0" name=""/>
        <dsp:cNvSpPr/>
      </dsp:nvSpPr>
      <dsp:spPr>
        <a:xfrm>
          <a:off x="2986460" y="2308921"/>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UTILITY MODEL</a:t>
          </a:r>
          <a:endParaRPr lang="en-US" sz="1200" b="1" kern="1200" dirty="0">
            <a:solidFill>
              <a:schemeClr val="tx2">
                <a:lumMod val="75000"/>
              </a:schemeClr>
            </a:solidFill>
          </a:endParaRPr>
        </a:p>
      </dsp:txBody>
      <dsp:txXfrm>
        <a:off x="2986460" y="2308921"/>
        <a:ext cx="1073655" cy="536827"/>
      </dsp:txXfrm>
    </dsp:sp>
    <dsp:sp modelId="{6A112F78-3D86-4473-95A4-0FD3A5A344D5}">
      <dsp:nvSpPr>
        <dsp:cNvPr id="0" name=""/>
        <dsp:cNvSpPr/>
      </dsp:nvSpPr>
      <dsp:spPr>
        <a:xfrm>
          <a:off x="4285583" y="2308921"/>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DESIGN</a:t>
          </a:r>
          <a:endParaRPr lang="en-US" sz="1200" b="1" kern="1200" dirty="0">
            <a:solidFill>
              <a:schemeClr val="tx2">
                <a:lumMod val="75000"/>
              </a:schemeClr>
            </a:solidFill>
          </a:endParaRPr>
        </a:p>
      </dsp:txBody>
      <dsp:txXfrm>
        <a:off x="4285583" y="2308921"/>
        <a:ext cx="1073655" cy="536827"/>
      </dsp:txXfrm>
    </dsp:sp>
    <dsp:sp modelId="{B3BE253A-116E-47E8-BC04-7439B1DD641C}">
      <dsp:nvSpPr>
        <dsp:cNvPr id="0" name=""/>
        <dsp:cNvSpPr/>
      </dsp:nvSpPr>
      <dsp:spPr>
        <a:xfrm>
          <a:off x="5584706" y="2308921"/>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TRADE SECRETS</a:t>
          </a:r>
          <a:endParaRPr lang="en-US" sz="1200" b="1" kern="1200" dirty="0">
            <a:solidFill>
              <a:schemeClr val="tx2">
                <a:lumMod val="75000"/>
              </a:schemeClr>
            </a:solidFill>
          </a:endParaRPr>
        </a:p>
      </dsp:txBody>
      <dsp:txXfrm>
        <a:off x="5584706" y="2308921"/>
        <a:ext cx="1073655" cy="536827"/>
      </dsp:txXfrm>
    </dsp:sp>
    <dsp:sp modelId="{A48BE147-62FF-4F81-AC7F-B65F5FCEA18D}">
      <dsp:nvSpPr>
        <dsp:cNvPr id="0" name=""/>
        <dsp:cNvSpPr/>
      </dsp:nvSpPr>
      <dsp:spPr>
        <a:xfrm>
          <a:off x="6883829" y="2308921"/>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TRADE NAMES</a:t>
          </a:r>
          <a:endParaRPr lang="en-US" sz="1200" b="1" kern="1200" dirty="0">
            <a:solidFill>
              <a:schemeClr val="tx2">
                <a:lumMod val="75000"/>
              </a:schemeClr>
            </a:solidFill>
          </a:endParaRPr>
        </a:p>
      </dsp:txBody>
      <dsp:txXfrm>
        <a:off x="6883829" y="2308921"/>
        <a:ext cx="1073655" cy="536827"/>
      </dsp:txXfrm>
    </dsp:sp>
    <dsp:sp modelId="{32B4103C-057A-4BE5-9C2D-2FF189DE15FD}">
      <dsp:nvSpPr>
        <dsp:cNvPr id="0" name=""/>
        <dsp:cNvSpPr/>
      </dsp:nvSpPr>
      <dsp:spPr>
        <a:xfrm>
          <a:off x="7152243" y="3071217"/>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TRADE MARKS</a:t>
          </a:r>
          <a:endParaRPr lang="en-US" sz="1200" b="1" kern="1200" dirty="0">
            <a:solidFill>
              <a:schemeClr val="tx2">
                <a:lumMod val="75000"/>
              </a:schemeClr>
            </a:solidFill>
          </a:endParaRPr>
        </a:p>
      </dsp:txBody>
      <dsp:txXfrm>
        <a:off x="7152243" y="3071217"/>
        <a:ext cx="1073655" cy="536827"/>
      </dsp:txXfrm>
    </dsp:sp>
    <dsp:sp modelId="{9E6876F0-5A62-4E84-939C-CBEFDC73D7FE}">
      <dsp:nvSpPr>
        <dsp:cNvPr id="0" name=""/>
        <dsp:cNvSpPr/>
      </dsp:nvSpPr>
      <dsp:spPr>
        <a:xfrm>
          <a:off x="7152243" y="3833512"/>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COMMERCIAL TITLES</a:t>
          </a:r>
          <a:endParaRPr lang="en-US" sz="1200" b="1" kern="1200" dirty="0">
            <a:solidFill>
              <a:schemeClr val="tx2">
                <a:lumMod val="75000"/>
              </a:schemeClr>
            </a:solidFill>
          </a:endParaRPr>
        </a:p>
      </dsp:txBody>
      <dsp:txXfrm>
        <a:off x="7152243" y="3833512"/>
        <a:ext cx="1073655" cy="536827"/>
      </dsp:txXfrm>
    </dsp:sp>
    <dsp:sp modelId="{28EA40FC-A344-45F4-97F1-AF3794CBF086}">
      <dsp:nvSpPr>
        <dsp:cNvPr id="0" name=""/>
        <dsp:cNvSpPr/>
      </dsp:nvSpPr>
      <dsp:spPr>
        <a:xfrm>
          <a:off x="7152243" y="4595807"/>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DOMAIN NAMES</a:t>
          </a:r>
          <a:endParaRPr lang="en-US" sz="1200" b="1" kern="1200" dirty="0">
            <a:solidFill>
              <a:schemeClr val="tx2">
                <a:lumMod val="75000"/>
              </a:schemeClr>
            </a:solidFill>
          </a:endParaRPr>
        </a:p>
      </dsp:txBody>
      <dsp:txXfrm>
        <a:off x="7152243" y="4595807"/>
        <a:ext cx="1073655" cy="536827"/>
      </dsp:txXfrm>
    </dsp:sp>
    <dsp:sp modelId="{ECA60B8C-2EA6-470A-A79B-636150A67834}">
      <dsp:nvSpPr>
        <dsp:cNvPr id="0" name=""/>
        <dsp:cNvSpPr/>
      </dsp:nvSpPr>
      <dsp:spPr>
        <a:xfrm>
          <a:off x="7152243" y="5358103"/>
          <a:ext cx="1073655" cy="536827"/>
        </a:xfrm>
        <a:prstGeom prst="rect">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tr-TR" sz="1200" b="1" kern="1200" dirty="0" smtClean="0">
              <a:solidFill>
                <a:schemeClr val="tx2">
                  <a:lumMod val="75000"/>
                </a:schemeClr>
              </a:solidFill>
            </a:rPr>
            <a:t>GEOGRAPHICAL INDICATIONS</a:t>
          </a:r>
          <a:endParaRPr lang="en-US" sz="1200" b="1" kern="1200" dirty="0">
            <a:solidFill>
              <a:schemeClr val="tx2">
                <a:lumMod val="75000"/>
              </a:schemeClr>
            </a:solidFill>
          </a:endParaRPr>
        </a:p>
      </dsp:txBody>
      <dsp:txXfrm>
        <a:off x="7152243" y="5358103"/>
        <a:ext cx="1073655" cy="5368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81B18-F28D-4715-8BCA-CE497411128D}" type="datetimeFigureOut">
              <a:rPr lang="en-US" smtClean="0"/>
              <a:t>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E0CED-3901-415E-AB8D-199C30C8737E}" type="slidenum">
              <a:rPr lang="en-US" smtClean="0"/>
              <a:t>‹#›</a:t>
            </a:fld>
            <a:endParaRPr lang="en-US"/>
          </a:p>
        </p:txBody>
      </p:sp>
    </p:spTree>
    <p:extLst>
      <p:ext uri="{BB962C8B-B14F-4D97-AF65-F5344CB8AC3E}">
        <p14:creationId xmlns:p14="http://schemas.microsoft.com/office/powerpoint/2010/main" val="574632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lienbildplatzhalter 1"/>
          <p:cNvSpPr>
            <a:spLocks noGrp="1" noRot="1" noChangeAspect="1" noTextEdit="1"/>
          </p:cNvSpPr>
          <p:nvPr>
            <p:ph type="sldImg"/>
          </p:nvPr>
        </p:nvSpPr>
        <p:spPr bwMode="auto">
          <a:xfrm>
            <a:off x="995363" y="530225"/>
            <a:ext cx="5113337" cy="3835400"/>
          </a:xfrm>
          <a:noFill/>
          <a:ln>
            <a:solidFill>
              <a:srgbClr val="000000"/>
            </a:solidFill>
            <a:miter lim="800000"/>
            <a:headEnd/>
            <a:tailEnd/>
          </a:ln>
        </p:spPr>
      </p:sp>
      <p:sp>
        <p:nvSpPr>
          <p:cNvPr id="54275" name="Notizenplatzhalter 2"/>
          <p:cNvSpPr>
            <a:spLocks noGrp="1"/>
          </p:cNvSpPr>
          <p:nvPr>
            <p:ph type="body" idx="1"/>
          </p:nvPr>
        </p:nvSpPr>
        <p:spPr>
          <a:xfrm>
            <a:off x="484188" y="4503738"/>
            <a:ext cx="6178550" cy="5311775"/>
          </a:xfrm>
        </p:spPr>
        <p:txBody>
          <a:bodyPr lIns="95781" tIns="47890" rIns="95781" bIns="47890"/>
          <a:lstStyle/>
          <a:p>
            <a:pPr eaLnBrk="1" hangingPunct="1"/>
            <a:endParaRPr lang="en-GB" dirty="0" smtClean="0"/>
          </a:p>
        </p:txBody>
      </p:sp>
      <p:sp>
        <p:nvSpPr>
          <p:cNvPr id="54276" name="Foliennummernplatzhalter 3"/>
          <p:cNvSpPr txBox="1">
            <a:spLocks noGrp="1"/>
          </p:cNvSpPr>
          <p:nvPr/>
        </p:nvSpPr>
        <p:spPr bwMode="auto">
          <a:xfrm>
            <a:off x="4022725" y="9720263"/>
            <a:ext cx="3078163" cy="509587"/>
          </a:xfrm>
          <a:prstGeom prst="rect">
            <a:avLst/>
          </a:prstGeom>
          <a:noFill/>
          <a:ln w="9525">
            <a:noFill/>
            <a:miter lim="800000"/>
            <a:headEnd/>
            <a:tailEnd/>
          </a:ln>
        </p:spPr>
        <p:txBody>
          <a:bodyPr lIns="95781" tIns="47890" rIns="95781" bIns="47890" anchor="b"/>
          <a:lstStyle/>
          <a:p>
            <a:pPr algn="r" defTabSz="915988"/>
            <a:fld id="{FA539778-6FC9-4990-8447-91AB36AF7DC6}" type="slidenum">
              <a:rPr lang="de-DE" sz="1400"/>
              <a:pPr algn="r" defTabSz="915988"/>
              <a:t>7</a:t>
            </a:fld>
            <a:endParaRPr lang="de-DE" sz="1400"/>
          </a:p>
        </p:txBody>
      </p:sp>
    </p:spTree>
    <p:extLst>
      <p:ext uri="{BB962C8B-B14F-4D97-AF65-F5344CB8AC3E}">
        <p14:creationId xmlns:p14="http://schemas.microsoft.com/office/powerpoint/2010/main" val="84931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lienbildplatzhalter 1"/>
          <p:cNvSpPr>
            <a:spLocks noGrp="1" noRot="1" noChangeAspect="1" noTextEdit="1"/>
          </p:cNvSpPr>
          <p:nvPr>
            <p:ph type="sldImg"/>
          </p:nvPr>
        </p:nvSpPr>
        <p:spPr bwMode="auto">
          <a:xfrm>
            <a:off x="995363" y="530225"/>
            <a:ext cx="5113337" cy="3835400"/>
          </a:xfrm>
          <a:noFill/>
          <a:ln>
            <a:solidFill>
              <a:srgbClr val="000000"/>
            </a:solidFill>
            <a:miter lim="800000"/>
            <a:headEnd/>
            <a:tailEnd/>
          </a:ln>
        </p:spPr>
      </p:sp>
      <p:sp>
        <p:nvSpPr>
          <p:cNvPr id="131075" name="Notizenplatzhalter 2"/>
          <p:cNvSpPr>
            <a:spLocks noGrp="1"/>
          </p:cNvSpPr>
          <p:nvPr>
            <p:ph type="body" idx="1"/>
          </p:nvPr>
        </p:nvSpPr>
        <p:spPr>
          <a:xfrm>
            <a:off x="484188" y="4503738"/>
            <a:ext cx="6178550" cy="5311775"/>
          </a:xfrm>
        </p:spPr>
        <p:txBody>
          <a:bodyPr lIns="95781" tIns="47890" rIns="95781" bIns="47890"/>
          <a:lstStyle/>
          <a:p>
            <a:pPr eaLnBrk="1" hangingPunct="1"/>
            <a:endParaRPr lang="en-GB" dirty="0" smtClean="0"/>
          </a:p>
          <a:p>
            <a:pPr eaLnBrk="1" hangingPunct="1"/>
            <a:endParaRPr lang="en-GB" b="1" dirty="0" smtClean="0"/>
          </a:p>
        </p:txBody>
      </p:sp>
      <p:sp>
        <p:nvSpPr>
          <p:cNvPr id="131076" name="Foliennummernplatzhalter 3"/>
          <p:cNvSpPr txBox="1">
            <a:spLocks noGrp="1"/>
          </p:cNvSpPr>
          <p:nvPr/>
        </p:nvSpPr>
        <p:spPr bwMode="auto">
          <a:xfrm>
            <a:off x="4022725" y="9720263"/>
            <a:ext cx="3078163" cy="509587"/>
          </a:xfrm>
          <a:prstGeom prst="rect">
            <a:avLst/>
          </a:prstGeom>
          <a:noFill/>
          <a:ln w="9525">
            <a:noFill/>
            <a:miter lim="800000"/>
            <a:headEnd/>
            <a:tailEnd/>
          </a:ln>
        </p:spPr>
        <p:txBody>
          <a:bodyPr lIns="95781" tIns="47890" rIns="95781" bIns="47890" anchor="b"/>
          <a:lstStyle/>
          <a:p>
            <a:pPr algn="r" defTabSz="915988"/>
            <a:fld id="{64114C86-C6C1-4A4A-96D3-23D5E57EA920}" type="slidenum">
              <a:rPr lang="de-DE" sz="1400"/>
              <a:pPr algn="r" defTabSz="915988"/>
              <a:t>8</a:t>
            </a:fld>
            <a:endParaRPr lang="de-DE" sz="1400"/>
          </a:p>
        </p:txBody>
      </p:sp>
    </p:spTree>
    <p:extLst>
      <p:ext uri="{BB962C8B-B14F-4D97-AF65-F5344CB8AC3E}">
        <p14:creationId xmlns:p14="http://schemas.microsoft.com/office/powerpoint/2010/main" val="34362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C726A876-2EA1-4566-AEF2-DC819EC08C7D}" type="datetime1">
              <a:rPr lang="tr-TR" smtClean="0"/>
              <a:t>6.02.2017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08914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4DC9A21-C31D-4AAB-88DC-76377A26394B}" type="datetime1">
              <a:rPr lang="tr-TR" smtClean="0"/>
              <a:t>6.02.2017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33168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3D022BA-4466-4BFB-9763-E27A1CCF1A74}" type="datetime1">
              <a:rPr lang="tr-TR" smtClean="0"/>
              <a:t>6.02.2017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109521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1E75F1C-B531-43BB-A16C-E3EC9A1642A0}" type="datetime1">
              <a:rPr lang="tr-TR" smtClean="0"/>
              <a:t>6.02.2017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208544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74CA3-AA27-4CB6-BB5D-18BE27A5DB88}" type="datetime1">
              <a:rPr lang="tr-TR" smtClean="0"/>
              <a:t>6.02.2017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11493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1D56EFC7-D391-4443-A378-D4A5EBF6F1C8}" type="datetime1">
              <a:rPr lang="tr-TR" smtClean="0"/>
              <a:t>6.02.2017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09032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FA501D8A-3920-4400-83A0-90F45A187921}" type="datetime1">
              <a:rPr lang="tr-TR" smtClean="0"/>
              <a:t>6.02.2017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96213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E19DC202-04B3-4C7A-B51A-CA9D88111267}" type="datetime1">
              <a:rPr lang="tr-TR" smtClean="0"/>
              <a:t>6.02.2017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74314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C6E68-30CF-48E3-903F-169B9568B428}" type="datetime1">
              <a:rPr lang="tr-TR" smtClean="0"/>
              <a:t>6.02.2017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336829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A0164-4E80-4157-9D9F-C60E3E8578EE}" type="datetime1">
              <a:rPr lang="tr-TR" smtClean="0"/>
              <a:t>6.02.2017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85147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7905D-196B-4A67-AF51-C74173BE0D5C}" type="datetime1">
              <a:rPr lang="tr-TR" smtClean="0"/>
              <a:t>6.02.2017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73348CA-CA2F-47B8-B9BC-1054D4424A8A}" type="slidenum">
              <a:rPr lang="tr-TR" smtClean="0"/>
              <a:t>‹#›</a:t>
            </a:fld>
            <a:endParaRPr lang="tr-TR"/>
          </a:p>
        </p:txBody>
      </p:sp>
    </p:spTree>
    <p:extLst>
      <p:ext uri="{BB962C8B-B14F-4D97-AF65-F5344CB8AC3E}">
        <p14:creationId xmlns:p14="http://schemas.microsoft.com/office/powerpoint/2010/main" val="167025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C2F80-BF89-4971-A185-AEADD50663C6}" type="datetime1">
              <a:rPr lang="tr-TR" smtClean="0"/>
              <a:t>6.02.2017</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348CA-CA2F-47B8-B9BC-1054D4424A8A}" type="slidenum">
              <a:rPr lang="tr-TR" smtClean="0"/>
              <a:t>‹#›</a:t>
            </a:fld>
            <a:endParaRPr lang="tr-TR"/>
          </a:p>
        </p:txBody>
      </p:sp>
    </p:spTree>
    <p:extLst>
      <p:ext uri="{BB962C8B-B14F-4D97-AF65-F5344CB8AC3E}">
        <p14:creationId xmlns:p14="http://schemas.microsoft.com/office/powerpoint/2010/main" val="183272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imgres?imgurl=http://www.dizdarsteel.com/cat_images/1098794096166.jpg&amp;imgrefurl=http://www.dizdarsteel.com/face/index.php?prod=yes&amp;cat_id=31&amp;lang=tr&amp;page=urunler&amp;usg=__QPG-8uo32jajMnwzbzK-q8ckS34=&amp;h=467&amp;w=380&amp;sz=51&amp;hl=en&amp;start=143&amp;um=1&amp;tbnid=3F1DSdmw8m-1yM:&amp;tbnh=128&amp;tbnw=104&amp;prev=/images?q=bardak&amp;start=140&amp;ndsp=20&amp;um=1&amp;hl=en&amp;rls=com.microsoft:en-us:IE-SearchBox&amp;rlz=1I7WZPA&amp;sa=N"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ahtakalebazaar.com/content_files/prd_images/renkli%20bardak.jpg&amp;imgrefurl=http://www.tahtakalebazaar.com/asp/listgroup.asp?group=020-2-040&amp;usg=__gwSAL1DBrtqQMhasKHa6Nd1gELQ=&amp;h=563&amp;w=375&amp;sz=21&amp;hl=en&amp;start=7&amp;um=1&amp;tbnid=uyAIhpjFO2gRCM:&amp;tbnh=133&amp;tbnw=89&amp;prev=/images?q=bardak&amp;ndsp=20&amp;um=1&amp;hl=en&amp;rls=com.microsoft:en-us:IE-SearchBox&amp;rlz=1I7WZPA&amp;sa=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78695"/>
          </a:xfrm>
        </p:spPr>
        <p:txBody>
          <a:bodyPr>
            <a:normAutofit/>
          </a:bodyPr>
          <a:lstStyle/>
          <a:p>
            <a:r>
              <a:rPr lang="tr-TR" b="1" dirty="0" smtClean="0">
                <a:solidFill>
                  <a:schemeClr val="tx2">
                    <a:lumMod val="75000"/>
                  </a:schemeClr>
                </a:solidFill>
                <a:latin typeface="Times New Roman" pitchFamily="18" charset="0"/>
                <a:cs typeface="Times New Roman" pitchFamily="18" charset="0"/>
              </a:rPr>
              <a:t>INTRODUCTION TO INTELLECTUAL PROPERTY RIGHTS</a:t>
            </a:r>
            <a:endParaRPr lang="tr-TR" b="1" dirty="0">
              <a:solidFill>
                <a:schemeClr val="tx2">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a:t>
            </a:fld>
            <a:endParaRPr lang="tr-TR" dirty="0"/>
          </a:p>
        </p:txBody>
      </p:sp>
    </p:spTree>
    <p:extLst>
      <p:ext uri="{BB962C8B-B14F-4D97-AF65-F5344CB8AC3E}">
        <p14:creationId xmlns:p14="http://schemas.microsoft.com/office/powerpoint/2010/main" val="8282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pPr algn="l"/>
            <a:r>
              <a:rPr lang="tr-TR" dirty="0" err="1" smtClean="0">
                <a:solidFill>
                  <a:schemeClr val="accent1">
                    <a:lumMod val="50000"/>
                  </a:schemeClr>
                </a:solidFill>
              </a:rPr>
              <a:t>Abstract</a:t>
            </a:r>
            <a:r>
              <a:rPr lang="tr-TR" dirty="0" smtClean="0">
                <a:solidFill>
                  <a:schemeClr val="accent1">
                    <a:lumMod val="50000"/>
                  </a:schemeClr>
                </a:solidFill>
              </a:rPr>
              <a:t> Nature</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endParaRPr lang="tr-TR" dirty="0" smtClean="0">
              <a:solidFill>
                <a:schemeClr val="accent1">
                  <a:lumMod val="50000"/>
                </a:schemeClr>
              </a:solidFill>
            </a:endParaRPr>
          </a:p>
          <a:p>
            <a:r>
              <a:rPr lang="en-US" dirty="0" smtClean="0">
                <a:solidFill>
                  <a:schemeClr val="accent1">
                    <a:lumMod val="50000"/>
                  </a:schemeClr>
                </a:solidFill>
              </a:rPr>
              <a:t>IPR</a:t>
            </a:r>
            <a:r>
              <a:rPr lang="tr-TR" dirty="0" smtClean="0">
                <a:solidFill>
                  <a:schemeClr val="accent1">
                    <a:lumMod val="50000"/>
                  </a:schemeClr>
                </a:solidFill>
              </a:rPr>
              <a:t>’s</a:t>
            </a:r>
            <a:r>
              <a:rPr lang="en-US" dirty="0" smtClean="0">
                <a:solidFill>
                  <a:schemeClr val="accent1">
                    <a:lumMod val="50000"/>
                  </a:schemeClr>
                </a:solidFill>
              </a:rPr>
              <a:t> are not tangible</a:t>
            </a:r>
            <a:endParaRPr lang="tr-TR" dirty="0" smtClean="0">
              <a:solidFill>
                <a:schemeClr val="accent1">
                  <a:lumMod val="50000"/>
                </a:schemeClr>
              </a:solidFill>
            </a:endParaRPr>
          </a:p>
          <a:p>
            <a:r>
              <a:rPr lang="tr-TR" dirty="0" smtClean="0">
                <a:solidFill>
                  <a:schemeClr val="accent1">
                    <a:lumMod val="50000"/>
                  </a:schemeClr>
                </a:solidFill>
              </a:rPr>
              <a:t>A </a:t>
            </a:r>
            <a:r>
              <a:rPr lang="tr-TR" dirty="0" err="1" smtClean="0">
                <a:solidFill>
                  <a:schemeClr val="accent1">
                    <a:lumMod val="50000"/>
                  </a:schemeClr>
                </a:solidFill>
              </a:rPr>
              <a:t>person</a:t>
            </a:r>
            <a:r>
              <a:rPr lang="tr-TR" dirty="0" smtClean="0">
                <a:solidFill>
                  <a:schemeClr val="accent1">
                    <a:lumMod val="50000"/>
                  </a:schemeClr>
                </a:solidFill>
              </a:rPr>
              <a:t> </a:t>
            </a:r>
            <a:r>
              <a:rPr lang="tr-TR" dirty="0" err="1" smtClean="0">
                <a:solidFill>
                  <a:schemeClr val="accent1">
                    <a:lumMod val="50000"/>
                  </a:schemeClr>
                </a:solidFill>
              </a:rPr>
              <a:t>who</a:t>
            </a:r>
            <a:r>
              <a:rPr lang="tr-TR" dirty="0" smtClean="0">
                <a:solidFill>
                  <a:schemeClr val="accent1">
                    <a:lumMod val="50000"/>
                  </a:schemeClr>
                </a:solidFill>
              </a:rPr>
              <a:t> </a:t>
            </a:r>
            <a:r>
              <a:rPr lang="tr-TR" dirty="0" err="1" smtClean="0">
                <a:solidFill>
                  <a:schemeClr val="accent1">
                    <a:lumMod val="50000"/>
                  </a:schemeClr>
                </a:solidFill>
              </a:rPr>
              <a:t>owns</a:t>
            </a:r>
            <a:r>
              <a:rPr lang="tr-TR" dirty="0" smtClean="0">
                <a:solidFill>
                  <a:schemeClr val="accent1">
                    <a:lumMod val="50000"/>
                  </a:schemeClr>
                </a:solidFill>
              </a:rPr>
              <a:t> </a:t>
            </a:r>
            <a:r>
              <a:rPr lang="tr-TR" dirty="0" err="1" smtClean="0">
                <a:solidFill>
                  <a:schemeClr val="accent1">
                    <a:lumMod val="50000"/>
                  </a:schemeClr>
                </a:solidFill>
              </a:rPr>
              <a:t>the</a:t>
            </a:r>
            <a:r>
              <a:rPr lang="tr-TR" dirty="0" smtClean="0">
                <a:solidFill>
                  <a:schemeClr val="accent1">
                    <a:lumMod val="50000"/>
                  </a:schemeClr>
                </a:solidFill>
              </a:rPr>
              <a:t> </a:t>
            </a:r>
            <a:r>
              <a:rPr lang="tr-TR" dirty="0" err="1" smtClean="0">
                <a:solidFill>
                  <a:schemeClr val="accent1">
                    <a:lumMod val="50000"/>
                  </a:schemeClr>
                </a:solidFill>
              </a:rPr>
              <a:t>tangible</a:t>
            </a:r>
            <a:r>
              <a:rPr lang="tr-TR" dirty="0" smtClean="0">
                <a:solidFill>
                  <a:schemeClr val="accent1">
                    <a:lumMod val="50000"/>
                  </a:schemeClr>
                </a:solidFill>
              </a:rPr>
              <a:t> </a:t>
            </a:r>
            <a:r>
              <a:rPr lang="tr-TR" dirty="0" err="1" smtClean="0">
                <a:solidFill>
                  <a:schemeClr val="accent1">
                    <a:lumMod val="50000"/>
                  </a:schemeClr>
                </a:solidFill>
              </a:rPr>
              <a:t>property</a:t>
            </a:r>
            <a:r>
              <a:rPr lang="tr-TR" dirty="0" smtClean="0">
                <a:solidFill>
                  <a:schemeClr val="accent1">
                    <a:lumMod val="50000"/>
                  </a:schemeClr>
                </a:solidFill>
              </a:rPr>
              <a:t> </a:t>
            </a:r>
            <a:r>
              <a:rPr lang="tr-TR" dirty="0" err="1" smtClean="0">
                <a:solidFill>
                  <a:schemeClr val="accent1">
                    <a:lumMod val="50000"/>
                  </a:schemeClr>
                </a:solidFill>
              </a:rPr>
              <a:t>does</a:t>
            </a:r>
            <a:r>
              <a:rPr lang="tr-TR" dirty="0" smtClean="0">
                <a:solidFill>
                  <a:schemeClr val="accent1">
                    <a:lumMod val="50000"/>
                  </a:schemeClr>
                </a:solidFill>
              </a:rPr>
              <a:t> not </a:t>
            </a:r>
            <a:r>
              <a:rPr lang="tr-TR" dirty="0" err="1" smtClean="0">
                <a:solidFill>
                  <a:schemeClr val="accent1">
                    <a:lumMod val="50000"/>
                  </a:schemeClr>
                </a:solidFill>
              </a:rPr>
              <a:t>have</a:t>
            </a:r>
            <a:r>
              <a:rPr lang="tr-TR" dirty="0" smtClean="0">
                <a:solidFill>
                  <a:schemeClr val="accent1">
                    <a:lumMod val="50000"/>
                  </a:schemeClr>
                </a:solidFill>
              </a:rPr>
              <a:t> </a:t>
            </a:r>
            <a:r>
              <a:rPr lang="tr-TR" dirty="0" err="1" smtClean="0">
                <a:solidFill>
                  <a:schemeClr val="accent1">
                    <a:lumMod val="50000"/>
                  </a:schemeClr>
                </a:solidFill>
              </a:rPr>
              <a:t>to</a:t>
            </a:r>
            <a:r>
              <a:rPr lang="tr-TR" dirty="0" smtClean="0">
                <a:solidFill>
                  <a:schemeClr val="accent1">
                    <a:lumMod val="50000"/>
                  </a:schemeClr>
                </a:solidFill>
              </a:rPr>
              <a:t> be (</a:t>
            </a:r>
            <a:r>
              <a:rPr lang="tr-TR" dirty="0" err="1" smtClean="0">
                <a:solidFill>
                  <a:schemeClr val="accent1">
                    <a:lumMod val="50000"/>
                  </a:schemeClr>
                </a:solidFill>
              </a:rPr>
              <a:t>and</a:t>
            </a:r>
            <a:r>
              <a:rPr lang="tr-TR" dirty="0" smtClean="0">
                <a:solidFill>
                  <a:schemeClr val="accent1">
                    <a:lumMod val="50000"/>
                  </a:schemeClr>
                </a:solidFill>
              </a:rPr>
              <a:t> </a:t>
            </a:r>
            <a:r>
              <a:rPr lang="tr-TR" dirty="0" err="1" smtClean="0">
                <a:solidFill>
                  <a:schemeClr val="accent1">
                    <a:lumMod val="50000"/>
                  </a:schemeClr>
                </a:solidFill>
              </a:rPr>
              <a:t>usually</a:t>
            </a:r>
            <a:r>
              <a:rPr lang="tr-TR" dirty="0" smtClean="0">
                <a:solidFill>
                  <a:schemeClr val="accent1">
                    <a:lumMod val="50000"/>
                  </a:schemeClr>
                </a:solidFill>
              </a:rPr>
              <a:t> </a:t>
            </a:r>
            <a:r>
              <a:rPr lang="tr-TR" dirty="0" err="1" smtClean="0">
                <a:solidFill>
                  <a:schemeClr val="accent1">
                    <a:lumMod val="50000"/>
                  </a:schemeClr>
                </a:solidFill>
              </a:rPr>
              <a:t>isn’t</a:t>
            </a:r>
            <a:r>
              <a:rPr lang="tr-TR" dirty="0" smtClean="0">
                <a:solidFill>
                  <a:schemeClr val="accent1">
                    <a:lumMod val="50000"/>
                  </a:schemeClr>
                </a:solidFill>
              </a:rPr>
              <a:t>) </a:t>
            </a:r>
            <a:r>
              <a:rPr lang="tr-TR" dirty="0" err="1" smtClean="0">
                <a:solidFill>
                  <a:schemeClr val="accent1">
                    <a:lumMod val="50000"/>
                  </a:schemeClr>
                </a:solidFill>
              </a:rPr>
              <a:t>the</a:t>
            </a:r>
            <a:r>
              <a:rPr lang="tr-TR" dirty="0" smtClean="0">
                <a:solidFill>
                  <a:schemeClr val="accent1">
                    <a:lumMod val="50000"/>
                  </a:schemeClr>
                </a:solidFill>
              </a:rPr>
              <a:t> </a:t>
            </a:r>
            <a:r>
              <a:rPr lang="tr-TR" dirty="0" err="1" smtClean="0">
                <a:solidFill>
                  <a:schemeClr val="accent1">
                    <a:lumMod val="50000"/>
                  </a:schemeClr>
                </a:solidFill>
              </a:rPr>
              <a:t>owner</a:t>
            </a:r>
            <a:r>
              <a:rPr lang="tr-TR" dirty="0" smtClean="0">
                <a:solidFill>
                  <a:schemeClr val="accent1">
                    <a:lumMod val="50000"/>
                  </a:schemeClr>
                </a:solidFill>
              </a:rPr>
              <a:t> of </a:t>
            </a:r>
            <a:r>
              <a:rPr lang="tr-TR" dirty="0" err="1" smtClean="0">
                <a:solidFill>
                  <a:schemeClr val="accent1">
                    <a:lumMod val="50000"/>
                  </a:schemeClr>
                </a:solidFill>
              </a:rPr>
              <a:t>the</a:t>
            </a:r>
            <a:r>
              <a:rPr lang="tr-TR" dirty="0" smtClean="0">
                <a:solidFill>
                  <a:schemeClr val="accent1">
                    <a:lumMod val="50000"/>
                  </a:schemeClr>
                </a:solidFill>
              </a:rPr>
              <a:t> IPR</a:t>
            </a:r>
          </a:p>
          <a:p>
            <a:pPr lvl="1"/>
            <a:r>
              <a:rPr lang="tr-TR" dirty="0" err="1" smtClean="0">
                <a:solidFill>
                  <a:schemeClr val="accent1">
                    <a:lumMod val="50000"/>
                  </a:schemeClr>
                </a:solidFill>
              </a:rPr>
              <a:t>Eg</a:t>
            </a:r>
            <a:r>
              <a:rPr lang="tr-TR" dirty="0" smtClean="0">
                <a:solidFill>
                  <a:schemeClr val="accent1">
                    <a:lumMod val="50000"/>
                  </a:schemeClr>
                </a:solidFill>
              </a:rPr>
              <a:t>.: A </a:t>
            </a:r>
            <a:r>
              <a:rPr lang="tr-TR" dirty="0" err="1" smtClean="0">
                <a:solidFill>
                  <a:schemeClr val="accent1">
                    <a:lumMod val="50000"/>
                  </a:schemeClr>
                </a:solidFill>
              </a:rPr>
              <a:t>person</a:t>
            </a:r>
            <a:r>
              <a:rPr lang="tr-TR" dirty="0" smtClean="0">
                <a:solidFill>
                  <a:schemeClr val="accent1">
                    <a:lumMod val="50000"/>
                  </a:schemeClr>
                </a:solidFill>
              </a:rPr>
              <a:t> </a:t>
            </a:r>
            <a:r>
              <a:rPr lang="tr-TR" dirty="0" err="1" smtClean="0">
                <a:solidFill>
                  <a:schemeClr val="accent1">
                    <a:lumMod val="50000"/>
                  </a:schemeClr>
                </a:solidFill>
              </a:rPr>
              <a:t>who</a:t>
            </a:r>
            <a:r>
              <a:rPr lang="tr-TR" dirty="0" smtClean="0">
                <a:solidFill>
                  <a:schemeClr val="accent1">
                    <a:lumMod val="50000"/>
                  </a:schemeClr>
                </a:solidFill>
              </a:rPr>
              <a:t> </a:t>
            </a:r>
            <a:r>
              <a:rPr lang="tr-TR" dirty="0" err="1" smtClean="0">
                <a:solidFill>
                  <a:schemeClr val="accent1">
                    <a:lumMod val="50000"/>
                  </a:schemeClr>
                </a:solidFill>
              </a:rPr>
              <a:t>bought</a:t>
            </a:r>
            <a:r>
              <a:rPr lang="tr-TR" dirty="0" smtClean="0">
                <a:solidFill>
                  <a:schemeClr val="accent1">
                    <a:lumMod val="50000"/>
                  </a:schemeClr>
                </a:solidFill>
              </a:rPr>
              <a:t> a </a:t>
            </a:r>
            <a:r>
              <a:rPr lang="tr-TR" dirty="0" err="1" smtClean="0">
                <a:solidFill>
                  <a:schemeClr val="accent1">
                    <a:lumMod val="50000"/>
                  </a:schemeClr>
                </a:solidFill>
              </a:rPr>
              <a:t>smart</a:t>
            </a:r>
            <a:r>
              <a:rPr lang="tr-TR" dirty="0" smtClean="0">
                <a:solidFill>
                  <a:schemeClr val="accent1">
                    <a:lumMod val="50000"/>
                  </a:schemeClr>
                </a:solidFill>
              </a:rPr>
              <a:t> </a:t>
            </a:r>
            <a:r>
              <a:rPr lang="tr-TR" dirty="0" err="1" smtClean="0">
                <a:solidFill>
                  <a:schemeClr val="accent1">
                    <a:lumMod val="50000"/>
                  </a:schemeClr>
                </a:solidFill>
              </a:rPr>
              <a:t>phone</a:t>
            </a:r>
            <a:r>
              <a:rPr lang="tr-TR" dirty="0" smtClean="0">
                <a:solidFill>
                  <a:schemeClr val="accent1">
                    <a:lumMod val="50000"/>
                  </a:schemeClr>
                </a:solidFill>
              </a:rPr>
              <a:t> has </a:t>
            </a:r>
            <a:r>
              <a:rPr lang="tr-TR" dirty="0" err="1" smtClean="0">
                <a:solidFill>
                  <a:schemeClr val="accent1">
                    <a:lumMod val="50000"/>
                  </a:schemeClr>
                </a:solidFill>
              </a:rPr>
              <a:t>only</a:t>
            </a:r>
            <a:r>
              <a:rPr lang="tr-TR" dirty="0" smtClean="0">
                <a:solidFill>
                  <a:schemeClr val="accent1">
                    <a:lumMod val="50000"/>
                  </a:schemeClr>
                </a:solidFill>
              </a:rPr>
              <a:t> </a:t>
            </a:r>
            <a:r>
              <a:rPr lang="tr-TR" dirty="0" err="1" smtClean="0">
                <a:solidFill>
                  <a:schemeClr val="accent1">
                    <a:lumMod val="50000"/>
                  </a:schemeClr>
                </a:solidFill>
              </a:rPr>
              <a:t>the</a:t>
            </a:r>
            <a:r>
              <a:rPr lang="tr-TR" dirty="0" smtClean="0">
                <a:solidFill>
                  <a:schemeClr val="accent1">
                    <a:lumMod val="50000"/>
                  </a:schemeClr>
                </a:solidFill>
              </a:rPr>
              <a:t> </a:t>
            </a:r>
            <a:r>
              <a:rPr lang="tr-TR" dirty="0" err="1" smtClean="0">
                <a:solidFill>
                  <a:schemeClr val="accent1">
                    <a:lumMod val="50000"/>
                  </a:schemeClr>
                </a:solidFill>
              </a:rPr>
              <a:t>right</a:t>
            </a:r>
            <a:r>
              <a:rPr lang="tr-TR" dirty="0" smtClean="0">
                <a:solidFill>
                  <a:schemeClr val="accent1">
                    <a:lumMod val="50000"/>
                  </a:schemeClr>
                </a:solidFill>
              </a:rPr>
              <a:t> </a:t>
            </a:r>
            <a:r>
              <a:rPr lang="tr-TR" dirty="0" err="1" smtClean="0">
                <a:solidFill>
                  <a:schemeClr val="accent1">
                    <a:lumMod val="50000"/>
                  </a:schemeClr>
                </a:solidFill>
              </a:rPr>
              <a:t>to</a:t>
            </a:r>
            <a:r>
              <a:rPr lang="tr-TR" dirty="0" smtClean="0">
                <a:solidFill>
                  <a:schemeClr val="accent1">
                    <a:lumMod val="50000"/>
                  </a:schemeClr>
                </a:solidFill>
              </a:rPr>
              <a:t> </a:t>
            </a:r>
            <a:r>
              <a:rPr lang="tr-TR" dirty="0" err="1" smtClean="0">
                <a:solidFill>
                  <a:schemeClr val="accent1">
                    <a:lumMod val="50000"/>
                  </a:schemeClr>
                </a:solidFill>
              </a:rPr>
              <a:t>use</a:t>
            </a:r>
            <a:r>
              <a:rPr lang="tr-TR" dirty="0" smtClean="0">
                <a:solidFill>
                  <a:schemeClr val="accent1">
                    <a:lumMod val="50000"/>
                  </a:schemeClr>
                </a:solidFill>
              </a:rPr>
              <a:t> </a:t>
            </a:r>
            <a:r>
              <a:rPr lang="tr-TR" dirty="0" err="1" smtClean="0">
                <a:solidFill>
                  <a:schemeClr val="accent1">
                    <a:lumMod val="50000"/>
                  </a:schemeClr>
                </a:solidFill>
              </a:rPr>
              <a:t>the</a:t>
            </a:r>
            <a:r>
              <a:rPr lang="tr-TR" dirty="0" smtClean="0">
                <a:solidFill>
                  <a:schemeClr val="accent1">
                    <a:lumMod val="50000"/>
                  </a:schemeClr>
                </a:solidFill>
              </a:rPr>
              <a:t> software on </a:t>
            </a:r>
            <a:r>
              <a:rPr lang="tr-TR" dirty="0" err="1" smtClean="0">
                <a:solidFill>
                  <a:schemeClr val="accent1">
                    <a:lumMod val="50000"/>
                  </a:schemeClr>
                </a:solidFill>
              </a:rPr>
              <a:t>agreed</a:t>
            </a:r>
            <a:r>
              <a:rPr lang="tr-TR" dirty="0" smtClean="0">
                <a:solidFill>
                  <a:schemeClr val="accent1">
                    <a:lumMod val="50000"/>
                  </a:schemeClr>
                </a:solidFill>
              </a:rPr>
              <a:t> </a:t>
            </a:r>
            <a:r>
              <a:rPr lang="tr-TR" dirty="0" err="1" smtClean="0">
                <a:solidFill>
                  <a:schemeClr val="accent1">
                    <a:lumMod val="50000"/>
                  </a:schemeClr>
                </a:solidFill>
              </a:rPr>
              <a:t>terms</a:t>
            </a:r>
            <a:r>
              <a:rPr lang="tr-TR" dirty="0" smtClean="0">
                <a:solidFill>
                  <a:schemeClr val="accent1">
                    <a:lumMod val="50000"/>
                  </a:schemeClr>
                </a:solidFill>
              </a:rPr>
              <a:t> </a:t>
            </a:r>
            <a:endParaRPr lang="en-US" dirty="0" smtClean="0">
              <a:solidFill>
                <a:schemeClr val="accent1">
                  <a:lumMod val="50000"/>
                </a:schemeClr>
              </a:solidFill>
            </a:endParaRPr>
          </a:p>
          <a:p>
            <a:endParaRPr lang="en-US" dirty="0">
              <a:solidFill>
                <a:schemeClr val="accent1">
                  <a:lumMod val="50000"/>
                </a:schemeClr>
              </a:solidFill>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10</a:t>
            </a:fld>
            <a:endParaRPr lang="tr-TR"/>
          </a:p>
        </p:txBody>
      </p:sp>
    </p:spTree>
    <p:extLst>
      <p:ext uri="{BB962C8B-B14F-4D97-AF65-F5344CB8AC3E}">
        <p14:creationId xmlns:p14="http://schemas.microsoft.com/office/powerpoint/2010/main" val="410458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l"/>
            <a:r>
              <a:rPr lang="tr-TR" dirty="0" err="1" smtClean="0">
                <a:solidFill>
                  <a:schemeClr val="tx2">
                    <a:lumMod val="75000"/>
                  </a:schemeClr>
                </a:solidFill>
              </a:rPr>
              <a:t>Novelty</a:t>
            </a:r>
            <a:endParaRPr lang="en-US" dirty="0">
              <a:solidFill>
                <a:schemeClr val="tx2">
                  <a:lumMod val="75000"/>
                </a:schemeClr>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tr-TR" dirty="0" err="1" smtClean="0">
                <a:solidFill>
                  <a:schemeClr val="tx2">
                    <a:lumMod val="75000"/>
                  </a:schemeClr>
                </a:solidFill>
              </a:rPr>
              <a:t>IPR’s</a:t>
            </a:r>
            <a:r>
              <a:rPr lang="tr-TR" dirty="0" smtClean="0">
                <a:solidFill>
                  <a:schemeClr val="tx2">
                    <a:lumMod val="75000"/>
                  </a:schemeClr>
                </a:solidFill>
              </a:rPr>
              <a:t> </a:t>
            </a:r>
            <a:r>
              <a:rPr lang="tr-TR" dirty="0" err="1" smtClean="0">
                <a:solidFill>
                  <a:schemeClr val="tx2">
                    <a:lumMod val="75000"/>
                  </a:schemeClr>
                </a:solidFill>
              </a:rPr>
              <a:t>are</a:t>
            </a:r>
            <a:r>
              <a:rPr lang="tr-TR" dirty="0" smtClean="0">
                <a:solidFill>
                  <a:schemeClr val="tx2">
                    <a:lumMod val="75000"/>
                  </a:schemeClr>
                </a:solidFill>
              </a:rPr>
              <a:t> </a:t>
            </a:r>
            <a:r>
              <a:rPr lang="tr-TR" dirty="0" err="1" smtClean="0">
                <a:solidFill>
                  <a:schemeClr val="tx2">
                    <a:lumMod val="75000"/>
                  </a:schemeClr>
                </a:solidFill>
              </a:rPr>
              <a:t>granted</a:t>
            </a:r>
            <a:r>
              <a:rPr lang="tr-TR" dirty="0" smtClean="0">
                <a:solidFill>
                  <a:schemeClr val="tx2">
                    <a:lumMod val="75000"/>
                  </a:schemeClr>
                </a:solidFill>
              </a:rPr>
              <a:t> in </a:t>
            </a:r>
            <a:r>
              <a:rPr lang="tr-TR" dirty="0" err="1">
                <a:solidFill>
                  <a:schemeClr val="tx2">
                    <a:lumMod val="75000"/>
                  </a:schemeClr>
                </a:solidFill>
              </a:rPr>
              <a:t>e</a:t>
            </a:r>
            <a:r>
              <a:rPr lang="tr-TR" dirty="0" err="1" smtClean="0">
                <a:solidFill>
                  <a:schemeClr val="tx2">
                    <a:lumMod val="75000"/>
                  </a:schemeClr>
                </a:solidFill>
              </a:rPr>
              <a:t>xchange</a:t>
            </a:r>
            <a:r>
              <a:rPr lang="tr-TR" dirty="0" smtClean="0">
                <a:solidFill>
                  <a:schemeClr val="tx2">
                    <a:lumMod val="75000"/>
                  </a:schemeClr>
                </a:solidFill>
              </a:rPr>
              <a:t> of </a:t>
            </a:r>
            <a:r>
              <a:rPr lang="tr-TR" dirty="0" err="1" smtClean="0">
                <a:solidFill>
                  <a:schemeClr val="tx2">
                    <a:lumMod val="75000"/>
                  </a:schemeClr>
                </a:solidFill>
              </a:rPr>
              <a:t>new</a:t>
            </a:r>
            <a:r>
              <a:rPr lang="tr-TR" dirty="0" smtClean="0">
                <a:solidFill>
                  <a:schemeClr val="tx2">
                    <a:lumMod val="75000"/>
                  </a:schemeClr>
                </a:solidFill>
              </a:rPr>
              <a:t> </a:t>
            </a:r>
            <a:r>
              <a:rPr lang="tr-TR" dirty="0" err="1" smtClean="0">
                <a:solidFill>
                  <a:schemeClr val="tx2">
                    <a:lumMod val="75000"/>
                  </a:schemeClr>
                </a:solidFill>
              </a:rPr>
              <a:t>ideas</a:t>
            </a:r>
            <a:r>
              <a:rPr lang="tr-TR" dirty="0" smtClean="0">
                <a:solidFill>
                  <a:schemeClr val="tx2">
                    <a:lumMod val="75000"/>
                  </a:schemeClr>
                </a:solidFill>
              </a:rPr>
              <a:t>  </a:t>
            </a:r>
            <a:r>
              <a:rPr lang="tr-TR" dirty="0" err="1" smtClean="0">
                <a:solidFill>
                  <a:schemeClr val="tx2">
                    <a:lumMod val="75000"/>
                  </a:schemeClr>
                </a:solidFill>
              </a:rPr>
              <a:t>shared</a:t>
            </a:r>
            <a:r>
              <a:rPr lang="tr-TR" dirty="0" smtClean="0">
                <a:solidFill>
                  <a:schemeClr val="tx2">
                    <a:lumMod val="75000"/>
                  </a:schemeClr>
                </a:solidFill>
              </a:rPr>
              <a:t> </a:t>
            </a:r>
            <a:r>
              <a:rPr lang="tr-TR" dirty="0" err="1" smtClean="0">
                <a:solidFill>
                  <a:schemeClr val="tx2">
                    <a:lumMod val="75000"/>
                  </a:schemeClr>
                </a:solidFill>
              </a:rPr>
              <a:t>with</a:t>
            </a:r>
            <a:r>
              <a:rPr lang="tr-TR" dirty="0" smtClean="0">
                <a:solidFill>
                  <a:schemeClr val="tx2">
                    <a:lumMod val="75000"/>
                  </a:schemeClr>
                </a:solidFill>
              </a:rPr>
              <a:t> </a:t>
            </a:r>
            <a:r>
              <a:rPr lang="tr-TR" dirty="0" err="1" smtClean="0">
                <a:solidFill>
                  <a:schemeClr val="tx2">
                    <a:lumMod val="75000"/>
                  </a:schemeClr>
                </a:solidFill>
              </a:rPr>
              <a:t>the</a:t>
            </a:r>
            <a:r>
              <a:rPr lang="tr-TR" dirty="0" smtClean="0">
                <a:solidFill>
                  <a:schemeClr val="tx2">
                    <a:lumMod val="75000"/>
                  </a:schemeClr>
                </a:solidFill>
              </a:rPr>
              <a:t> </a:t>
            </a:r>
            <a:r>
              <a:rPr lang="tr-TR" dirty="0" err="1" smtClean="0">
                <a:solidFill>
                  <a:schemeClr val="tx2">
                    <a:lumMod val="75000"/>
                  </a:schemeClr>
                </a:solidFill>
              </a:rPr>
              <a:t>society</a:t>
            </a:r>
            <a:endParaRPr lang="tr-TR" dirty="0" smtClean="0">
              <a:solidFill>
                <a:schemeClr val="tx2">
                  <a:lumMod val="75000"/>
                </a:schemeClr>
              </a:solidFill>
            </a:endParaRPr>
          </a:p>
          <a:p>
            <a:pPr>
              <a:buFont typeface="Wingdings" panose="05000000000000000000" pitchFamily="2" charset="2"/>
              <a:buChar char="Ø"/>
            </a:pPr>
            <a:r>
              <a:rPr lang="tr-TR" dirty="0" err="1" smtClean="0">
                <a:solidFill>
                  <a:schemeClr val="tx2">
                    <a:lumMod val="75000"/>
                  </a:schemeClr>
                </a:solidFill>
              </a:rPr>
              <a:t>The</a:t>
            </a:r>
            <a:r>
              <a:rPr lang="tr-TR" dirty="0" smtClean="0">
                <a:solidFill>
                  <a:schemeClr val="tx2">
                    <a:lumMod val="75000"/>
                  </a:schemeClr>
                </a:solidFill>
              </a:rPr>
              <a:t> </a:t>
            </a:r>
            <a:r>
              <a:rPr lang="tr-TR" dirty="0" err="1" smtClean="0">
                <a:solidFill>
                  <a:schemeClr val="tx2">
                    <a:lumMod val="75000"/>
                  </a:schemeClr>
                </a:solidFill>
              </a:rPr>
              <a:t>nature</a:t>
            </a:r>
            <a:r>
              <a:rPr lang="tr-TR" dirty="0" smtClean="0">
                <a:solidFill>
                  <a:schemeClr val="tx2">
                    <a:lumMod val="75000"/>
                  </a:schemeClr>
                </a:solidFill>
              </a:rPr>
              <a:t> of </a:t>
            </a:r>
            <a:r>
              <a:rPr lang="tr-TR" dirty="0" err="1" smtClean="0">
                <a:solidFill>
                  <a:schemeClr val="tx2">
                    <a:lumMod val="75000"/>
                  </a:schemeClr>
                </a:solidFill>
              </a:rPr>
              <a:t>novelty</a:t>
            </a:r>
            <a:r>
              <a:rPr lang="tr-TR" dirty="0" smtClean="0">
                <a:solidFill>
                  <a:schemeClr val="tx2">
                    <a:lumMod val="75000"/>
                  </a:schemeClr>
                </a:solidFill>
              </a:rPr>
              <a:t> </a:t>
            </a:r>
            <a:r>
              <a:rPr lang="tr-TR" dirty="0" err="1" smtClean="0">
                <a:solidFill>
                  <a:schemeClr val="tx2">
                    <a:lumMod val="75000"/>
                  </a:schemeClr>
                </a:solidFill>
              </a:rPr>
              <a:t>may</a:t>
            </a:r>
            <a:r>
              <a:rPr lang="tr-TR" dirty="0" smtClean="0">
                <a:solidFill>
                  <a:schemeClr val="tx2">
                    <a:lumMod val="75000"/>
                  </a:schemeClr>
                </a:solidFill>
              </a:rPr>
              <a:t> </a:t>
            </a:r>
            <a:r>
              <a:rPr lang="tr-TR" dirty="0" err="1" smtClean="0">
                <a:solidFill>
                  <a:schemeClr val="tx2">
                    <a:lumMod val="75000"/>
                  </a:schemeClr>
                </a:solidFill>
              </a:rPr>
              <a:t>differ</a:t>
            </a:r>
            <a:r>
              <a:rPr lang="tr-TR" dirty="0" smtClean="0">
                <a:solidFill>
                  <a:schemeClr val="tx2">
                    <a:lumMod val="75000"/>
                  </a:schemeClr>
                </a:solidFill>
              </a:rPr>
              <a:t> </a:t>
            </a:r>
            <a:r>
              <a:rPr lang="tr-TR" dirty="0" err="1" smtClean="0">
                <a:solidFill>
                  <a:schemeClr val="tx2">
                    <a:lumMod val="75000"/>
                  </a:schemeClr>
                </a:solidFill>
              </a:rPr>
              <a:t>according</a:t>
            </a:r>
            <a:r>
              <a:rPr lang="tr-TR" dirty="0" smtClean="0">
                <a:solidFill>
                  <a:schemeClr val="tx2">
                    <a:lumMod val="75000"/>
                  </a:schemeClr>
                </a:solidFill>
              </a:rPr>
              <a:t> </a:t>
            </a:r>
            <a:r>
              <a:rPr lang="tr-TR" dirty="0" err="1" smtClean="0">
                <a:solidFill>
                  <a:schemeClr val="tx2">
                    <a:lumMod val="75000"/>
                  </a:schemeClr>
                </a:solidFill>
              </a:rPr>
              <a:t>to</a:t>
            </a:r>
            <a:r>
              <a:rPr lang="tr-TR" dirty="0" smtClean="0">
                <a:solidFill>
                  <a:schemeClr val="tx2">
                    <a:lumMod val="75000"/>
                  </a:schemeClr>
                </a:solidFill>
              </a:rPr>
              <a:t> </a:t>
            </a:r>
            <a:r>
              <a:rPr lang="tr-TR" dirty="0" err="1" smtClean="0">
                <a:solidFill>
                  <a:schemeClr val="tx2">
                    <a:lumMod val="75000"/>
                  </a:schemeClr>
                </a:solidFill>
              </a:rPr>
              <a:t>the</a:t>
            </a:r>
            <a:r>
              <a:rPr lang="tr-TR" dirty="0" smtClean="0">
                <a:solidFill>
                  <a:schemeClr val="tx2">
                    <a:lumMod val="75000"/>
                  </a:schemeClr>
                </a:solidFill>
              </a:rPr>
              <a:t> </a:t>
            </a:r>
            <a:r>
              <a:rPr lang="tr-TR" dirty="0" err="1" smtClean="0">
                <a:solidFill>
                  <a:schemeClr val="tx2">
                    <a:lumMod val="75000"/>
                  </a:schemeClr>
                </a:solidFill>
              </a:rPr>
              <a:t>various</a:t>
            </a:r>
            <a:r>
              <a:rPr lang="tr-TR" dirty="0" smtClean="0">
                <a:solidFill>
                  <a:schemeClr val="tx2">
                    <a:lumMod val="75000"/>
                  </a:schemeClr>
                </a:solidFill>
              </a:rPr>
              <a:t> </a:t>
            </a:r>
            <a:r>
              <a:rPr lang="tr-TR" dirty="0" err="1" smtClean="0">
                <a:solidFill>
                  <a:schemeClr val="tx2">
                    <a:lumMod val="75000"/>
                  </a:schemeClr>
                </a:solidFill>
              </a:rPr>
              <a:t>forms</a:t>
            </a:r>
            <a:r>
              <a:rPr lang="tr-TR" dirty="0" smtClean="0">
                <a:solidFill>
                  <a:schemeClr val="tx2">
                    <a:lumMod val="75000"/>
                  </a:schemeClr>
                </a:solidFill>
              </a:rPr>
              <a:t> of </a:t>
            </a:r>
            <a:r>
              <a:rPr lang="tr-TR" dirty="0" err="1" smtClean="0">
                <a:solidFill>
                  <a:schemeClr val="tx2">
                    <a:lumMod val="75000"/>
                  </a:schemeClr>
                </a:solidFill>
              </a:rPr>
              <a:t>IPR’s</a:t>
            </a:r>
            <a:endParaRPr lang="tr-TR" dirty="0" smtClean="0">
              <a:solidFill>
                <a:schemeClr val="tx2">
                  <a:lumMod val="75000"/>
                </a:schemeClr>
              </a:solidFill>
            </a:endParaRPr>
          </a:p>
          <a:p>
            <a:pPr lvl="1">
              <a:buFont typeface="Wingdings" panose="05000000000000000000" pitchFamily="2" charset="2"/>
              <a:buChar char="Ø"/>
            </a:pPr>
            <a:r>
              <a:rPr lang="tr-TR" dirty="0" err="1" smtClean="0">
                <a:solidFill>
                  <a:schemeClr val="tx2">
                    <a:lumMod val="75000"/>
                  </a:schemeClr>
                </a:solidFill>
              </a:rPr>
              <a:t>Novelty</a:t>
            </a:r>
            <a:r>
              <a:rPr lang="tr-TR" dirty="0" smtClean="0">
                <a:solidFill>
                  <a:schemeClr val="tx2">
                    <a:lumMod val="75000"/>
                  </a:schemeClr>
                </a:solidFill>
              </a:rPr>
              <a:t> + </a:t>
            </a:r>
            <a:r>
              <a:rPr lang="tr-TR" dirty="0" err="1" smtClean="0">
                <a:solidFill>
                  <a:schemeClr val="tx2">
                    <a:lumMod val="75000"/>
                  </a:schemeClr>
                </a:solidFill>
              </a:rPr>
              <a:t>Inventive</a:t>
            </a:r>
            <a:r>
              <a:rPr lang="tr-TR" dirty="0" smtClean="0">
                <a:solidFill>
                  <a:schemeClr val="tx2">
                    <a:lumMod val="75000"/>
                  </a:schemeClr>
                </a:solidFill>
              </a:rPr>
              <a:t> step (</a:t>
            </a:r>
            <a:r>
              <a:rPr lang="tr-TR" dirty="0" err="1" smtClean="0">
                <a:solidFill>
                  <a:schemeClr val="tx2">
                    <a:lumMod val="75000"/>
                  </a:schemeClr>
                </a:solidFill>
              </a:rPr>
              <a:t>Patents</a:t>
            </a:r>
            <a:r>
              <a:rPr lang="tr-TR" dirty="0" smtClean="0">
                <a:solidFill>
                  <a:schemeClr val="tx2">
                    <a:lumMod val="75000"/>
                  </a:schemeClr>
                </a:solidFill>
              </a:rPr>
              <a:t>)</a:t>
            </a:r>
          </a:p>
          <a:p>
            <a:pPr lvl="1">
              <a:buFont typeface="Wingdings" panose="05000000000000000000" pitchFamily="2" charset="2"/>
              <a:buChar char="Ø"/>
            </a:pPr>
            <a:r>
              <a:rPr lang="tr-TR" dirty="0" err="1" smtClean="0">
                <a:solidFill>
                  <a:schemeClr val="tx2">
                    <a:lumMod val="75000"/>
                  </a:schemeClr>
                </a:solidFill>
              </a:rPr>
              <a:t>Novelty</a:t>
            </a:r>
            <a:r>
              <a:rPr lang="tr-TR" dirty="0" smtClean="0">
                <a:solidFill>
                  <a:schemeClr val="tx2">
                    <a:lumMod val="75000"/>
                  </a:schemeClr>
                </a:solidFill>
              </a:rPr>
              <a:t> (</a:t>
            </a:r>
            <a:r>
              <a:rPr lang="tr-TR" dirty="0" err="1" smtClean="0">
                <a:solidFill>
                  <a:schemeClr val="tx2">
                    <a:lumMod val="75000"/>
                  </a:schemeClr>
                </a:solidFill>
              </a:rPr>
              <a:t>Utility</a:t>
            </a:r>
            <a:r>
              <a:rPr lang="tr-TR" dirty="0" smtClean="0">
                <a:solidFill>
                  <a:schemeClr val="tx2">
                    <a:lumMod val="75000"/>
                  </a:schemeClr>
                </a:solidFill>
              </a:rPr>
              <a:t> </a:t>
            </a:r>
            <a:r>
              <a:rPr lang="tr-TR" dirty="0" err="1" smtClean="0">
                <a:solidFill>
                  <a:schemeClr val="tx2">
                    <a:lumMod val="75000"/>
                  </a:schemeClr>
                </a:solidFill>
              </a:rPr>
              <a:t>models</a:t>
            </a:r>
            <a:r>
              <a:rPr lang="tr-TR" dirty="0" smtClean="0">
                <a:solidFill>
                  <a:schemeClr val="tx2">
                    <a:lumMod val="75000"/>
                  </a:schemeClr>
                </a:solidFill>
              </a:rPr>
              <a:t>)</a:t>
            </a:r>
          </a:p>
          <a:p>
            <a:pPr lvl="1">
              <a:buFont typeface="Wingdings" panose="05000000000000000000" pitchFamily="2" charset="2"/>
              <a:buChar char="Ø"/>
            </a:pPr>
            <a:r>
              <a:rPr lang="tr-TR" dirty="0" err="1" smtClean="0">
                <a:solidFill>
                  <a:schemeClr val="tx2">
                    <a:lumMod val="75000"/>
                  </a:schemeClr>
                </a:solidFill>
              </a:rPr>
              <a:t>Novelty</a:t>
            </a:r>
            <a:r>
              <a:rPr lang="tr-TR" dirty="0" smtClean="0">
                <a:solidFill>
                  <a:schemeClr val="tx2">
                    <a:lumMod val="75000"/>
                  </a:schemeClr>
                </a:solidFill>
              </a:rPr>
              <a:t> + </a:t>
            </a:r>
            <a:r>
              <a:rPr lang="tr-TR" dirty="0" err="1" smtClean="0">
                <a:solidFill>
                  <a:schemeClr val="tx2">
                    <a:lumMod val="75000"/>
                  </a:schemeClr>
                </a:solidFill>
              </a:rPr>
              <a:t>Individual</a:t>
            </a:r>
            <a:r>
              <a:rPr lang="tr-TR" dirty="0" smtClean="0">
                <a:solidFill>
                  <a:schemeClr val="tx2">
                    <a:lumMod val="75000"/>
                  </a:schemeClr>
                </a:solidFill>
              </a:rPr>
              <a:t> </a:t>
            </a:r>
            <a:r>
              <a:rPr lang="tr-TR" dirty="0" err="1" smtClean="0">
                <a:solidFill>
                  <a:schemeClr val="tx2">
                    <a:lumMod val="75000"/>
                  </a:schemeClr>
                </a:solidFill>
              </a:rPr>
              <a:t>character</a:t>
            </a:r>
            <a:r>
              <a:rPr lang="tr-TR" dirty="0" smtClean="0">
                <a:solidFill>
                  <a:schemeClr val="tx2">
                    <a:lumMod val="75000"/>
                  </a:schemeClr>
                </a:solidFill>
              </a:rPr>
              <a:t> (</a:t>
            </a:r>
            <a:r>
              <a:rPr lang="tr-TR" dirty="0" err="1" smtClean="0">
                <a:solidFill>
                  <a:schemeClr val="tx2">
                    <a:lumMod val="75000"/>
                  </a:schemeClr>
                </a:solidFill>
              </a:rPr>
              <a:t>Designs</a:t>
            </a:r>
            <a:r>
              <a:rPr lang="tr-TR" dirty="0" smtClean="0">
                <a:solidFill>
                  <a:schemeClr val="tx2">
                    <a:lumMod val="75000"/>
                  </a:schemeClr>
                </a:solidFill>
              </a:rPr>
              <a:t>)</a:t>
            </a:r>
          </a:p>
          <a:p>
            <a:pPr lvl="1">
              <a:buFont typeface="Wingdings" panose="05000000000000000000" pitchFamily="2" charset="2"/>
              <a:buChar char="Ø"/>
            </a:pPr>
            <a:r>
              <a:rPr lang="tr-TR" dirty="0" err="1" smtClean="0">
                <a:solidFill>
                  <a:schemeClr val="tx2">
                    <a:lumMod val="75000"/>
                  </a:schemeClr>
                </a:solidFill>
              </a:rPr>
              <a:t>Originality</a:t>
            </a:r>
            <a:r>
              <a:rPr lang="tr-TR" dirty="0" smtClean="0">
                <a:solidFill>
                  <a:schemeClr val="tx2">
                    <a:lumMod val="75000"/>
                  </a:schemeClr>
                </a:solidFill>
              </a:rPr>
              <a:t> (</a:t>
            </a:r>
            <a:r>
              <a:rPr lang="tr-TR" dirty="0" err="1" smtClean="0">
                <a:solidFill>
                  <a:schemeClr val="tx2">
                    <a:lumMod val="75000"/>
                  </a:schemeClr>
                </a:solidFill>
              </a:rPr>
              <a:t>Copyrights</a:t>
            </a:r>
            <a:r>
              <a:rPr lang="tr-TR" dirty="0" smtClean="0">
                <a:solidFill>
                  <a:schemeClr val="tx2">
                    <a:lumMod val="75000"/>
                  </a:schemeClr>
                </a:solidFill>
              </a:rPr>
              <a:t>)</a:t>
            </a:r>
          </a:p>
          <a:p>
            <a:pPr lvl="1">
              <a:buFont typeface="Wingdings" panose="05000000000000000000" pitchFamily="2" charset="2"/>
              <a:buChar char="Ø"/>
            </a:pPr>
            <a:r>
              <a:rPr lang="tr-TR" dirty="0" err="1" smtClean="0">
                <a:solidFill>
                  <a:schemeClr val="tx2">
                    <a:lumMod val="75000"/>
                  </a:schemeClr>
                </a:solidFill>
              </a:rPr>
              <a:t>Distinctiveness</a:t>
            </a:r>
            <a:r>
              <a:rPr lang="tr-TR" dirty="0" smtClean="0">
                <a:solidFill>
                  <a:schemeClr val="tx2">
                    <a:lumMod val="75000"/>
                  </a:schemeClr>
                </a:solidFill>
              </a:rPr>
              <a:t> (</a:t>
            </a:r>
            <a:r>
              <a:rPr lang="tr-TR" dirty="0" err="1" smtClean="0">
                <a:solidFill>
                  <a:schemeClr val="tx2">
                    <a:lumMod val="75000"/>
                  </a:schemeClr>
                </a:solidFill>
              </a:rPr>
              <a:t>Trademarks</a:t>
            </a:r>
            <a:r>
              <a:rPr lang="tr-TR" dirty="0" smtClean="0">
                <a:solidFill>
                  <a:schemeClr val="tx2">
                    <a:lumMod val="75000"/>
                  </a:schemeClr>
                </a:solidFill>
              </a:rPr>
              <a:t>)</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11</a:t>
            </a:fld>
            <a:endParaRPr lang="tr-TR"/>
          </a:p>
        </p:txBody>
      </p:sp>
    </p:spTree>
    <p:extLst>
      <p:ext uri="{BB962C8B-B14F-4D97-AF65-F5344CB8AC3E}">
        <p14:creationId xmlns:p14="http://schemas.microsoft.com/office/powerpoint/2010/main" val="412617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48088" cy="922114"/>
          </a:xfrm>
        </p:spPr>
        <p:txBody>
          <a:bodyPr>
            <a:normAutofit fontScale="90000"/>
          </a:bodyPr>
          <a:lstStyle/>
          <a:p>
            <a:r>
              <a:rPr lang="tr-TR" dirty="0" smtClean="0">
                <a:solidFill>
                  <a:schemeClr val="tx2">
                    <a:lumMod val="75000"/>
                  </a:schemeClr>
                </a:solidFill>
              </a:rPr>
              <a:t>Right </a:t>
            </a:r>
            <a:r>
              <a:rPr lang="tr-TR" dirty="0" err="1" smtClean="0">
                <a:solidFill>
                  <a:schemeClr val="tx2">
                    <a:lumMod val="75000"/>
                  </a:schemeClr>
                </a:solidFill>
              </a:rPr>
              <a:t>to</a:t>
            </a:r>
            <a:r>
              <a:rPr lang="tr-TR" dirty="0" smtClean="0">
                <a:solidFill>
                  <a:schemeClr val="tx2">
                    <a:lumMod val="75000"/>
                  </a:schemeClr>
                </a:solidFill>
              </a:rPr>
              <a:t> </a:t>
            </a:r>
            <a:r>
              <a:rPr lang="tr-TR" dirty="0" err="1" smtClean="0">
                <a:solidFill>
                  <a:schemeClr val="tx2">
                    <a:lumMod val="75000"/>
                  </a:schemeClr>
                </a:solidFill>
              </a:rPr>
              <a:t>Exclude</a:t>
            </a:r>
            <a:endParaRPr lang="en-US" dirty="0">
              <a:solidFill>
                <a:schemeClr val="tx2">
                  <a:lumMod val="75000"/>
                </a:schemeClr>
              </a:solidFill>
            </a:endParaRPr>
          </a:p>
        </p:txBody>
      </p:sp>
      <p:sp>
        <p:nvSpPr>
          <p:cNvPr id="3" name="Content Placeholder 2"/>
          <p:cNvSpPr>
            <a:spLocks noGrp="1"/>
          </p:cNvSpPr>
          <p:nvPr>
            <p:ph idx="1"/>
          </p:nvPr>
        </p:nvSpPr>
        <p:spPr>
          <a:xfrm>
            <a:off x="457200" y="1268760"/>
            <a:ext cx="8229600" cy="5452715"/>
          </a:xfrm>
        </p:spPr>
        <p:txBody>
          <a:bodyPr>
            <a:normAutofit/>
          </a:bodyPr>
          <a:lstStyle/>
          <a:p>
            <a:pPr>
              <a:buFont typeface="Wingdings" panose="05000000000000000000" pitchFamily="2" charset="2"/>
              <a:buChar char="Ø"/>
            </a:pPr>
            <a:r>
              <a:rPr lang="en-US" dirty="0" smtClean="0">
                <a:solidFill>
                  <a:schemeClr val="tx2">
                    <a:lumMod val="75000"/>
                  </a:schemeClr>
                </a:solidFill>
              </a:rPr>
              <a:t>Actions </a:t>
            </a:r>
            <a:r>
              <a:rPr lang="en-US" dirty="0" smtClean="0">
                <a:solidFill>
                  <a:schemeClr val="tx2">
                    <a:lumMod val="75000"/>
                  </a:schemeClr>
                </a:solidFill>
              </a:rPr>
              <a:t>which may be prevented:</a:t>
            </a:r>
          </a:p>
          <a:p>
            <a:pPr lvl="1">
              <a:buFont typeface="Wingdings" panose="05000000000000000000" pitchFamily="2" charset="2"/>
              <a:buChar char="Ø"/>
            </a:pPr>
            <a:r>
              <a:rPr lang="en-US" sz="1800" dirty="0" smtClean="0">
                <a:solidFill>
                  <a:schemeClr val="tx2">
                    <a:lumMod val="75000"/>
                  </a:schemeClr>
                </a:solidFill>
              </a:rPr>
              <a:t>Manufacture</a:t>
            </a:r>
          </a:p>
          <a:p>
            <a:pPr lvl="1">
              <a:buFont typeface="Wingdings" panose="05000000000000000000" pitchFamily="2" charset="2"/>
              <a:buChar char="Ø"/>
            </a:pPr>
            <a:r>
              <a:rPr lang="en-US" sz="1800" dirty="0" smtClean="0">
                <a:solidFill>
                  <a:schemeClr val="tx2">
                    <a:lumMod val="75000"/>
                  </a:schemeClr>
                </a:solidFill>
              </a:rPr>
              <a:t>Sale</a:t>
            </a:r>
          </a:p>
          <a:p>
            <a:pPr lvl="1">
              <a:buFont typeface="Wingdings" panose="05000000000000000000" pitchFamily="2" charset="2"/>
              <a:buChar char="Ø"/>
            </a:pPr>
            <a:r>
              <a:rPr lang="en-US" sz="1800" dirty="0" smtClean="0">
                <a:solidFill>
                  <a:schemeClr val="tx2">
                    <a:lumMod val="75000"/>
                  </a:schemeClr>
                </a:solidFill>
              </a:rPr>
              <a:t>Importation</a:t>
            </a:r>
          </a:p>
          <a:p>
            <a:pPr lvl="1">
              <a:buFont typeface="Wingdings" panose="05000000000000000000" pitchFamily="2" charset="2"/>
              <a:buChar char="Ø"/>
            </a:pPr>
            <a:r>
              <a:rPr lang="en-US" sz="1800" dirty="0" smtClean="0">
                <a:solidFill>
                  <a:schemeClr val="tx2">
                    <a:lumMod val="75000"/>
                  </a:schemeClr>
                </a:solidFill>
              </a:rPr>
              <a:t>Use</a:t>
            </a:r>
          </a:p>
          <a:p>
            <a:pPr lvl="1">
              <a:buFont typeface="Wingdings" panose="05000000000000000000" pitchFamily="2" charset="2"/>
              <a:buChar char="Ø"/>
            </a:pPr>
            <a:r>
              <a:rPr lang="en-US" sz="1800" dirty="0" smtClean="0">
                <a:solidFill>
                  <a:schemeClr val="tx2">
                    <a:lumMod val="75000"/>
                  </a:schemeClr>
                </a:solidFill>
              </a:rPr>
              <a:t>Possession</a:t>
            </a:r>
            <a:endParaRPr lang="tr-TR" sz="1800" dirty="0" smtClean="0">
              <a:solidFill>
                <a:schemeClr val="tx2">
                  <a:lumMod val="75000"/>
                </a:schemeClr>
              </a:solidFill>
            </a:endParaRPr>
          </a:p>
          <a:p>
            <a:pPr marL="0" lvl="1" indent="0">
              <a:buNone/>
            </a:pPr>
            <a:r>
              <a:rPr lang="en-US" dirty="0" smtClean="0">
                <a:solidFill>
                  <a:schemeClr val="tx2">
                    <a:lumMod val="75000"/>
                  </a:schemeClr>
                </a:solidFill>
              </a:rPr>
              <a:t>Right to exclude does not necessarily mean right to make!!!!!!!!!</a:t>
            </a:r>
            <a:endParaRPr lang="tr-TR" dirty="0" smtClean="0">
              <a:solidFill>
                <a:schemeClr val="tx2">
                  <a:lumMod val="75000"/>
                </a:schemeClr>
              </a:solidFill>
            </a:endParaRPr>
          </a:p>
          <a:p>
            <a:pPr marL="0" lvl="1" indent="0">
              <a:buNone/>
            </a:pPr>
            <a:endParaRPr lang="en-US" dirty="0" smtClean="0">
              <a:solidFill>
                <a:schemeClr val="tx2">
                  <a:lumMod val="75000"/>
                </a:schemeClr>
              </a:solidFill>
            </a:endParaRPr>
          </a:p>
          <a:p>
            <a:pPr marL="457200" lvl="1" indent="0">
              <a:buNone/>
            </a:pPr>
            <a:r>
              <a:rPr lang="en-US" dirty="0" smtClean="0">
                <a:solidFill>
                  <a:schemeClr val="tx2">
                    <a:lumMod val="75000"/>
                  </a:schemeClr>
                </a:solidFill>
              </a:rPr>
              <a:t> </a:t>
            </a:r>
            <a:endParaRPr lang="en-US" dirty="0" smtClean="0">
              <a:solidFill>
                <a:schemeClr val="tx2">
                  <a:lumMod val="75000"/>
                </a:schemeClr>
              </a:solidFill>
            </a:endParaRPr>
          </a:p>
          <a:p>
            <a:pPr lvl="1">
              <a:buFont typeface="Wingdings" panose="05000000000000000000" pitchFamily="2" charset="2"/>
              <a:buChar char="Ø"/>
            </a:pPr>
            <a:endParaRPr lang="tr-TR" dirty="0" smtClean="0">
              <a:solidFill>
                <a:schemeClr val="tx2">
                  <a:lumMod val="75000"/>
                </a:schemeClr>
              </a:solidFill>
            </a:endParaRPr>
          </a:p>
          <a:p>
            <a:pPr marL="457200" lvl="1" indent="0">
              <a:buNone/>
            </a:pPr>
            <a:endParaRPr lang="tr-TR" dirty="0">
              <a:solidFill>
                <a:schemeClr val="tx2">
                  <a:lumMod val="75000"/>
                </a:schemeClr>
              </a:solidFill>
            </a:endParaRPr>
          </a:p>
          <a:p>
            <a:pPr marL="0" indent="0">
              <a:buNone/>
            </a:pPr>
            <a:endParaRPr lang="tr-TR" dirty="0">
              <a:solidFill>
                <a:schemeClr val="tx2">
                  <a:lumMod val="75000"/>
                </a:schemeClr>
              </a:solidFill>
            </a:endParaRPr>
          </a:p>
          <a:p>
            <a:pPr lvl="1">
              <a:buFont typeface="Wingdings" panose="05000000000000000000" pitchFamily="2" charset="2"/>
              <a:buChar char="Ø"/>
            </a:pPr>
            <a:endParaRPr lang="tr-TR" dirty="0" smtClean="0">
              <a:solidFill>
                <a:schemeClr val="tx2">
                  <a:lumMod val="75000"/>
                </a:schemeClr>
              </a:solidFill>
            </a:endParaRPr>
          </a:p>
          <a:p>
            <a:pPr lvl="1">
              <a:buFont typeface="Wingdings" panose="05000000000000000000" pitchFamily="2" charset="2"/>
              <a:buChar char="Ø"/>
            </a:pPr>
            <a:endParaRPr lang="tr-TR" dirty="0" smtClean="0">
              <a:solidFill>
                <a:schemeClr val="tx2">
                  <a:lumMod val="75000"/>
                </a:schemeClr>
              </a:solidFill>
            </a:endParaRPr>
          </a:p>
          <a:p>
            <a:pPr lvl="1">
              <a:buFont typeface="Wingdings" panose="05000000000000000000" pitchFamily="2" charset="2"/>
              <a:buChar char="Ø"/>
            </a:pPr>
            <a:endParaRPr lang="tr-TR" dirty="0">
              <a:solidFill>
                <a:schemeClr val="tx2">
                  <a:lumMod val="75000"/>
                </a:schemeClr>
              </a:solidFill>
            </a:endParaRPr>
          </a:p>
          <a:p>
            <a:pPr marL="0" indent="0">
              <a:buNone/>
            </a:pP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fld id="{D73348CA-CA2F-47B8-B9BC-1054D4424A8A}" type="slidenum">
              <a:rPr lang="tr-TR" smtClean="0"/>
              <a:t>12</a:t>
            </a:fld>
            <a:endParaRPr lang="tr-TR"/>
          </a:p>
        </p:txBody>
      </p:sp>
      <p:pic>
        <p:nvPicPr>
          <p:cNvPr id="5" name="Picture 4" descr="1098794096166">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412" y="4471721"/>
            <a:ext cx="17287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renkli%2520bardak">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4471722"/>
            <a:ext cx="172819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4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76438349-59DD-4E31-9AD9-2F533C35FBF7}" type="slidenum">
              <a:rPr lang="en-US" altLang="en-US"/>
              <a:pPr>
                <a:defRPr/>
              </a:pPr>
              <a:t>13</a:t>
            </a:fld>
            <a:endParaRPr lang="en-US" altLang="en-US"/>
          </a:p>
        </p:txBody>
      </p:sp>
      <p:sp>
        <p:nvSpPr>
          <p:cNvPr id="10243" name="Rectangle 2"/>
          <p:cNvSpPr>
            <a:spLocks noGrp="1" noChangeArrowheads="1"/>
          </p:cNvSpPr>
          <p:nvPr>
            <p:ph type="title"/>
          </p:nvPr>
        </p:nvSpPr>
        <p:spPr>
          <a:xfrm>
            <a:off x="457200" y="274638"/>
            <a:ext cx="3106688" cy="850106"/>
          </a:xfrm>
        </p:spPr>
        <p:txBody>
          <a:bodyPr>
            <a:normAutofit/>
          </a:bodyPr>
          <a:lstStyle/>
          <a:p>
            <a:pPr eaLnBrk="1" hangingPunct="1"/>
            <a:r>
              <a:rPr lang="tr-TR" altLang="tr-TR" dirty="0" err="1" smtClean="0">
                <a:solidFill>
                  <a:schemeClr val="tx2">
                    <a:lumMod val="75000"/>
                  </a:schemeClr>
                </a:solidFill>
              </a:rPr>
              <a:t>Registration</a:t>
            </a:r>
            <a:endParaRPr lang="en-US" altLang="tr-TR" dirty="0" smtClean="0">
              <a:solidFill>
                <a:schemeClr val="tx2">
                  <a:lumMod val="75000"/>
                </a:schemeClr>
              </a:solidFill>
            </a:endParaRPr>
          </a:p>
        </p:txBody>
      </p:sp>
      <p:sp>
        <p:nvSpPr>
          <p:cNvPr id="10244" name="Rectangle 3"/>
          <p:cNvSpPr>
            <a:spLocks noGrp="1" noChangeArrowheads="1"/>
          </p:cNvSpPr>
          <p:nvPr>
            <p:ph type="body" idx="1"/>
          </p:nvPr>
        </p:nvSpPr>
        <p:spPr/>
        <p:txBody>
          <a:bodyPr>
            <a:normAutofit/>
          </a:bodyPr>
          <a:lstStyle/>
          <a:p>
            <a:pPr eaLnBrk="1" hangingPunct="1">
              <a:buFont typeface="Wingdings" panose="05000000000000000000" pitchFamily="2" charset="2"/>
              <a:buChar char="Ø"/>
            </a:pPr>
            <a:endParaRPr lang="tr-TR" altLang="tr-TR" dirty="0" smtClean="0">
              <a:solidFill>
                <a:schemeClr val="tx2">
                  <a:lumMod val="75000"/>
                </a:schemeClr>
              </a:solidFill>
            </a:endParaRPr>
          </a:p>
          <a:p>
            <a:pPr eaLnBrk="1" hangingPunct="1">
              <a:buFont typeface="Wingdings" panose="05000000000000000000" pitchFamily="2" charset="2"/>
              <a:buChar char="Ø"/>
            </a:pPr>
            <a:r>
              <a:rPr lang="en-US" altLang="tr-TR" dirty="0" smtClean="0">
                <a:solidFill>
                  <a:schemeClr val="tx2">
                    <a:lumMod val="75000"/>
                  </a:schemeClr>
                </a:solidFill>
              </a:rPr>
              <a:t>Registration is required for the protection of IPR’s</a:t>
            </a:r>
          </a:p>
          <a:p>
            <a:pPr lvl="1">
              <a:buFont typeface="Wingdings" panose="05000000000000000000" pitchFamily="2" charset="2"/>
              <a:buChar char="Ø"/>
            </a:pPr>
            <a:r>
              <a:rPr lang="en-US" altLang="tr-TR" dirty="0" smtClean="0">
                <a:solidFill>
                  <a:schemeClr val="tx2">
                    <a:lumMod val="75000"/>
                  </a:schemeClr>
                </a:solidFill>
              </a:rPr>
              <a:t>Exceptions: </a:t>
            </a:r>
          </a:p>
          <a:p>
            <a:pPr lvl="2">
              <a:buFont typeface="Wingdings" panose="05000000000000000000" pitchFamily="2" charset="2"/>
              <a:buChar char="Ø"/>
            </a:pPr>
            <a:r>
              <a:rPr lang="en-US" altLang="tr-TR" dirty="0" smtClean="0">
                <a:solidFill>
                  <a:schemeClr val="tx2">
                    <a:lumMod val="75000"/>
                  </a:schemeClr>
                </a:solidFill>
              </a:rPr>
              <a:t>Copyright, </a:t>
            </a:r>
          </a:p>
          <a:p>
            <a:pPr lvl="2">
              <a:buFont typeface="Wingdings" panose="05000000000000000000" pitchFamily="2" charset="2"/>
              <a:buChar char="Ø"/>
            </a:pPr>
            <a:r>
              <a:rPr lang="en-US" altLang="tr-TR" dirty="0" smtClean="0">
                <a:solidFill>
                  <a:schemeClr val="tx2">
                    <a:lumMod val="75000"/>
                  </a:schemeClr>
                </a:solidFill>
              </a:rPr>
              <a:t>unregistered trademarks and designs ( by unfair competition)</a:t>
            </a:r>
          </a:p>
          <a:p>
            <a:pPr>
              <a:buFont typeface="Wingdings" panose="05000000000000000000" pitchFamily="2" charset="2"/>
              <a:buChar char="Ø"/>
            </a:pPr>
            <a:r>
              <a:rPr lang="en-US" altLang="tr-TR" dirty="0" smtClean="0">
                <a:solidFill>
                  <a:schemeClr val="tx2">
                    <a:lumMod val="75000"/>
                  </a:schemeClr>
                </a:solidFill>
              </a:rPr>
              <a:t>Protection and term starts beginning from the application, not registration</a:t>
            </a:r>
          </a:p>
        </p:txBody>
      </p:sp>
    </p:spTree>
    <p:extLst>
      <p:ext uri="{BB962C8B-B14F-4D97-AF65-F5344CB8AC3E}">
        <p14:creationId xmlns:p14="http://schemas.microsoft.com/office/powerpoint/2010/main" val="681293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C47B19C0-704C-4C79-AD62-F8D81BEBE05F}" type="slidenum">
              <a:rPr lang="en-US" altLang="en-US"/>
              <a:pPr>
                <a:defRPr/>
              </a:pPr>
              <a:t>14</a:t>
            </a:fld>
            <a:endParaRPr lang="en-US" altLang="en-US"/>
          </a:p>
        </p:txBody>
      </p:sp>
      <p:sp>
        <p:nvSpPr>
          <p:cNvPr id="12291" name="Rectangle 2"/>
          <p:cNvSpPr>
            <a:spLocks noGrp="1" noChangeArrowheads="1"/>
          </p:cNvSpPr>
          <p:nvPr>
            <p:ph type="title"/>
          </p:nvPr>
        </p:nvSpPr>
        <p:spPr>
          <a:xfrm>
            <a:off x="457200" y="274638"/>
            <a:ext cx="3394720" cy="778098"/>
          </a:xfrm>
        </p:spPr>
        <p:txBody>
          <a:bodyPr>
            <a:normAutofit/>
          </a:bodyPr>
          <a:lstStyle/>
          <a:p>
            <a:pPr eaLnBrk="1" hangingPunct="1"/>
            <a:r>
              <a:rPr lang="en-US" altLang="tr-TR" dirty="0" smtClean="0">
                <a:solidFill>
                  <a:schemeClr val="tx2">
                    <a:lumMod val="75000"/>
                  </a:schemeClr>
                </a:solidFill>
              </a:rPr>
              <a:t>Territoriality</a:t>
            </a:r>
            <a:r>
              <a:rPr lang="tr-TR" altLang="tr-TR" dirty="0" smtClean="0">
                <a:solidFill>
                  <a:schemeClr val="tx2">
                    <a:lumMod val="75000"/>
                  </a:schemeClr>
                </a:solidFill>
              </a:rPr>
              <a:t> </a:t>
            </a:r>
            <a:endParaRPr lang="en-US" altLang="tr-TR" dirty="0" smtClean="0">
              <a:solidFill>
                <a:schemeClr val="tx2">
                  <a:lumMod val="75000"/>
                </a:schemeClr>
              </a:solidFill>
            </a:endParaRPr>
          </a:p>
        </p:txBody>
      </p:sp>
      <p:sp>
        <p:nvSpPr>
          <p:cNvPr id="12292" name="Rectangle 3"/>
          <p:cNvSpPr>
            <a:spLocks noGrp="1" noChangeArrowheads="1"/>
          </p:cNvSpPr>
          <p:nvPr>
            <p:ph type="body" idx="1"/>
          </p:nvPr>
        </p:nvSpPr>
        <p:spPr>
          <a:xfrm>
            <a:off x="457200" y="1196752"/>
            <a:ext cx="8229600" cy="4929411"/>
          </a:xfrm>
        </p:spPr>
        <p:txBody>
          <a:bodyPr>
            <a:normAutofit fontScale="85000" lnSpcReduction="20000"/>
          </a:bodyPr>
          <a:lstStyle/>
          <a:p>
            <a:pPr eaLnBrk="1" hangingPunct="1">
              <a:lnSpc>
                <a:spcPct val="90000"/>
              </a:lnSpc>
              <a:buFont typeface="Wingdings" panose="05000000000000000000" pitchFamily="2" charset="2"/>
              <a:buChar char="Ø"/>
            </a:pPr>
            <a:r>
              <a:rPr lang="en-US" altLang="tr-TR" sz="2100" dirty="0" smtClean="0">
                <a:solidFill>
                  <a:schemeClr val="tx2">
                    <a:lumMod val="75000"/>
                  </a:schemeClr>
                </a:solidFill>
              </a:rPr>
              <a:t>IPR’s are territorial</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To acquire IP right in a country, the IP right must be registered in that country</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Conditions of protection is evaluated by the country for which the registration is sought</a:t>
            </a:r>
          </a:p>
          <a:p>
            <a:pPr eaLnBrk="1" hangingPunct="1">
              <a:lnSpc>
                <a:spcPct val="90000"/>
              </a:lnSpc>
              <a:buFont typeface="Wingdings" panose="05000000000000000000" pitchFamily="2" charset="2"/>
              <a:buChar char="Ø"/>
            </a:pPr>
            <a:endParaRPr lang="en-US" altLang="tr-TR" sz="2100" dirty="0" smtClean="0">
              <a:solidFill>
                <a:schemeClr val="tx2">
                  <a:lumMod val="75000"/>
                </a:schemeClr>
              </a:solidFill>
            </a:endParaRPr>
          </a:p>
          <a:p>
            <a:pPr eaLnBrk="1" hangingPunct="1">
              <a:lnSpc>
                <a:spcPct val="90000"/>
              </a:lnSpc>
              <a:buFont typeface="Wingdings" panose="05000000000000000000" pitchFamily="2" charset="2"/>
              <a:buChar char="Ø"/>
            </a:pPr>
            <a:r>
              <a:rPr lang="en-US" altLang="tr-TR" sz="2100" dirty="0" smtClean="0">
                <a:solidFill>
                  <a:schemeClr val="tx2">
                    <a:lumMod val="75000"/>
                  </a:schemeClr>
                </a:solidFill>
              </a:rPr>
              <a:t>International efforts for stretching the principle of territoriality</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1886 Bern Convention</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1883 Paris Convention</a:t>
            </a:r>
          </a:p>
          <a:p>
            <a:pPr lvl="2" eaLnBrk="1" hangingPunct="1">
              <a:lnSpc>
                <a:spcPct val="90000"/>
              </a:lnSpc>
              <a:buFont typeface="Wingdings" panose="05000000000000000000" pitchFamily="2" charset="2"/>
              <a:buChar char="Ø"/>
            </a:pPr>
            <a:r>
              <a:rPr lang="en-US" altLang="tr-TR" sz="1800" dirty="0" smtClean="0">
                <a:solidFill>
                  <a:schemeClr val="tx2">
                    <a:lumMod val="75000"/>
                  </a:schemeClr>
                </a:solidFill>
              </a:rPr>
              <a:t>Priority right</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TRIPS Agreement</a:t>
            </a:r>
          </a:p>
          <a:p>
            <a:pPr lvl="1" eaLnBrk="1" hangingPunct="1">
              <a:lnSpc>
                <a:spcPct val="90000"/>
              </a:lnSpc>
              <a:buFont typeface="Wingdings" panose="05000000000000000000" pitchFamily="2" charset="2"/>
              <a:buChar char="Ø"/>
            </a:pPr>
            <a:r>
              <a:rPr lang="tr-TR" altLang="tr-TR" sz="2000" dirty="0" smtClean="0">
                <a:solidFill>
                  <a:schemeClr val="tx2">
                    <a:lumMod val="75000"/>
                  </a:schemeClr>
                </a:solidFill>
              </a:rPr>
              <a:t>International </a:t>
            </a:r>
            <a:r>
              <a:rPr lang="en-US" altLang="tr-TR" sz="2000" dirty="0" smtClean="0">
                <a:solidFill>
                  <a:schemeClr val="tx2">
                    <a:lumMod val="75000"/>
                  </a:schemeClr>
                </a:solidFill>
              </a:rPr>
              <a:t>agreements</a:t>
            </a:r>
            <a:r>
              <a:rPr lang="tr-TR" altLang="tr-TR" sz="2000" dirty="0" smtClean="0">
                <a:solidFill>
                  <a:schemeClr val="tx2">
                    <a:lumMod val="75000"/>
                  </a:schemeClr>
                </a:solidFill>
              </a:rPr>
              <a:t> </a:t>
            </a:r>
            <a:r>
              <a:rPr lang="tr-TR" altLang="tr-TR" sz="2000" dirty="0" err="1" smtClean="0">
                <a:solidFill>
                  <a:schemeClr val="tx2">
                    <a:lumMod val="75000"/>
                  </a:schemeClr>
                </a:solidFill>
              </a:rPr>
              <a:t>regulating</a:t>
            </a:r>
            <a:r>
              <a:rPr lang="tr-TR" altLang="tr-TR" sz="2000" dirty="0" smtClean="0">
                <a:solidFill>
                  <a:schemeClr val="tx2">
                    <a:lumMod val="75000"/>
                  </a:schemeClr>
                </a:solidFill>
              </a:rPr>
              <a:t> </a:t>
            </a:r>
            <a:r>
              <a:rPr lang="tr-TR" altLang="tr-TR" sz="2000" dirty="0" err="1" smtClean="0">
                <a:solidFill>
                  <a:schemeClr val="tx2">
                    <a:lumMod val="75000"/>
                  </a:schemeClr>
                </a:solidFill>
              </a:rPr>
              <a:t>common</a:t>
            </a:r>
            <a:r>
              <a:rPr lang="tr-TR" altLang="tr-TR" sz="2000" dirty="0" smtClean="0">
                <a:solidFill>
                  <a:schemeClr val="tx2">
                    <a:lumMod val="75000"/>
                  </a:schemeClr>
                </a:solidFill>
              </a:rPr>
              <a:t> </a:t>
            </a:r>
            <a:r>
              <a:rPr lang="tr-TR" altLang="tr-TR" sz="2000" dirty="0" err="1" smtClean="0">
                <a:solidFill>
                  <a:schemeClr val="tx2">
                    <a:lumMod val="75000"/>
                  </a:schemeClr>
                </a:solidFill>
              </a:rPr>
              <a:t>application</a:t>
            </a:r>
            <a:endParaRPr lang="en-US" altLang="tr-TR" sz="2000" dirty="0" smtClean="0">
              <a:solidFill>
                <a:schemeClr val="tx2">
                  <a:lumMod val="75000"/>
                </a:schemeClr>
              </a:solidFill>
            </a:endParaRPr>
          </a:p>
          <a:p>
            <a:pPr lvl="2" eaLnBrk="1" hangingPunct="1">
              <a:lnSpc>
                <a:spcPct val="90000"/>
              </a:lnSpc>
              <a:buFont typeface="Wingdings" panose="05000000000000000000" pitchFamily="2" charset="2"/>
              <a:buChar char="Ø"/>
            </a:pPr>
            <a:r>
              <a:rPr lang="tr-TR" altLang="tr-TR" sz="1800" dirty="0" err="1" smtClean="0">
                <a:solidFill>
                  <a:schemeClr val="tx2">
                    <a:lumMod val="75000"/>
                  </a:schemeClr>
                </a:solidFill>
              </a:rPr>
              <a:t>Single</a:t>
            </a:r>
            <a:r>
              <a:rPr lang="tr-TR" altLang="tr-TR" sz="1800" dirty="0" smtClean="0">
                <a:solidFill>
                  <a:schemeClr val="tx2">
                    <a:lumMod val="75000"/>
                  </a:schemeClr>
                </a:solidFill>
              </a:rPr>
              <a:t> </a:t>
            </a:r>
            <a:r>
              <a:rPr lang="tr-TR" altLang="tr-TR" sz="1800" dirty="0" err="1" smtClean="0">
                <a:solidFill>
                  <a:schemeClr val="tx2">
                    <a:lumMod val="75000"/>
                  </a:schemeClr>
                </a:solidFill>
              </a:rPr>
              <a:t>international</a:t>
            </a:r>
            <a:r>
              <a:rPr lang="tr-TR" altLang="tr-TR" sz="1800" dirty="0" smtClean="0">
                <a:solidFill>
                  <a:schemeClr val="tx2">
                    <a:lumMod val="75000"/>
                  </a:schemeClr>
                </a:solidFill>
              </a:rPr>
              <a:t> </a:t>
            </a:r>
            <a:r>
              <a:rPr lang="tr-TR" altLang="tr-TR" sz="1800" dirty="0" err="1" smtClean="0">
                <a:solidFill>
                  <a:schemeClr val="tx2">
                    <a:lumMod val="75000"/>
                  </a:schemeClr>
                </a:solidFill>
              </a:rPr>
              <a:t>application</a:t>
            </a:r>
            <a:r>
              <a:rPr lang="tr-TR" altLang="tr-TR" sz="1800" dirty="0" smtClean="0">
                <a:solidFill>
                  <a:schemeClr val="tx2">
                    <a:lumMod val="75000"/>
                  </a:schemeClr>
                </a:solidFill>
              </a:rPr>
              <a:t> </a:t>
            </a:r>
            <a:r>
              <a:rPr lang="tr-TR" altLang="tr-TR" sz="1800" dirty="0" err="1" smtClean="0">
                <a:solidFill>
                  <a:schemeClr val="tx2">
                    <a:lumMod val="75000"/>
                  </a:schemeClr>
                </a:solidFill>
              </a:rPr>
              <a:t>run</a:t>
            </a:r>
            <a:r>
              <a:rPr lang="tr-TR" altLang="tr-TR" sz="1800" dirty="0" smtClean="0">
                <a:solidFill>
                  <a:schemeClr val="tx2">
                    <a:lumMod val="75000"/>
                  </a:schemeClr>
                </a:solidFill>
              </a:rPr>
              <a:t> </a:t>
            </a:r>
            <a:r>
              <a:rPr lang="tr-TR" altLang="tr-TR" sz="1800" dirty="0" err="1" smtClean="0">
                <a:solidFill>
                  <a:schemeClr val="tx2">
                    <a:lumMod val="75000"/>
                  </a:schemeClr>
                </a:solidFill>
              </a:rPr>
              <a:t>by</a:t>
            </a:r>
            <a:r>
              <a:rPr lang="tr-TR" altLang="tr-TR" sz="1800" dirty="0" smtClean="0">
                <a:solidFill>
                  <a:schemeClr val="tx2">
                    <a:lumMod val="75000"/>
                  </a:schemeClr>
                </a:solidFill>
              </a:rPr>
              <a:t> </a:t>
            </a:r>
            <a:r>
              <a:rPr lang="en-US" altLang="tr-TR" sz="1800" dirty="0" smtClean="0">
                <a:solidFill>
                  <a:schemeClr val="tx2">
                    <a:lumMod val="75000"/>
                  </a:schemeClr>
                </a:solidFill>
              </a:rPr>
              <a:t>WIPO</a:t>
            </a:r>
            <a:endParaRPr lang="tr-TR" altLang="tr-TR" sz="1800" dirty="0" smtClean="0">
              <a:solidFill>
                <a:schemeClr val="tx2">
                  <a:lumMod val="75000"/>
                </a:schemeClr>
              </a:solidFill>
            </a:endParaRPr>
          </a:p>
          <a:p>
            <a:pPr lvl="2" eaLnBrk="1" hangingPunct="1">
              <a:lnSpc>
                <a:spcPct val="90000"/>
              </a:lnSpc>
              <a:buFont typeface="Wingdings" panose="05000000000000000000" pitchFamily="2" charset="2"/>
              <a:buChar char="Ø"/>
            </a:pPr>
            <a:r>
              <a:rPr lang="tr-TR" altLang="tr-TR" sz="1800" dirty="0" err="1" smtClean="0">
                <a:solidFill>
                  <a:schemeClr val="tx2">
                    <a:lumMod val="75000"/>
                  </a:schemeClr>
                </a:solidFill>
              </a:rPr>
              <a:t>Different</a:t>
            </a:r>
            <a:r>
              <a:rPr lang="tr-TR" altLang="tr-TR" sz="1800" dirty="0" smtClean="0">
                <a:solidFill>
                  <a:schemeClr val="tx2">
                    <a:lumMod val="75000"/>
                  </a:schemeClr>
                </a:solidFill>
              </a:rPr>
              <a:t> </a:t>
            </a:r>
            <a:r>
              <a:rPr lang="tr-TR" altLang="tr-TR" sz="1800" dirty="0" err="1" smtClean="0">
                <a:solidFill>
                  <a:schemeClr val="tx2">
                    <a:lumMod val="75000"/>
                  </a:schemeClr>
                </a:solidFill>
              </a:rPr>
              <a:t>agreements</a:t>
            </a:r>
            <a:r>
              <a:rPr lang="tr-TR" altLang="tr-TR" sz="1800" dirty="0" smtClean="0">
                <a:solidFill>
                  <a:schemeClr val="tx2">
                    <a:lumMod val="75000"/>
                  </a:schemeClr>
                </a:solidFill>
              </a:rPr>
              <a:t> </a:t>
            </a:r>
            <a:r>
              <a:rPr lang="tr-TR" altLang="tr-TR" sz="1800" dirty="0" err="1" smtClean="0">
                <a:solidFill>
                  <a:schemeClr val="tx2">
                    <a:lumMod val="75000"/>
                  </a:schemeClr>
                </a:solidFill>
              </a:rPr>
              <a:t>for</a:t>
            </a:r>
            <a:r>
              <a:rPr lang="tr-TR" altLang="tr-TR" sz="1800" dirty="0" smtClean="0">
                <a:solidFill>
                  <a:schemeClr val="tx2">
                    <a:lumMod val="75000"/>
                  </a:schemeClr>
                </a:solidFill>
              </a:rPr>
              <a:t> </a:t>
            </a:r>
            <a:r>
              <a:rPr lang="tr-TR" altLang="tr-TR" sz="1800" dirty="0" err="1" smtClean="0">
                <a:solidFill>
                  <a:schemeClr val="tx2">
                    <a:lumMod val="75000"/>
                  </a:schemeClr>
                </a:solidFill>
              </a:rPr>
              <a:t>different</a:t>
            </a:r>
            <a:r>
              <a:rPr lang="tr-TR" altLang="tr-TR" sz="1800" dirty="0" smtClean="0">
                <a:solidFill>
                  <a:schemeClr val="tx2">
                    <a:lumMod val="75000"/>
                  </a:schemeClr>
                </a:solidFill>
              </a:rPr>
              <a:t> IP </a:t>
            </a:r>
            <a:r>
              <a:rPr lang="tr-TR" altLang="tr-TR" sz="1800" dirty="0" err="1" smtClean="0">
                <a:solidFill>
                  <a:schemeClr val="tx2">
                    <a:lumMod val="75000"/>
                  </a:schemeClr>
                </a:solidFill>
              </a:rPr>
              <a:t>forms</a:t>
            </a:r>
            <a:r>
              <a:rPr lang="tr-TR" altLang="tr-TR" sz="1800" dirty="0" smtClean="0">
                <a:solidFill>
                  <a:schemeClr val="tx2">
                    <a:lumMod val="75000"/>
                  </a:schemeClr>
                </a:solidFill>
              </a:rPr>
              <a:t> </a:t>
            </a:r>
          </a:p>
          <a:p>
            <a:pPr lvl="3">
              <a:lnSpc>
                <a:spcPct val="90000"/>
              </a:lnSpc>
              <a:buFont typeface="Wingdings" panose="05000000000000000000" pitchFamily="2" charset="2"/>
              <a:buChar char="Ø"/>
            </a:pPr>
            <a:r>
              <a:rPr lang="tr-TR" altLang="tr-TR" sz="1400" dirty="0" err="1" smtClean="0">
                <a:solidFill>
                  <a:schemeClr val="tx2">
                    <a:lumMod val="75000"/>
                  </a:schemeClr>
                </a:solidFill>
              </a:rPr>
              <a:t>Patents</a:t>
            </a:r>
            <a:r>
              <a:rPr lang="tr-TR" altLang="tr-TR" sz="1400" dirty="0" smtClean="0">
                <a:solidFill>
                  <a:schemeClr val="tx2">
                    <a:lumMod val="75000"/>
                  </a:schemeClr>
                </a:solidFill>
              </a:rPr>
              <a:t>-PCT</a:t>
            </a:r>
          </a:p>
          <a:p>
            <a:pPr lvl="3">
              <a:lnSpc>
                <a:spcPct val="90000"/>
              </a:lnSpc>
              <a:buFont typeface="Wingdings" panose="05000000000000000000" pitchFamily="2" charset="2"/>
              <a:buChar char="Ø"/>
            </a:pPr>
            <a:r>
              <a:rPr lang="tr-TR" altLang="tr-TR" sz="1400" dirty="0" err="1" smtClean="0">
                <a:solidFill>
                  <a:schemeClr val="tx2">
                    <a:lumMod val="75000"/>
                  </a:schemeClr>
                </a:solidFill>
              </a:rPr>
              <a:t>Trademarks</a:t>
            </a:r>
            <a:r>
              <a:rPr lang="tr-TR" altLang="tr-TR" sz="1400" dirty="0" smtClean="0">
                <a:solidFill>
                  <a:schemeClr val="tx2">
                    <a:lumMod val="75000"/>
                  </a:schemeClr>
                </a:solidFill>
              </a:rPr>
              <a:t>-Madrid</a:t>
            </a:r>
          </a:p>
          <a:p>
            <a:pPr lvl="3">
              <a:lnSpc>
                <a:spcPct val="90000"/>
              </a:lnSpc>
              <a:buFont typeface="Wingdings" panose="05000000000000000000" pitchFamily="2" charset="2"/>
              <a:buChar char="Ø"/>
            </a:pPr>
            <a:r>
              <a:rPr lang="tr-TR" altLang="tr-TR" sz="1400" dirty="0" err="1" smtClean="0">
                <a:solidFill>
                  <a:schemeClr val="tx2">
                    <a:lumMod val="75000"/>
                  </a:schemeClr>
                </a:solidFill>
              </a:rPr>
              <a:t>Designs</a:t>
            </a:r>
            <a:r>
              <a:rPr lang="tr-TR" altLang="tr-TR" sz="1400" dirty="0" smtClean="0">
                <a:solidFill>
                  <a:schemeClr val="tx2">
                    <a:lumMod val="75000"/>
                  </a:schemeClr>
                </a:solidFill>
              </a:rPr>
              <a:t>- </a:t>
            </a:r>
            <a:r>
              <a:rPr lang="tr-TR" altLang="tr-TR" sz="1400" dirty="0" err="1" smtClean="0">
                <a:solidFill>
                  <a:schemeClr val="tx2">
                    <a:lumMod val="75000"/>
                  </a:schemeClr>
                </a:solidFill>
              </a:rPr>
              <a:t>Hague</a:t>
            </a:r>
            <a:r>
              <a:rPr lang="tr-TR" altLang="tr-TR" sz="1400" dirty="0" smtClean="0">
                <a:solidFill>
                  <a:schemeClr val="tx2">
                    <a:lumMod val="75000"/>
                  </a:schemeClr>
                </a:solidFill>
              </a:rPr>
              <a:t> (Lahey)</a:t>
            </a:r>
            <a:endParaRPr lang="en-US" altLang="tr-TR" sz="1400" dirty="0" smtClean="0">
              <a:solidFill>
                <a:schemeClr val="tx2">
                  <a:lumMod val="75000"/>
                </a:schemeClr>
              </a:solidFill>
            </a:endParaRPr>
          </a:p>
          <a:p>
            <a:pPr lvl="2" eaLnBrk="1" hangingPunct="1">
              <a:lnSpc>
                <a:spcPct val="90000"/>
              </a:lnSpc>
              <a:buFont typeface="Wingdings" panose="05000000000000000000" pitchFamily="2" charset="2"/>
              <a:buChar char="Ø"/>
            </a:pPr>
            <a:r>
              <a:rPr lang="tr-TR" altLang="tr-TR" sz="1800" dirty="0" err="1" smtClean="0">
                <a:solidFill>
                  <a:schemeClr val="tx2">
                    <a:lumMod val="75000"/>
                  </a:schemeClr>
                </a:solidFill>
              </a:rPr>
              <a:t>Examination</a:t>
            </a:r>
            <a:r>
              <a:rPr lang="tr-TR" altLang="tr-TR" sz="1800" dirty="0" smtClean="0">
                <a:solidFill>
                  <a:schemeClr val="tx2">
                    <a:lumMod val="75000"/>
                  </a:schemeClr>
                </a:solidFill>
              </a:rPr>
              <a:t> </a:t>
            </a:r>
            <a:r>
              <a:rPr lang="tr-TR" altLang="tr-TR" sz="1800" dirty="0" err="1" smtClean="0">
                <a:solidFill>
                  <a:schemeClr val="tx2">
                    <a:lumMod val="75000"/>
                  </a:schemeClr>
                </a:solidFill>
              </a:rPr>
              <a:t>run</a:t>
            </a:r>
            <a:r>
              <a:rPr lang="tr-TR" altLang="tr-TR" sz="1800" dirty="0" smtClean="0">
                <a:solidFill>
                  <a:schemeClr val="tx2">
                    <a:lumMod val="75000"/>
                  </a:schemeClr>
                </a:solidFill>
              </a:rPr>
              <a:t> </a:t>
            </a:r>
            <a:r>
              <a:rPr lang="tr-TR" altLang="tr-TR" sz="1800" dirty="0" err="1" smtClean="0">
                <a:solidFill>
                  <a:schemeClr val="tx2">
                    <a:lumMod val="75000"/>
                  </a:schemeClr>
                </a:solidFill>
              </a:rPr>
              <a:t>by</a:t>
            </a:r>
            <a:r>
              <a:rPr lang="tr-TR" altLang="tr-TR" sz="1800" dirty="0" smtClean="0">
                <a:solidFill>
                  <a:schemeClr val="tx2">
                    <a:lumMod val="75000"/>
                  </a:schemeClr>
                </a:solidFill>
              </a:rPr>
              <a:t> </a:t>
            </a:r>
            <a:r>
              <a:rPr lang="tr-TR" altLang="tr-TR" sz="1800" dirty="0" err="1" smtClean="0">
                <a:solidFill>
                  <a:schemeClr val="tx2">
                    <a:lumMod val="75000"/>
                  </a:schemeClr>
                </a:solidFill>
              </a:rPr>
              <a:t>each</a:t>
            </a:r>
            <a:r>
              <a:rPr lang="tr-TR" altLang="tr-TR" sz="1800" dirty="0" smtClean="0">
                <a:solidFill>
                  <a:schemeClr val="tx2">
                    <a:lumMod val="75000"/>
                  </a:schemeClr>
                </a:solidFill>
              </a:rPr>
              <a:t> </a:t>
            </a:r>
            <a:r>
              <a:rPr lang="tr-TR" altLang="tr-TR" sz="1800" dirty="0" err="1" smtClean="0">
                <a:solidFill>
                  <a:schemeClr val="tx2">
                    <a:lumMod val="75000"/>
                  </a:schemeClr>
                </a:solidFill>
              </a:rPr>
              <a:t>country</a:t>
            </a:r>
            <a:r>
              <a:rPr lang="tr-TR" altLang="tr-TR" sz="1800" dirty="0" smtClean="0">
                <a:solidFill>
                  <a:schemeClr val="tx2">
                    <a:lumMod val="75000"/>
                  </a:schemeClr>
                </a:solidFill>
              </a:rPr>
              <a:t> </a:t>
            </a:r>
            <a:r>
              <a:rPr lang="tr-TR" altLang="tr-TR" sz="1800" dirty="0" err="1" smtClean="0">
                <a:solidFill>
                  <a:schemeClr val="tx2">
                    <a:lumMod val="75000"/>
                  </a:schemeClr>
                </a:solidFill>
              </a:rPr>
              <a:t>according</a:t>
            </a:r>
            <a:r>
              <a:rPr lang="tr-TR" altLang="tr-TR" sz="1800" dirty="0" smtClean="0">
                <a:solidFill>
                  <a:schemeClr val="tx2">
                    <a:lumMod val="75000"/>
                  </a:schemeClr>
                </a:solidFill>
              </a:rPr>
              <a:t> </a:t>
            </a:r>
            <a:r>
              <a:rPr lang="tr-TR" altLang="tr-TR" sz="1800" dirty="0" err="1" smtClean="0">
                <a:solidFill>
                  <a:schemeClr val="tx2">
                    <a:lumMod val="75000"/>
                  </a:schemeClr>
                </a:solidFill>
              </a:rPr>
              <a:t>to</a:t>
            </a:r>
            <a:r>
              <a:rPr lang="tr-TR" altLang="tr-TR" sz="1800" dirty="0" smtClean="0">
                <a:solidFill>
                  <a:schemeClr val="tx2">
                    <a:lumMod val="75000"/>
                  </a:schemeClr>
                </a:solidFill>
              </a:rPr>
              <a:t> </a:t>
            </a:r>
            <a:r>
              <a:rPr lang="tr-TR" altLang="tr-TR" sz="1800" dirty="0" err="1" smtClean="0">
                <a:solidFill>
                  <a:schemeClr val="tx2">
                    <a:lumMod val="75000"/>
                  </a:schemeClr>
                </a:solidFill>
              </a:rPr>
              <a:t>its</a:t>
            </a:r>
            <a:r>
              <a:rPr lang="tr-TR" altLang="tr-TR" sz="1800" dirty="0" smtClean="0">
                <a:solidFill>
                  <a:schemeClr val="tx2">
                    <a:lumMod val="75000"/>
                  </a:schemeClr>
                </a:solidFill>
              </a:rPr>
              <a:t> </a:t>
            </a:r>
            <a:r>
              <a:rPr lang="tr-TR" altLang="tr-TR" sz="1800" dirty="0" err="1" smtClean="0">
                <a:solidFill>
                  <a:schemeClr val="tx2">
                    <a:lumMod val="75000"/>
                  </a:schemeClr>
                </a:solidFill>
              </a:rPr>
              <a:t>own</a:t>
            </a:r>
            <a:r>
              <a:rPr lang="tr-TR" altLang="tr-TR" sz="1800" dirty="0" smtClean="0">
                <a:solidFill>
                  <a:schemeClr val="tx2">
                    <a:lumMod val="75000"/>
                  </a:schemeClr>
                </a:solidFill>
              </a:rPr>
              <a:t> </a:t>
            </a:r>
            <a:r>
              <a:rPr lang="tr-TR" altLang="tr-TR" sz="1800" dirty="0" err="1" smtClean="0">
                <a:solidFill>
                  <a:schemeClr val="tx2">
                    <a:lumMod val="75000"/>
                  </a:schemeClr>
                </a:solidFill>
              </a:rPr>
              <a:t>domestic</a:t>
            </a:r>
            <a:r>
              <a:rPr lang="tr-TR" altLang="tr-TR" sz="1800" dirty="0" smtClean="0">
                <a:solidFill>
                  <a:schemeClr val="tx2">
                    <a:lumMod val="75000"/>
                  </a:schemeClr>
                </a:solidFill>
              </a:rPr>
              <a:t> </a:t>
            </a:r>
            <a:r>
              <a:rPr lang="tr-TR" altLang="tr-TR" sz="1800" dirty="0" err="1" smtClean="0">
                <a:solidFill>
                  <a:schemeClr val="tx2">
                    <a:lumMod val="75000"/>
                  </a:schemeClr>
                </a:solidFill>
              </a:rPr>
              <a:t>law</a:t>
            </a:r>
            <a:endParaRPr lang="en-US" altLang="tr-TR" sz="1800" dirty="0" smtClean="0">
              <a:solidFill>
                <a:schemeClr val="tx2">
                  <a:lumMod val="75000"/>
                </a:schemeClr>
              </a:solidFill>
            </a:endParaRPr>
          </a:p>
          <a:p>
            <a:pPr lvl="1" eaLnBrk="1" hangingPunct="1">
              <a:lnSpc>
                <a:spcPct val="90000"/>
              </a:lnSpc>
              <a:buFont typeface="Wingdings" panose="05000000000000000000" pitchFamily="2" charset="2"/>
              <a:buChar char="Ø"/>
            </a:pPr>
            <a:r>
              <a:rPr lang="tr-TR" altLang="tr-TR" sz="2000" dirty="0" err="1" smtClean="0">
                <a:solidFill>
                  <a:schemeClr val="tx2">
                    <a:lumMod val="75000"/>
                  </a:schemeClr>
                </a:solidFill>
              </a:rPr>
              <a:t>Single</a:t>
            </a:r>
            <a:r>
              <a:rPr lang="tr-TR" altLang="tr-TR" sz="2000" dirty="0" smtClean="0">
                <a:solidFill>
                  <a:schemeClr val="tx2">
                    <a:lumMod val="75000"/>
                  </a:schemeClr>
                </a:solidFill>
              </a:rPr>
              <a:t> </a:t>
            </a:r>
            <a:r>
              <a:rPr lang="tr-TR" altLang="tr-TR" sz="2000" dirty="0" err="1" smtClean="0">
                <a:solidFill>
                  <a:schemeClr val="tx2">
                    <a:lumMod val="75000"/>
                  </a:schemeClr>
                </a:solidFill>
              </a:rPr>
              <a:t>common</a:t>
            </a:r>
            <a:r>
              <a:rPr lang="tr-TR" altLang="tr-TR" sz="2000" dirty="0" smtClean="0">
                <a:solidFill>
                  <a:schemeClr val="tx2">
                    <a:lumMod val="75000"/>
                  </a:schemeClr>
                </a:solidFill>
              </a:rPr>
              <a:t> </a:t>
            </a:r>
            <a:r>
              <a:rPr lang="tr-TR" altLang="tr-TR" sz="2000" dirty="0" err="1" smtClean="0">
                <a:solidFill>
                  <a:schemeClr val="tx2">
                    <a:lumMod val="75000"/>
                  </a:schemeClr>
                </a:solidFill>
              </a:rPr>
              <a:t>examination</a:t>
            </a:r>
            <a:r>
              <a:rPr lang="tr-TR" altLang="tr-TR" sz="2000" dirty="0" smtClean="0">
                <a:solidFill>
                  <a:schemeClr val="tx2">
                    <a:lumMod val="75000"/>
                  </a:schemeClr>
                </a:solidFill>
              </a:rPr>
              <a:t> </a:t>
            </a:r>
            <a:r>
              <a:rPr lang="tr-TR" altLang="tr-TR" sz="2000" dirty="0" err="1" smtClean="0">
                <a:solidFill>
                  <a:schemeClr val="tx2">
                    <a:lumMod val="75000"/>
                  </a:schemeClr>
                </a:solidFill>
              </a:rPr>
              <a:t>system</a:t>
            </a:r>
            <a:endParaRPr lang="en-US" altLang="tr-TR" sz="2000" dirty="0" smtClean="0">
              <a:solidFill>
                <a:schemeClr val="tx2">
                  <a:lumMod val="75000"/>
                </a:schemeClr>
              </a:solidFill>
            </a:endParaRPr>
          </a:p>
          <a:p>
            <a:pPr lvl="2">
              <a:lnSpc>
                <a:spcPct val="90000"/>
              </a:lnSpc>
              <a:buFont typeface="Wingdings" panose="05000000000000000000" pitchFamily="2" charset="2"/>
              <a:buChar char="Ø"/>
            </a:pPr>
            <a:r>
              <a:rPr lang="en-US" altLang="tr-TR" sz="1600" dirty="0" smtClean="0">
                <a:solidFill>
                  <a:schemeClr val="tx2">
                    <a:lumMod val="75000"/>
                  </a:schemeClr>
                </a:solidFill>
              </a:rPr>
              <a:t>EPO-EPC</a:t>
            </a:r>
          </a:p>
          <a:p>
            <a:pPr lvl="1" eaLnBrk="1" hangingPunct="1">
              <a:lnSpc>
                <a:spcPct val="90000"/>
              </a:lnSpc>
              <a:buFont typeface="Wingdings" panose="05000000000000000000" pitchFamily="2" charset="2"/>
              <a:buChar char="Ø"/>
            </a:pPr>
            <a:r>
              <a:rPr lang="en-US" altLang="tr-TR" sz="2000" dirty="0" smtClean="0">
                <a:solidFill>
                  <a:schemeClr val="tx2">
                    <a:lumMod val="75000"/>
                  </a:schemeClr>
                </a:solidFill>
              </a:rPr>
              <a:t>Regional organizations and centralized registration</a:t>
            </a:r>
          </a:p>
          <a:p>
            <a:pPr lvl="2">
              <a:lnSpc>
                <a:spcPct val="90000"/>
              </a:lnSpc>
              <a:buFont typeface="Wingdings" panose="05000000000000000000" pitchFamily="2" charset="2"/>
              <a:buChar char="Ø"/>
            </a:pPr>
            <a:r>
              <a:rPr lang="en-US" altLang="tr-TR" sz="1600" dirty="0" smtClean="0">
                <a:solidFill>
                  <a:schemeClr val="tx2">
                    <a:lumMod val="75000"/>
                  </a:schemeClr>
                </a:solidFill>
              </a:rPr>
              <a:t>EU</a:t>
            </a:r>
            <a:endParaRPr lang="tr-TR" altLang="tr-TR" sz="1600" dirty="0">
              <a:solidFill>
                <a:schemeClr val="tx2">
                  <a:lumMod val="75000"/>
                </a:schemeClr>
              </a:solidFill>
            </a:endParaRPr>
          </a:p>
          <a:p>
            <a:pPr lvl="3">
              <a:lnSpc>
                <a:spcPct val="90000"/>
              </a:lnSpc>
              <a:buFont typeface="Wingdings" panose="05000000000000000000" pitchFamily="2" charset="2"/>
              <a:buChar char="Ø"/>
            </a:pPr>
            <a:r>
              <a:rPr lang="tr-TR" altLang="tr-TR" sz="1000" dirty="0" err="1" smtClean="0">
                <a:solidFill>
                  <a:schemeClr val="tx2">
                    <a:lumMod val="75000"/>
                  </a:schemeClr>
                </a:solidFill>
              </a:rPr>
              <a:t>Designs</a:t>
            </a:r>
            <a:endParaRPr lang="tr-TR" altLang="tr-TR" sz="1000" dirty="0" smtClean="0">
              <a:solidFill>
                <a:schemeClr val="tx2">
                  <a:lumMod val="75000"/>
                </a:schemeClr>
              </a:solidFill>
            </a:endParaRPr>
          </a:p>
          <a:p>
            <a:pPr lvl="3">
              <a:lnSpc>
                <a:spcPct val="90000"/>
              </a:lnSpc>
              <a:buFont typeface="Wingdings" panose="05000000000000000000" pitchFamily="2" charset="2"/>
              <a:buChar char="Ø"/>
            </a:pPr>
            <a:r>
              <a:rPr lang="tr-TR" altLang="tr-TR" sz="1000" dirty="0" err="1" smtClean="0">
                <a:solidFill>
                  <a:schemeClr val="tx2">
                    <a:lumMod val="75000"/>
                  </a:schemeClr>
                </a:solidFill>
              </a:rPr>
              <a:t>Tardemarks</a:t>
            </a:r>
            <a:endParaRPr lang="tr-TR" altLang="tr-TR" sz="1000" dirty="0" smtClean="0">
              <a:solidFill>
                <a:schemeClr val="tx2">
                  <a:lumMod val="75000"/>
                </a:schemeClr>
              </a:solidFill>
            </a:endParaRPr>
          </a:p>
          <a:p>
            <a:pPr lvl="3">
              <a:lnSpc>
                <a:spcPct val="90000"/>
              </a:lnSpc>
              <a:buFont typeface="Wingdings" panose="05000000000000000000" pitchFamily="2" charset="2"/>
              <a:buChar char="Ø"/>
            </a:pPr>
            <a:r>
              <a:rPr lang="tr-TR" altLang="tr-TR" sz="1000" dirty="0" err="1" smtClean="0">
                <a:solidFill>
                  <a:schemeClr val="tx2">
                    <a:lumMod val="75000"/>
                  </a:schemeClr>
                </a:solidFill>
              </a:rPr>
              <a:t>Unitary</a:t>
            </a:r>
            <a:r>
              <a:rPr lang="tr-TR" altLang="tr-TR" sz="1000" dirty="0" smtClean="0">
                <a:solidFill>
                  <a:schemeClr val="tx2">
                    <a:lumMod val="75000"/>
                  </a:schemeClr>
                </a:solidFill>
              </a:rPr>
              <a:t> patent</a:t>
            </a:r>
            <a:endParaRPr lang="en-US" altLang="tr-TR" sz="1000" dirty="0" smtClean="0">
              <a:solidFill>
                <a:schemeClr val="tx2">
                  <a:lumMod val="75000"/>
                </a:schemeClr>
              </a:solidFill>
            </a:endParaRPr>
          </a:p>
        </p:txBody>
      </p:sp>
    </p:spTree>
    <p:extLst>
      <p:ext uri="{BB962C8B-B14F-4D97-AF65-F5344CB8AC3E}">
        <p14:creationId xmlns:p14="http://schemas.microsoft.com/office/powerpoint/2010/main" val="2499437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pPr algn="l"/>
            <a:r>
              <a:rPr lang="tr-TR" dirty="0" err="1" smtClean="0">
                <a:solidFill>
                  <a:schemeClr val="accent1">
                    <a:lumMod val="50000"/>
                  </a:schemeClr>
                </a:solidFill>
              </a:rPr>
              <a:t>Priority</a:t>
            </a:r>
            <a:r>
              <a:rPr lang="tr-TR" dirty="0" smtClean="0">
                <a:solidFill>
                  <a:schemeClr val="accent1">
                    <a:lumMod val="50000"/>
                  </a:schemeClr>
                </a:solidFill>
              </a:rPr>
              <a:t> Right</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1">
                    <a:lumMod val="50000"/>
                  </a:schemeClr>
                </a:solidFill>
              </a:rPr>
              <a:t>The </a:t>
            </a:r>
            <a:r>
              <a:rPr lang="en-US" dirty="0">
                <a:solidFill>
                  <a:schemeClr val="accent1">
                    <a:lumMod val="50000"/>
                  </a:schemeClr>
                </a:solidFill>
              </a:rPr>
              <a:t>priority right allows the </a:t>
            </a:r>
            <a:r>
              <a:rPr lang="en-US" dirty="0" smtClean="0">
                <a:solidFill>
                  <a:schemeClr val="accent1">
                    <a:lumMod val="50000"/>
                  </a:schemeClr>
                </a:solidFill>
              </a:rPr>
              <a:t>applicant</a:t>
            </a:r>
            <a:r>
              <a:rPr lang="tr-TR" dirty="0" smtClean="0">
                <a:solidFill>
                  <a:schemeClr val="accent1">
                    <a:lumMod val="50000"/>
                  </a:schemeClr>
                </a:solidFill>
              </a:rPr>
              <a:t> </a:t>
            </a:r>
            <a:r>
              <a:rPr lang="en-US" dirty="0" smtClean="0">
                <a:solidFill>
                  <a:schemeClr val="accent1">
                    <a:lumMod val="50000"/>
                  </a:schemeClr>
                </a:solidFill>
              </a:rPr>
              <a:t>to </a:t>
            </a:r>
            <a:r>
              <a:rPr lang="en-US" dirty="0">
                <a:solidFill>
                  <a:schemeClr val="accent1">
                    <a:lumMod val="50000"/>
                  </a:schemeClr>
                </a:solidFill>
              </a:rPr>
              <a:t>file a subsequent application in another country for the </a:t>
            </a:r>
            <a:r>
              <a:rPr lang="en-US" dirty="0" smtClean="0">
                <a:solidFill>
                  <a:schemeClr val="accent1">
                    <a:lumMod val="50000"/>
                  </a:schemeClr>
                </a:solidFill>
              </a:rPr>
              <a:t>same</a:t>
            </a:r>
            <a:r>
              <a:rPr lang="tr-TR" dirty="0" smtClean="0">
                <a:solidFill>
                  <a:schemeClr val="accent1">
                    <a:lumMod val="50000"/>
                  </a:schemeClr>
                </a:solidFill>
              </a:rPr>
              <a:t> </a:t>
            </a:r>
            <a:r>
              <a:rPr lang="en-US" dirty="0" smtClean="0">
                <a:solidFill>
                  <a:schemeClr val="accent1">
                    <a:lumMod val="50000"/>
                  </a:schemeClr>
                </a:solidFill>
              </a:rPr>
              <a:t>invention, </a:t>
            </a:r>
            <a:r>
              <a:rPr lang="en-US" dirty="0">
                <a:solidFill>
                  <a:schemeClr val="accent1">
                    <a:lumMod val="50000"/>
                  </a:schemeClr>
                </a:solidFill>
              </a:rPr>
              <a:t>design, or trademark effective as of the date of filing the first application.</a:t>
            </a:r>
            <a:r>
              <a:rPr lang="tr-TR" dirty="0" smtClean="0">
                <a:solidFill>
                  <a:schemeClr val="accent1">
                    <a:lumMod val="50000"/>
                  </a:schemeClr>
                </a:solidFill>
              </a:rPr>
              <a:t> </a:t>
            </a:r>
          </a:p>
          <a:p>
            <a:r>
              <a:rPr lang="en-US" dirty="0" smtClean="0">
                <a:solidFill>
                  <a:schemeClr val="accent1">
                    <a:lumMod val="50000"/>
                  </a:schemeClr>
                </a:solidFill>
              </a:rPr>
              <a:t>The </a:t>
            </a:r>
            <a:r>
              <a:rPr lang="en-US" dirty="0">
                <a:solidFill>
                  <a:schemeClr val="accent1">
                    <a:lumMod val="50000"/>
                  </a:schemeClr>
                </a:solidFill>
              </a:rPr>
              <a:t>period of priority, i.e., the period during which the priority right exists, is </a:t>
            </a:r>
            <a:r>
              <a:rPr lang="en-US" dirty="0" smtClean="0">
                <a:solidFill>
                  <a:schemeClr val="accent1">
                    <a:lumMod val="50000"/>
                  </a:schemeClr>
                </a:solidFill>
              </a:rPr>
              <a:t>6 </a:t>
            </a:r>
            <a:r>
              <a:rPr lang="en-US" dirty="0">
                <a:solidFill>
                  <a:schemeClr val="accent1">
                    <a:lumMod val="50000"/>
                  </a:schemeClr>
                </a:solidFill>
              </a:rPr>
              <a:t>months for industrial designs and trademarks and 12 months for patents and </a:t>
            </a:r>
            <a:r>
              <a:rPr lang="en-US" dirty="0" smtClean="0">
                <a:solidFill>
                  <a:schemeClr val="accent1">
                    <a:lumMod val="50000"/>
                  </a:schemeClr>
                </a:solidFill>
              </a:rPr>
              <a:t>utility</a:t>
            </a:r>
            <a:r>
              <a:rPr lang="tr-TR" dirty="0" smtClean="0">
                <a:solidFill>
                  <a:schemeClr val="accent1">
                    <a:lumMod val="50000"/>
                  </a:schemeClr>
                </a:solidFill>
              </a:rPr>
              <a:t> </a:t>
            </a:r>
            <a:r>
              <a:rPr lang="en-US" dirty="0" smtClean="0">
                <a:solidFill>
                  <a:schemeClr val="accent1">
                    <a:lumMod val="50000"/>
                  </a:schemeClr>
                </a:solidFill>
              </a:rPr>
              <a:t>models</a:t>
            </a:r>
            <a:endParaRPr lang="en-US" dirty="0">
              <a:solidFill>
                <a:schemeClr val="accent1">
                  <a:lumMod val="50000"/>
                </a:schemeClr>
              </a:solidFill>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15</a:t>
            </a:fld>
            <a:endParaRPr lang="tr-TR"/>
          </a:p>
        </p:txBody>
      </p:sp>
    </p:spTree>
    <p:extLst>
      <p:ext uri="{BB962C8B-B14F-4D97-AF65-F5344CB8AC3E}">
        <p14:creationId xmlns:p14="http://schemas.microsoft.com/office/powerpoint/2010/main" val="555744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US" sz="4000" dirty="0" smtClean="0">
                <a:solidFill>
                  <a:schemeClr val="accent1">
                    <a:lumMod val="50000"/>
                  </a:schemeClr>
                </a:solidFill>
              </a:rPr>
              <a:t>Exhaustion of IPR</a:t>
            </a:r>
            <a:r>
              <a:rPr lang="tr-TR" sz="4000" dirty="0" smtClean="0">
                <a:solidFill>
                  <a:schemeClr val="accent1">
                    <a:lumMod val="50000"/>
                  </a:schemeClr>
                </a:solidFill>
              </a:rPr>
              <a:t> (First </a:t>
            </a:r>
            <a:r>
              <a:rPr lang="tr-TR" sz="4000" dirty="0" err="1" smtClean="0">
                <a:solidFill>
                  <a:schemeClr val="accent1">
                    <a:lumMod val="50000"/>
                  </a:schemeClr>
                </a:solidFill>
              </a:rPr>
              <a:t>Sale</a:t>
            </a:r>
            <a:r>
              <a:rPr lang="tr-TR" sz="4000" dirty="0" smtClean="0">
                <a:solidFill>
                  <a:schemeClr val="accent1">
                    <a:lumMod val="50000"/>
                  </a:schemeClr>
                </a:solidFill>
              </a:rPr>
              <a:t>)</a:t>
            </a:r>
            <a:endParaRPr lang="en-US" sz="4000"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solidFill>
                  <a:schemeClr val="accent1">
                    <a:lumMod val="50000"/>
                  </a:schemeClr>
                </a:solidFill>
              </a:rPr>
              <a:t>Once a product protected by an IP right has been marketed </a:t>
            </a:r>
            <a:r>
              <a:rPr lang="en-US" dirty="0" smtClean="0">
                <a:solidFill>
                  <a:schemeClr val="accent1">
                    <a:lumMod val="50000"/>
                  </a:schemeClr>
                </a:solidFill>
              </a:rPr>
              <a:t>with </a:t>
            </a:r>
            <a:r>
              <a:rPr lang="tr-TR" dirty="0" smtClean="0">
                <a:solidFill>
                  <a:schemeClr val="accent1">
                    <a:lumMod val="50000"/>
                  </a:schemeClr>
                </a:solidFill>
              </a:rPr>
              <a:t>IPR </a:t>
            </a:r>
            <a:r>
              <a:rPr lang="en-US" dirty="0" smtClean="0">
                <a:solidFill>
                  <a:schemeClr val="accent1">
                    <a:lumMod val="50000"/>
                  </a:schemeClr>
                </a:solidFill>
              </a:rPr>
              <a:t>owner’s</a:t>
            </a:r>
            <a:r>
              <a:rPr lang="tr-TR" dirty="0" smtClean="0">
                <a:solidFill>
                  <a:schemeClr val="accent1">
                    <a:lumMod val="50000"/>
                  </a:schemeClr>
                </a:solidFill>
              </a:rPr>
              <a:t> </a:t>
            </a:r>
            <a:r>
              <a:rPr lang="en-US" dirty="0" smtClean="0">
                <a:solidFill>
                  <a:schemeClr val="accent1">
                    <a:lumMod val="50000"/>
                  </a:schemeClr>
                </a:solidFill>
              </a:rPr>
              <a:t>consent</a:t>
            </a:r>
            <a:r>
              <a:rPr lang="en-US" dirty="0">
                <a:solidFill>
                  <a:schemeClr val="accent1">
                    <a:lumMod val="50000"/>
                  </a:schemeClr>
                </a:solidFill>
              </a:rPr>
              <a:t>, the IP rights of commercial exploitation over this given product can no longer be exercised </a:t>
            </a:r>
            <a:r>
              <a:rPr lang="en-US" dirty="0" smtClean="0">
                <a:solidFill>
                  <a:schemeClr val="accent1">
                    <a:lumMod val="50000"/>
                  </a:schemeClr>
                </a:solidFill>
              </a:rPr>
              <a:t>by the </a:t>
            </a:r>
            <a:r>
              <a:rPr lang="tr-TR" dirty="0" smtClean="0">
                <a:solidFill>
                  <a:schemeClr val="accent1">
                    <a:lumMod val="50000"/>
                  </a:schemeClr>
                </a:solidFill>
              </a:rPr>
              <a:t>IPR </a:t>
            </a:r>
            <a:r>
              <a:rPr lang="en-US" dirty="0" smtClean="0">
                <a:solidFill>
                  <a:schemeClr val="accent1">
                    <a:lumMod val="50000"/>
                  </a:schemeClr>
                </a:solidFill>
              </a:rPr>
              <a:t>owner</a:t>
            </a:r>
            <a:r>
              <a:rPr lang="tr-TR" dirty="0" smtClean="0">
                <a:solidFill>
                  <a:schemeClr val="accent1">
                    <a:lumMod val="50000"/>
                  </a:schemeClr>
                </a:solidFill>
              </a:rPr>
              <a:t>.</a:t>
            </a:r>
          </a:p>
          <a:p>
            <a:pPr>
              <a:buFont typeface="Wingdings" panose="05000000000000000000" pitchFamily="2" charset="2"/>
              <a:buChar char="Ø"/>
            </a:pPr>
            <a:r>
              <a:rPr lang="en-US" dirty="0" smtClean="0">
                <a:solidFill>
                  <a:schemeClr val="tx2">
                    <a:lumMod val="75000"/>
                  </a:schemeClr>
                </a:solidFill>
              </a:rPr>
              <a:t>Exhaustion types and parallel imports:</a:t>
            </a:r>
          </a:p>
          <a:p>
            <a:pPr lvl="1">
              <a:buFont typeface="Wingdings" panose="05000000000000000000" pitchFamily="2" charset="2"/>
              <a:buChar char="Ø"/>
            </a:pPr>
            <a:r>
              <a:rPr lang="en-US" dirty="0" smtClean="0">
                <a:solidFill>
                  <a:schemeClr val="tx2">
                    <a:lumMod val="75000"/>
                  </a:schemeClr>
                </a:solidFill>
              </a:rPr>
              <a:t>National exhaustion</a:t>
            </a:r>
          </a:p>
          <a:p>
            <a:pPr lvl="1">
              <a:buFont typeface="Wingdings" panose="05000000000000000000" pitchFamily="2" charset="2"/>
              <a:buChar char="Ø"/>
            </a:pPr>
            <a:r>
              <a:rPr lang="en-US" dirty="0" smtClean="0">
                <a:solidFill>
                  <a:schemeClr val="tx2">
                    <a:lumMod val="75000"/>
                  </a:schemeClr>
                </a:solidFill>
              </a:rPr>
              <a:t>Regional exhaustion</a:t>
            </a:r>
          </a:p>
          <a:p>
            <a:pPr lvl="1">
              <a:buFont typeface="Wingdings" panose="05000000000000000000" pitchFamily="2" charset="2"/>
              <a:buChar char="Ø"/>
            </a:pPr>
            <a:r>
              <a:rPr lang="en-US" dirty="0" smtClean="0">
                <a:solidFill>
                  <a:schemeClr val="tx2">
                    <a:lumMod val="75000"/>
                  </a:schemeClr>
                </a:solidFill>
              </a:rPr>
              <a:t>International exhaustion</a:t>
            </a:r>
          </a:p>
          <a:p>
            <a:pPr lvl="1"/>
            <a:endParaRPr lang="tr-TR" dirty="0" smtClean="0">
              <a:solidFill>
                <a:schemeClr val="tx2">
                  <a:lumMod val="75000"/>
                </a:schemeClr>
              </a:solidFill>
            </a:endParaRPr>
          </a:p>
          <a:p>
            <a:pPr>
              <a:buFont typeface="Wingdings" panose="05000000000000000000" pitchFamily="2" charset="2"/>
              <a:buChar char="Ø"/>
            </a:pPr>
            <a:r>
              <a:rPr lang="tr-TR" dirty="0" smtClean="0">
                <a:solidFill>
                  <a:schemeClr val="tx2">
                    <a:lumMod val="75000"/>
                  </a:schemeClr>
                </a:solidFill>
              </a:rPr>
              <a:t>Right </a:t>
            </a:r>
            <a:r>
              <a:rPr lang="tr-TR" dirty="0" err="1" smtClean="0">
                <a:solidFill>
                  <a:schemeClr val="tx2">
                    <a:lumMod val="75000"/>
                  </a:schemeClr>
                </a:solidFill>
              </a:rPr>
              <a:t>to</a:t>
            </a:r>
            <a:r>
              <a:rPr lang="tr-TR" dirty="0" smtClean="0">
                <a:solidFill>
                  <a:schemeClr val="tx2">
                    <a:lumMod val="75000"/>
                  </a:schemeClr>
                </a:solidFill>
              </a:rPr>
              <a:t> </a:t>
            </a:r>
            <a:r>
              <a:rPr lang="tr-TR" dirty="0" err="1" smtClean="0">
                <a:solidFill>
                  <a:schemeClr val="tx2">
                    <a:lumMod val="75000"/>
                  </a:schemeClr>
                </a:solidFill>
              </a:rPr>
              <a:t>repair</a:t>
            </a:r>
            <a:r>
              <a:rPr lang="tr-TR" dirty="0" smtClean="0">
                <a:solidFill>
                  <a:schemeClr val="tx2">
                    <a:lumMod val="75000"/>
                  </a:schemeClr>
                </a:solidFill>
              </a:rPr>
              <a:t> </a:t>
            </a:r>
          </a:p>
          <a:p>
            <a:pPr lvl="1">
              <a:buFont typeface="Wingdings" panose="05000000000000000000" pitchFamily="2" charset="2"/>
              <a:buChar char="Ø"/>
            </a:pPr>
            <a:r>
              <a:rPr lang="en-US" dirty="0" smtClean="0">
                <a:solidFill>
                  <a:schemeClr val="accent1">
                    <a:lumMod val="50000"/>
                  </a:schemeClr>
                </a:solidFill>
              </a:rPr>
              <a:t>Repair</a:t>
            </a:r>
            <a:r>
              <a:rPr lang="tr-TR" dirty="0" smtClean="0">
                <a:solidFill>
                  <a:schemeClr val="accent1">
                    <a:lumMod val="50000"/>
                  </a:schemeClr>
                </a:solidFill>
              </a:rPr>
              <a:t> </a:t>
            </a:r>
            <a:r>
              <a:rPr lang="tr-TR" dirty="0" err="1" smtClean="0">
                <a:solidFill>
                  <a:schemeClr val="accent1">
                    <a:lumMod val="50000"/>
                  </a:schemeClr>
                </a:solidFill>
              </a:rPr>
              <a:t>or</a:t>
            </a:r>
            <a:r>
              <a:rPr lang="tr-TR" dirty="0" smtClean="0">
                <a:solidFill>
                  <a:schemeClr val="accent1">
                    <a:lumMod val="50000"/>
                  </a:schemeClr>
                </a:solidFill>
              </a:rPr>
              <a:t> </a:t>
            </a:r>
            <a:r>
              <a:rPr lang="tr-TR" dirty="0" err="1" smtClean="0">
                <a:solidFill>
                  <a:schemeClr val="accent1">
                    <a:lumMod val="50000"/>
                  </a:schemeClr>
                </a:solidFill>
              </a:rPr>
              <a:t>manufacture</a:t>
            </a:r>
            <a:r>
              <a:rPr lang="tr-TR" dirty="0" smtClean="0">
                <a:solidFill>
                  <a:schemeClr val="tx2">
                    <a:lumMod val="75000"/>
                  </a:schemeClr>
                </a:solidFill>
              </a:rPr>
              <a:t>?</a:t>
            </a:r>
            <a:endParaRPr lang="en-US" dirty="0" smtClean="0">
              <a:solidFill>
                <a:schemeClr val="tx2">
                  <a:lumMod val="75000"/>
                </a:schemeClr>
              </a:solidFill>
            </a:endParaRPr>
          </a:p>
          <a:p>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16</a:t>
            </a:fld>
            <a:endParaRPr lang="tr-TR"/>
          </a:p>
        </p:txBody>
      </p:sp>
    </p:spTree>
    <p:extLst>
      <p:ext uri="{BB962C8B-B14F-4D97-AF65-F5344CB8AC3E}">
        <p14:creationId xmlns:p14="http://schemas.microsoft.com/office/powerpoint/2010/main" val="104398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82752" cy="922114"/>
          </a:xfrm>
        </p:spPr>
        <p:txBody>
          <a:bodyPr>
            <a:normAutofit/>
          </a:bodyPr>
          <a:lstStyle/>
          <a:p>
            <a:pPr algn="l"/>
            <a:r>
              <a:rPr lang="tr-TR" dirty="0" err="1" smtClean="0">
                <a:solidFill>
                  <a:schemeClr val="tx2">
                    <a:lumMod val="75000"/>
                  </a:schemeClr>
                </a:solidFill>
              </a:rPr>
              <a:t>Term</a:t>
            </a:r>
            <a:r>
              <a:rPr lang="tr-TR" dirty="0" smtClean="0">
                <a:solidFill>
                  <a:schemeClr val="tx2">
                    <a:lumMod val="75000"/>
                  </a:schemeClr>
                </a:solidFill>
              </a:rPr>
              <a:t> </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20000"/>
          </a:bodyPr>
          <a:lstStyle/>
          <a:p>
            <a:endParaRPr lang="tr-TR" dirty="0" smtClean="0">
              <a:solidFill>
                <a:schemeClr val="tx2">
                  <a:lumMod val="75000"/>
                </a:schemeClr>
              </a:solidFill>
            </a:endParaRPr>
          </a:p>
          <a:p>
            <a:r>
              <a:rPr lang="en-US" dirty="0" smtClean="0">
                <a:solidFill>
                  <a:schemeClr val="tx2">
                    <a:lumMod val="75000"/>
                  </a:schemeClr>
                </a:solidFill>
              </a:rPr>
              <a:t>IPR protection limited to a certain term.</a:t>
            </a:r>
          </a:p>
          <a:p>
            <a:pPr lvl="1"/>
            <a:r>
              <a:rPr lang="en-US" dirty="0" smtClean="0">
                <a:solidFill>
                  <a:schemeClr val="tx2">
                    <a:lumMod val="75000"/>
                  </a:schemeClr>
                </a:solidFill>
              </a:rPr>
              <a:t>Patents		20 years</a:t>
            </a:r>
          </a:p>
          <a:p>
            <a:pPr lvl="1"/>
            <a:r>
              <a:rPr lang="en-US" dirty="0" smtClean="0">
                <a:solidFill>
                  <a:schemeClr val="tx2">
                    <a:lumMod val="75000"/>
                  </a:schemeClr>
                </a:solidFill>
              </a:rPr>
              <a:t>Utility mod.	10 years</a:t>
            </a:r>
          </a:p>
          <a:p>
            <a:pPr lvl="1"/>
            <a:r>
              <a:rPr lang="en-US" dirty="0" smtClean="0">
                <a:solidFill>
                  <a:schemeClr val="tx2">
                    <a:lumMod val="75000"/>
                  </a:schemeClr>
                </a:solidFill>
              </a:rPr>
              <a:t>Designs		5x5 years</a:t>
            </a:r>
          </a:p>
          <a:p>
            <a:pPr lvl="1"/>
            <a:r>
              <a:rPr lang="en-US" dirty="0" smtClean="0">
                <a:solidFill>
                  <a:schemeClr val="tx2">
                    <a:lumMod val="75000"/>
                  </a:schemeClr>
                </a:solidFill>
              </a:rPr>
              <a:t>Trademarks	10 years with the opportunity to renew</a:t>
            </a:r>
          </a:p>
          <a:p>
            <a:pPr lvl="1"/>
            <a:r>
              <a:rPr lang="en-US" dirty="0" smtClean="0">
                <a:solidFill>
                  <a:schemeClr val="tx2">
                    <a:lumMod val="75000"/>
                  </a:schemeClr>
                </a:solidFill>
              </a:rPr>
              <a:t>Copyrights	Life+70 years</a:t>
            </a:r>
          </a:p>
          <a:p>
            <a:r>
              <a:rPr lang="en-US" dirty="0" smtClean="0">
                <a:solidFill>
                  <a:schemeClr val="tx2">
                    <a:lumMod val="75000"/>
                  </a:schemeClr>
                </a:solidFill>
              </a:rPr>
              <a:t>At the end of the term the IPR falls in the public domain</a:t>
            </a:r>
          </a:p>
          <a:p>
            <a:r>
              <a:rPr lang="en-US" dirty="0" smtClean="0">
                <a:solidFill>
                  <a:schemeClr val="tx2">
                    <a:lumMod val="75000"/>
                  </a:schemeClr>
                </a:solidFill>
              </a:rPr>
              <a:t>Some IPR registrations may be renewed</a:t>
            </a:r>
          </a:p>
          <a:p>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D73348CA-CA2F-47B8-B9BC-1054D4424A8A}" type="slidenum">
              <a:rPr lang="tr-TR" smtClean="0"/>
              <a:t>17</a:t>
            </a:fld>
            <a:endParaRPr lang="tr-TR"/>
          </a:p>
        </p:txBody>
      </p:sp>
    </p:spTree>
    <p:extLst>
      <p:ext uri="{BB962C8B-B14F-4D97-AF65-F5344CB8AC3E}">
        <p14:creationId xmlns:p14="http://schemas.microsoft.com/office/powerpoint/2010/main" val="352190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339752" y="1082690"/>
            <a:ext cx="4953494" cy="5983821"/>
          </a:xfrm>
          <a:prstGeom prst="rect">
            <a:avLst/>
          </a:prstGeom>
        </p:spPr>
      </p:pic>
      <p:sp>
        <p:nvSpPr>
          <p:cNvPr id="4" name="Slide Number Placeholder 3"/>
          <p:cNvSpPr>
            <a:spLocks noGrp="1"/>
          </p:cNvSpPr>
          <p:nvPr>
            <p:ph type="sldNum" sz="quarter" idx="12"/>
          </p:nvPr>
        </p:nvSpPr>
        <p:spPr/>
        <p:txBody>
          <a:bodyPr/>
          <a:lstStyle/>
          <a:p>
            <a:fld id="{D73348CA-CA2F-47B8-B9BC-1054D4424A8A}" type="slidenum">
              <a:rPr lang="tr-TR" smtClean="0"/>
              <a:t>2</a:t>
            </a:fld>
            <a:endParaRPr lang="tr-TR" dirty="0"/>
          </a:p>
        </p:txBody>
      </p:sp>
    </p:spTree>
    <p:extLst>
      <p:ext uri="{BB962C8B-B14F-4D97-AF65-F5344CB8AC3E}">
        <p14:creationId xmlns:p14="http://schemas.microsoft.com/office/powerpoint/2010/main" val="426478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1520" y="980728"/>
            <a:ext cx="4608512" cy="1080120"/>
          </a:xfrm>
        </p:spPr>
        <p:txBody>
          <a:bodyPr>
            <a:normAutofit/>
          </a:bodyPr>
          <a:lstStyle/>
          <a:p>
            <a:r>
              <a:rPr lang="tr-TR" sz="3200" b="1" dirty="0" err="1" smtClean="0">
                <a:solidFill>
                  <a:schemeClr val="tx2">
                    <a:lumMod val="75000"/>
                  </a:schemeClr>
                </a:solidFill>
              </a:rPr>
              <a:t>Intellectual</a:t>
            </a:r>
            <a:r>
              <a:rPr lang="tr-TR" sz="3200" b="1" dirty="0" smtClean="0">
                <a:solidFill>
                  <a:schemeClr val="tx2">
                    <a:lumMod val="75000"/>
                  </a:schemeClr>
                </a:solidFill>
              </a:rPr>
              <a:t> </a:t>
            </a:r>
            <a:r>
              <a:rPr lang="tr-TR" sz="3200" b="1" dirty="0" err="1" smtClean="0">
                <a:solidFill>
                  <a:schemeClr val="tx2">
                    <a:lumMod val="75000"/>
                  </a:schemeClr>
                </a:solidFill>
              </a:rPr>
              <a:t>Property</a:t>
            </a:r>
            <a:r>
              <a:rPr lang="tr-TR" sz="3200" b="1" dirty="0" smtClean="0">
                <a:solidFill>
                  <a:schemeClr val="tx2">
                    <a:lumMod val="75000"/>
                  </a:schemeClr>
                </a:solidFill>
              </a:rPr>
              <a:t>?</a:t>
            </a:r>
            <a:endParaRPr lang="en-US" sz="3200" b="1" dirty="0">
              <a:solidFill>
                <a:schemeClr val="tx2">
                  <a:lumMod val="75000"/>
                </a:schemeClr>
              </a:solidFill>
            </a:endParaRPr>
          </a:p>
        </p:txBody>
      </p:sp>
      <p:sp>
        <p:nvSpPr>
          <p:cNvPr id="9" name="Text Placeholder 8"/>
          <p:cNvSpPr>
            <a:spLocks noGrp="1"/>
          </p:cNvSpPr>
          <p:nvPr>
            <p:ph type="body" idx="1"/>
          </p:nvPr>
        </p:nvSpPr>
        <p:spPr>
          <a:xfrm>
            <a:off x="467543" y="1916832"/>
            <a:ext cx="3210618" cy="4990231"/>
          </a:xfrm>
        </p:spPr>
        <p:txBody>
          <a:bodyPr>
            <a:normAutofit/>
          </a:bodyPr>
          <a:lstStyle/>
          <a:p>
            <a:endParaRPr lang="tr-TR" sz="2000" dirty="0" smtClean="0">
              <a:solidFill>
                <a:schemeClr val="tx2">
                  <a:lumMod val="75000"/>
                </a:schemeClr>
              </a:solidFill>
            </a:endParaRPr>
          </a:p>
          <a:p>
            <a:endParaRPr lang="tr-TR" sz="2000" dirty="0">
              <a:solidFill>
                <a:schemeClr val="tx2">
                  <a:lumMod val="75000"/>
                </a:schemeClr>
              </a:solidFill>
            </a:endParaRPr>
          </a:p>
          <a:p>
            <a:endParaRPr lang="tr-TR" sz="2000" dirty="0" smtClean="0">
              <a:solidFill>
                <a:schemeClr val="tx2">
                  <a:lumMod val="75000"/>
                </a:schemeClr>
              </a:solidFill>
            </a:endParaRPr>
          </a:p>
          <a:p>
            <a:endParaRPr lang="tr-TR" sz="2000" dirty="0">
              <a:solidFill>
                <a:schemeClr val="tx2">
                  <a:lumMod val="75000"/>
                </a:schemeClr>
              </a:solidFill>
            </a:endParaRPr>
          </a:p>
          <a:p>
            <a:endParaRPr lang="tr-TR" sz="2000" dirty="0" smtClean="0">
              <a:solidFill>
                <a:schemeClr val="tx2">
                  <a:lumMod val="75000"/>
                </a:schemeClr>
              </a:solidFill>
            </a:endParaRPr>
          </a:p>
          <a:p>
            <a:endParaRPr lang="tr-TR" sz="2000" dirty="0" smtClean="0">
              <a:solidFill>
                <a:schemeClr val="tx2">
                  <a:lumMod val="75000"/>
                </a:schemeClr>
              </a:solidFill>
            </a:endParaRPr>
          </a:p>
          <a:p>
            <a:r>
              <a:rPr lang="tr-TR" sz="1800" dirty="0" smtClean="0">
                <a:solidFill>
                  <a:schemeClr val="tx2">
                    <a:lumMod val="75000"/>
                  </a:schemeClr>
                </a:solidFill>
              </a:rPr>
              <a:t>TRADEMARK (MARKA)</a:t>
            </a:r>
          </a:p>
          <a:p>
            <a:r>
              <a:rPr lang="tr-TR" sz="1800" dirty="0" smtClean="0">
                <a:solidFill>
                  <a:schemeClr val="tx2">
                    <a:lumMod val="75000"/>
                  </a:schemeClr>
                </a:solidFill>
              </a:rPr>
              <a:t>PATENT</a:t>
            </a:r>
          </a:p>
          <a:p>
            <a:r>
              <a:rPr lang="tr-TR" sz="1800" dirty="0" smtClean="0">
                <a:solidFill>
                  <a:schemeClr val="tx2">
                    <a:lumMod val="75000"/>
                  </a:schemeClr>
                </a:solidFill>
              </a:rPr>
              <a:t>COPYRIGHT (TELİF HAKLARI)</a:t>
            </a:r>
          </a:p>
          <a:p>
            <a:r>
              <a:rPr lang="tr-TR" sz="1800" dirty="0" smtClean="0">
                <a:solidFill>
                  <a:schemeClr val="tx2">
                    <a:lumMod val="75000"/>
                  </a:schemeClr>
                </a:solidFill>
              </a:rPr>
              <a:t>TASARIM (DESIGN)</a:t>
            </a:r>
          </a:p>
          <a:p>
            <a:r>
              <a:rPr lang="tr-TR" sz="1800" dirty="0" smtClean="0">
                <a:solidFill>
                  <a:schemeClr val="tx2">
                    <a:lumMod val="75000"/>
                  </a:schemeClr>
                </a:solidFill>
              </a:rPr>
              <a:t>TRADE SECRET (</a:t>
            </a:r>
            <a:r>
              <a:rPr lang="tr-TR" sz="1800" dirty="0">
                <a:solidFill>
                  <a:schemeClr val="tx2">
                    <a:lumMod val="75000"/>
                  </a:schemeClr>
                </a:solidFill>
              </a:rPr>
              <a:t>TİCARİ SIR</a:t>
            </a:r>
            <a:r>
              <a:rPr lang="tr-TR" sz="1800" dirty="0" smtClean="0">
                <a:solidFill>
                  <a:schemeClr val="tx2">
                    <a:lumMod val="75000"/>
                  </a:schemeClr>
                </a:solidFill>
              </a:rPr>
              <a:t>)</a:t>
            </a:r>
          </a:p>
          <a:p>
            <a:endParaRPr lang="tr-TR" dirty="0" smtClean="0">
              <a:solidFill>
                <a:schemeClr val="tx2">
                  <a:lumMod val="75000"/>
                </a:schemeClr>
              </a:solidFill>
            </a:endParaRPr>
          </a:p>
          <a:p>
            <a:endParaRPr lang="tr-TR" dirty="0" smtClean="0">
              <a:solidFill>
                <a:schemeClr val="tx2">
                  <a:lumMod val="75000"/>
                </a:schemeClr>
              </a:solidFill>
            </a:endParaRPr>
          </a:p>
          <a:p>
            <a:endParaRPr lang="tr-TR" dirty="0" smtClean="0">
              <a:solidFill>
                <a:schemeClr val="tx2">
                  <a:lumMod val="75000"/>
                </a:schemeClr>
              </a:solidFill>
            </a:endParaRPr>
          </a:p>
          <a:p>
            <a:endParaRPr lang="tr-TR" dirty="0" smtClean="0">
              <a:solidFill>
                <a:schemeClr val="tx2">
                  <a:lumMod val="75000"/>
                </a:schemeClr>
              </a:solidFill>
            </a:endParaRPr>
          </a:p>
          <a:p>
            <a:endParaRPr lang="en-US" dirty="0">
              <a:solidFill>
                <a:schemeClr val="tx2">
                  <a:lumMod val="75000"/>
                </a:schemeClr>
              </a:solidFill>
            </a:endParaRPr>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78161" y="1844824"/>
            <a:ext cx="2088232" cy="4249735"/>
          </a:xfrm>
        </p:spPr>
      </p:pic>
      <p:sp>
        <p:nvSpPr>
          <p:cNvPr id="14" name="Text Placeholder 13"/>
          <p:cNvSpPr>
            <a:spLocks noGrp="1"/>
          </p:cNvSpPr>
          <p:nvPr>
            <p:ph type="body" sz="quarter" idx="3"/>
          </p:nvPr>
        </p:nvSpPr>
        <p:spPr>
          <a:xfrm>
            <a:off x="5508104" y="3861048"/>
            <a:ext cx="1080121" cy="639762"/>
          </a:xfrm>
        </p:spPr>
        <p:txBody>
          <a:bodyPr/>
          <a:lstStyle/>
          <a:p>
            <a:r>
              <a:rPr lang="tr-TR" dirty="0" smtClean="0">
                <a:solidFill>
                  <a:schemeClr val="tx2">
                    <a:lumMod val="75000"/>
                  </a:schemeClr>
                </a:solidFill>
              </a:rPr>
              <a:t>    VS.</a:t>
            </a:r>
            <a:endParaRPr lang="en-US" dirty="0">
              <a:solidFill>
                <a:schemeClr val="tx2">
                  <a:lumMod val="75000"/>
                </a:schemeClr>
              </a:solidFill>
            </a:endParaRPr>
          </a:p>
        </p:txBody>
      </p:sp>
      <p:pic>
        <p:nvPicPr>
          <p:cNvPr id="16" name="Content Placeholder 1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8768" y="1844824"/>
            <a:ext cx="2125422" cy="4178796"/>
          </a:xfrm>
        </p:spPr>
      </p:pic>
      <p:sp>
        <p:nvSpPr>
          <p:cNvPr id="2" name="Slide Number Placeholder 1"/>
          <p:cNvSpPr>
            <a:spLocks noGrp="1"/>
          </p:cNvSpPr>
          <p:nvPr>
            <p:ph type="sldNum" sz="quarter" idx="12"/>
          </p:nvPr>
        </p:nvSpPr>
        <p:spPr/>
        <p:txBody>
          <a:bodyPr/>
          <a:lstStyle/>
          <a:p>
            <a:fld id="{D73348CA-CA2F-47B8-B9BC-1054D4424A8A}" type="slidenum">
              <a:rPr lang="tr-TR" smtClean="0"/>
              <a:t>3</a:t>
            </a:fld>
            <a:endParaRPr lang="tr-TR"/>
          </a:p>
        </p:txBody>
      </p:sp>
    </p:spTree>
    <p:extLst>
      <p:ext uri="{BB962C8B-B14F-4D97-AF65-F5344CB8AC3E}">
        <p14:creationId xmlns:p14="http://schemas.microsoft.com/office/powerpoint/2010/main" val="241431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anim calcmode="lin" valueType="num">
                                      <p:cBhvr>
                                        <p:cTn id="56" dur="2000" fill="hold"/>
                                        <p:tgtEl>
                                          <p:spTgt spid="16"/>
                                        </p:tgtEl>
                                        <p:attrNameLst>
                                          <p:attrName>ppt_w</p:attrName>
                                        </p:attrNameLst>
                                      </p:cBhvr>
                                      <p:tavLst>
                                        <p:tav tm="0" fmla="#ppt_w*sin(2.5*pi*$)">
                                          <p:val>
                                            <p:fltVal val="0"/>
                                          </p:val>
                                        </p:tav>
                                        <p:tav tm="100000">
                                          <p:val>
                                            <p:fltVal val="1"/>
                                          </p:val>
                                        </p:tav>
                                      </p:tavLst>
                                    </p:anim>
                                    <p:anim calcmode="lin" valueType="num">
                                      <p:cBhvr>
                                        <p:cTn id="57"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706090"/>
          </a:xfrm>
        </p:spPr>
        <p:txBody>
          <a:bodyPr>
            <a:normAutofit fontScale="90000"/>
          </a:bodyPr>
          <a:lstStyle/>
          <a:p>
            <a:pPr algn="l"/>
            <a:r>
              <a:rPr lang="tr-TR" dirty="0" smtClean="0">
                <a:solidFill>
                  <a:schemeClr val="accent1">
                    <a:lumMod val="50000"/>
                  </a:schemeClr>
                </a:solidFill>
                <a:latin typeface="Arial" charset="0"/>
              </a:rPr>
              <a:t>How </a:t>
            </a:r>
            <a:r>
              <a:rPr lang="tr-TR" dirty="0" err="1" smtClean="0">
                <a:solidFill>
                  <a:schemeClr val="accent1">
                    <a:lumMod val="50000"/>
                  </a:schemeClr>
                </a:solidFill>
                <a:latin typeface="Arial" charset="0"/>
              </a:rPr>
              <a:t>the</a:t>
            </a:r>
            <a:r>
              <a:rPr lang="tr-TR" dirty="0" smtClean="0">
                <a:solidFill>
                  <a:schemeClr val="accent1">
                    <a:lumMod val="50000"/>
                  </a:schemeClr>
                </a:solidFill>
                <a:latin typeface="Arial" charset="0"/>
              </a:rPr>
              <a:t> </a:t>
            </a:r>
            <a:r>
              <a:rPr lang="tr-TR" dirty="0" err="1" smtClean="0">
                <a:solidFill>
                  <a:schemeClr val="accent1">
                    <a:lumMod val="50000"/>
                  </a:schemeClr>
                </a:solidFill>
                <a:latin typeface="Arial" charset="0"/>
              </a:rPr>
              <a:t>markets</a:t>
            </a:r>
            <a:r>
              <a:rPr lang="tr-TR" dirty="0" smtClean="0">
                <a:solidFill>
                  <a:schemeClr val="accent1">
                    <a:lumMod val="50000"/>
                  </a:schemeClr>
                </a:solidFill>
                <a:latin typeface="Arial" charset="0"/>
              </a:rPr>
              <a:t> </a:t>
            </a:r>
            <a:r>
              <a:rPr lang="tr-TR" dirty="0" err="1" smtClean="0">
                <a:solidFill>
                  <a:schemeClr val="accent1">
                    <a:lumMod val="50000"/>
                  </a:schemeClr>
                </a:solidFill>
                <a:latin typeface="Arial" charset="0"/>
              </a:rPr>
              <a:t>work</a:t>
            </a:r>
            <a:r>
              <a:rPr lang="tr-TR" dirty="0" smtClean="0">
                <a:solidFill>
                  <a:schemeClr val="accent1">
                    <a:lumMod val="50000"/>
                  </a:schemeClr>
                </a:solidFill>
                <a:latin typeface="Arial" charset="0"/>
              </a:rPr>
              <a:t>?</a:t>
            </a:r>
            <a:endParaRPr lang="tr-TR" dirty="0">
              <a:solidFill>
                <a:schemeClr val="accent1">
                  <a:lumMod val="50000"/>
                </a:schemeClr>
              </a:solidFill>
            </a:endParaRPr>
          </a:p>
        </p:txBody>
      </p:sp>
      <p:sp>
        <p:nvSpPr>
          <p:cNvPr id="3" name="İçerik Yer Tutucusu 2"/>
          <p:cNvSpPr>
            <a:spLocks noGrp="1"/>
          </p:cNvSpPr>
          <p:nvPr>
            <p:ph idx="1"/>
          </p:nvPr>
        </p:nvSpPr>
        <p:spPr>
          <a:xfrm>
            <a:off x="323528" y="836711"/>
            <a:ext cx="8209285" cy="5687913"/>
          </a:xfrm>
        </p:spPr>
        <p:txBody>
          <a:bodyPr>
            <a:normAutofit fontScale="70000" lnSpcReduction="20000"/>
          </a:bodyPr>
          <a:lstStyle/>
          <a:p>
            <a:pPr marL="228600" indent="-228600"/>
            <a:endParaRPr lang="tr-TR" dirty="0" smtClean="0"/>
          </a:p>
          <a:p>
            <a:pPr marL="228600" indent="-228600"/>
            <a:r>
              <a:rPr lang="en-US" dirty="0" smtClean="0">
                <a:solidFill>
                  <a:schemeClr val="accent1">
                    <a:lumMod val="50000"/>
                  </a:schemeClr>
                </a:solidFill>
              </a:rPr>
              <a:t>Whenever </a:t>
            </a:r>
            <a:r>
              <a:rPr lang="en-US" dirty="0">
                <a:solidFill>
                  <a:schemeClr val="accent1">
                    <a:lumMod val="50000"/>
                  </a:schemeClr>
                </a:solidFill>
              </a:rPr>
              <a:t>a new product is successful on the market, it is very likely that competitors will attempt to make similar or identical products.</a:t>
            </a:r>
          </a:p>
          <a:p>
            <a:pPr marL="228600" indent="-228600"/>
            <a:r>
              <a:rPr lang="en-US" dirty="0">
                <a:solidFill>
                  <a:schemeClr val="accent1">
                    <a:lumMod val="50000"/>
                  </a:schemeClr>
                </a:solidFill>
              </a:rPr>
              <a:t>The innovator will probably have invested significantly in developing the new product, establishing the supply chain for production, running marketing campaigns and finding distributors.</a:t>
            </a:r>
          </a:p>
          <a:p>
            <a:pPr marL="228600" indent="-228600"/>
            <a:r>
              <a:rPr lang="en-US" dirty="0">
                <a:solidFill>
                  <a:schemeClr val="accent1">
                    <a:lumMod val="50000"/>
                  </a:schemeClr>
                </a:solidFill>
              </a:rPr>
              <a:t>Competitors benefit from these efforts. They have greater market access, a better connection with distributors, and access to cheaper primary resources. As a result they are able to offer their products at a cheaper price. </a:t>
            </a:r>
          </a:p>
          <a:p>
            <a:pPr marL="228600" indent="-228600"/>
            <a:r>
              <a:rPr lang="en-US" dirty="0">
                <a:solidFill>
                  <a:schemeClr val="accent1">
                    <a:lumMod val="50000"/>
                  </a:schemeClr>
                </a:solidFill>
              </a:rPr>
              <a:t>Innovators are then under heavy pressure and may be driven out of business, while competitors get a free ride on the back of their creativity.</a:t>
            </a:r>
          </a:p>
          <a:p>
            <a:pPr marL="228600" indent="-228600"/>
            <a:r>
              <a:rPr lang="en-US" dirty="0">
                <a:solidFill>
                  <a:schemeClr val="accent1">
                    <a:lumMod val="50000"/>
                  </a:schemeClr>
                </a:solidFill>
              </a:rPr>
              <a:t>The</a:t>
            </a:r>
            <a:r>
              <a:rPr lang="en-US" b="1" dirty="0">
                <a:solidFill>
                  <a:schemeClr val="accent1">
                    <a:lumMod val="50000"/>
                  </a:schemeClr>
                </a:solidFill>
              </a:rPr>
              <a:t> </a:t>
            </a:r>
            <a:r>
              <a:rPr lang="en-US" dirty="0">
                <a:solidFill>
                  <a:schemeClr val="accent1">
                    <a:lumMod val="50000"/>
                  </a:schemeClr>
                </a:solidFill>
              </a:rPr>
              <a:t>IP system is there to help innovators protect their inventions, designs, brands, artistic works, and so on. It provides them with ownership over their work and the rights to exclude competitors from the production, import or sale of infringing goods.</a:t>
            </a:r>
            <a:endParaRPr lang="en-GB" dirty="0">
              <a:solidFill>
                <a:schemeClr val="accent1">
                  <a:lumMod val="50000"/>
                </a:schemeClr>
              </a:solidFill>
            </a:endParaRPr>
          </a:p>
          <a:p>
            <a:pPr marL="0" indent="0">
              <a:buNone/>
            </a:pPr>
            <a:endParaRPr lang="tr-TR" dirty="0">
              <a:solidFill>
                <a:schemeClr val="accent1">
                  <a:lumMod val="50000"/>
                </a:schemeClr>
              </a:solidFill>
            </a:endParaRPr>
          </a:p>
        </p:txBody>
      </p:sp>
      <p:sp>
        <p:nvSpPr>
          <p:cNvPr id="4" name="Altbilgi Yer Tutucusu 3"/>
          <p:cNvSpPr>
            <a:spLocks noGrp="1"/>
          </p:cNvSpPr>
          <p:nvPr>
            <p:ph type="ftr" sz="quarter" idx="10"/>
          </p:nvPr>
        </p:nvSpPr>
        <p:spPr/>
        <p:txBody>
          <a:bodyPr/>
          <a:lstStyle/>
          <a:p>
            <a:pPr>
              <a:defRPr/>
            </a:pPr>
            <a:r>
              <a:rPr lang="en-GB" dirty="0" smtClean="0"/>
              <a:t>  </a:t>
            </a:r>
            <a:endParaRPr lang="en-GB" dirty="0"/>
          </a:p>
        </p:txBody>
      </p:sp>
      <p:sp>
        <p:nvSpPr>
          <p:cNvPr id="5" name="Slayt Numarası Yer Tutucusu 4"/>
          <p:cNvSpPr>
            <a:spLocks noGrp="1"/>
          </p:cNvSpPr>
          <p:nvPr>
            <p:ph type="sldNum" sz="quarter" idx="11"/>
          </p:nvPr>
        </p:nvSpPr>
        <p:spPr/>
        <p:txBody>
          <a:bodyPr/>
          <a:lstStyle/>
          <a:p>
            <a:pPr>
              <a:defRPr/>
            </a:pPr>
            <a:fld id="{43D8F774-6C40-4DA1-AAE6-01B9F3552A71}" type="slidenum">
              <a:rPr lang="de-DE" smtClean="0"/>
              <a:pPr>
                <a:defRPr/>
              </a:pPr>
              <a:t>4</a:t>
            </a:fld>
            <a:endParaRPr lang="de-DE" dirty="0"/>
          </a:p>
        </p:txBody>
      </p:sp>
    </p:spTree>
    <p:extLst>
      <p:ext uri="{BB962C8B-B14F-4D97-AF65-F5344CB8AC3E}">
        <p14:creationId xmlns:p14="http://schemas.microsoft.com/office/powerpoint/2010/main" val="309193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778098"/>
          </a:xfrm>
        </p:spPr>
        <p:txBody>
          <a:bodyPr/>
          <a:lstStyle/>
          <a:p>
            <a:r>
              <a:rPr lang="tr-TR" dirty="0" smtClean="0">
                <a:solidFill>
                  <a:srgbClr val="002060"/>
                </a:solidFill>
              </a:rPr>
              <a:t>How </a:t>
            </a:r>
            <a:r>
              <a:rPr lang="tr-TR" dirty="0" err="1" smtClean="0">
                <a:solidFill>
                  <a:srgbClr val="002060"/>
                </a:solidFill>
              </a:rPr>
              <a:t>to</a:t>
            </a:r>
            <a:r>
              <a:rPr lang="tr-TR" dirty="0" smtClean="0">
                <a:solidFill>
                  <a:srgbClr val="002060"/>
                </a:solidFill>
              </a:rPr>
              <a:t> </a:t>
            </a:r>
            <a:r>
              <a:rPr lang="tr-TR" dirty="0" err="1" smtClean="0">
                <a:solidFill>
                  <a:srgbClr val="002060"/>
                </a:solidFill>
              </a:rPr>
              <a:t>Utilize</a:t>
            </a:r>
            <a:r>
              <a:rPr lang="tr-TR" dirty="0" smtClean="0">
                <a:solidFill>
                  <a:srgbClr val="002060"/>
                </a:solidFill>
              </a:rPr>
              <a:t> IP </a:t>
            </a:r>
            <a:r>
              <a:rPr lang="tr-TR" dirty="0" err="1" smtClean="0">
                <a:solidFill>
                  <a:srgbClr val="002060"/>
                </a:solidFill>
              </a:rPr>
              <a:t>Rights</a:t>
            </a:r>
            <a:endParaRPr lang="en-US" dirty="0">
              <a:solidFill>
                <a:srgbClr val="002060"/>
              </a:solidFill>
            </a:endParaRPr>
          </a:p>
        </p:txBody>
      </p:sp>
      <p:sp>
        <p:nvSpPr>
          <p:cNvPr id="9" name="Content Placeholder 8"/>
          <p:cNvSpPr>
            <a:spLocks noGrp="1"/>
          </p:cNvSpPr>
          <p:nvPr>
            <p:ph idx="1"/>
          </p:nvPr>
        </p:nvSpPr>
        <p:spPr>
          <a:xfrm>
            <a:off x="457200" y="1340768"/>
            <a:ext cx="8229600" cy="4785395"/>
          </a:xfrm>
        </p:spPr>
        <p:txBody>
          <a:bodyPr/>
          <a:lstStyle/>
          <a:p>
            <a:pPr lvl="1"/>
            <a:endParaRPr lang="tr-TR" dirty="0" smtClean="0">
              <a:solidFill>
                <a:srgbClr val="002060"/>
              </a:solidFill>
            </a:endParaRPr>
          </a:p>
          <a:p>
            <a:pPr lvl="1"/>
            <a:endParaRPr lang="tr-TR" dirty="0">
              <a:solidFill>
                <a:srgbClr val="002060"/>
              </a:solidFill>
            </a:endParaRPr>
          </a:p>
          <a:p>
            <a:pPr lvl="1"/>
            <a:r>
              <a:rPr lang="tr-TR" dirty="0" err="1" smtClean="0">
                <a:solidFill>
                  <a:srgbClr val="002060"/>
                </a:solidFill>
              </a:rPr>
              <a:t>Prevent</a:t>
            </a:r>
            <a:r>
              <a:rPr lang="tr-TR" dirty="0" smtClean="0">
                <a:solidFill>
                  <a:srgbClr val="002060"/>
                </a:solidFill>
              </a:rPr>
              <a:t> </a:t>
            </a:r>
            <a:r>
              <a:rPr lang="tr-TR" dirty="0" err="1" smtClean="0">
                <a:solidFill>
                  <a:srgbClr val="002060"/>
                </a:solidFill>
              </a:rPr>
              <a:t>others</a:t>
            </a:r>
            <a:r>
              <a:rPr lang="tr-TR" dirty="0" smtClean="0">
                <a:solidFill>
                  <a:srgbClr val="002060"/>
                </a:solidFill>
              </a:rPr>
              <a:t> </a:t>
            </a:r>
            <a:r>
              <a:rPr lang="tr-TR" dirty="0" err="1" smtClean="0">
                <a:solidFill>
                  <a:srgbClr val="002060"/>
                </a:solidFill>
              </a:rPr>
              <a:t>from</a:t>
            </a:r>
            <a:r>
              <a:rPr lang="tr-TR" dirty="0" smtClean="0">
                <a:solidFill>
                  <a:srgbClr val="002060"/>
                </a:solidFill>
              </a:rPr>
              <a:t> </a:t>
            </a:r>
            <a:r>
              <a:rPr lang="tr-TR" dirty="0" err="1" smtClean="0">
                <a:solidFill>
                  <a:srgbClr val="002060"/>
                </a:solidFill>
              </a:rPr>
              <a:t>making</a:t>
            </a:r>
            <a:r>
              <a:rPr lang="tr-TR" dirty="0" smtClean="0">
                <a:solidFill>
                  <a:srgbClr val="002060"/>
                </a:solidFill>
              </a:rPr>
              <a:t> </a:t>
            </a:r>
          </a:p>
          <a:p>
            <a:pPr lvl="1"/>
            <a:r>
              <a:rPr lang="tr-TR" dirty="0" err="1" smtClean="0">
                <a:solidFill>
                  <a:srgbClr val="002060"/>
                </a:solidFill>
              </a:rPr>
              <a:t>Use</a:t>
            </a:r>
            <a:r>
              <a:rPr lang="tr-TR" dirty="0" smtClean="0">
                <a:solidFill>
                  <a:srgbClr val="002060"/>
                </a:solidFill>
              </a:rPr>
              <a:t> </a:t>
            </a:r>
            <a:r>
              <a:rPr lang="tr-TR" dirty="0">
                <a:solidFill>
                  <a:srgbClr val="002060"/>
                </a:solidFill>
              </a:rPr>
              <a:t>as </a:t>
            </a:r>
            <a:r>
              <a:rPr lang="tr-TR" dirty="0" err="1">
                <a:solidFill>
                  <a:srgbClr val="002060"/>
                </a:solidFill>
              </a:rPr>
              <a:t>bargaining</a:t>
            </a:r>
            <a:r>
              <a:rPr lang="tr-TR" dirty="0">
                <a:solidFill>
                  <a:srgbClr val="002060"/>
                </a:solidFill>
              </a:rPr>
              <a:t> </a:t>
            </a:r>
            <a:r>
              <a:rPr lang="tr-TR" dirty="0" err="1">
                <a:solidFill>
                  <a:srgbClr val="002060"/>
                </a:solidFill>
              </a:rPr>
              <a:t>chip</a:t>
            </a:r>
            <a:endParaRPr lang="tr-TR" dirty="0">
              <a:solidFill>
                <a:srgbClr val="002060"/>
              </a:solidFill>
            </a:endParaRPr>
          </a:p>
          <a:p>
            <a:pPr lvl="1"/>
            <a:r>
              <a:rPr lang="tr-TR" dirty="0" smtClean="0">
                <a:solidFill>
                  <a:srgbClr val="002060"/>
                </a:solidFill>
              </a:rPr>
              <a:t>License </a:t>
            </a:r>
            <a:r>
              <a:rPr lang="tr-TR" dirty="0" err="1" smtClean="0">
                <a:solidFill>
                  <a:srgbClr val="002060"/>
                </a:solidFill>
              </a:rPr>
              <a:t>out</a:t>
            </a:r>
            <a:r>
              <a:rPr lang="tr-TR" dirty="0" smtClean="0">
                <a:solidFill>
                  <a:srgbClr val="002060"/>
                </a:solidFill>
              </a:rPr>
              <a:t>- </a:t>
            </a:r>
            <a:r>
              <a:rPr lang="tr-TR" dirty="0" err="1" smtClean="0">
                <a:solidFill>
                  <a:srgbClr val="002060"/>
                </a:solidFill>
              </a:rPr>
              <a:t>license</a:t>
            </a:r>
            <a:r>
              <a:rPr lang="tr-TR" dirty="0" smtClean="0">
                <a:solidFill>
                  <a:srgbClr val="002060"/>
                </a:solidFill>
              </a:rPr>
              <a:t> in</a:t>
            </a:r>
          </a:p>
          <a:p>
            <a:endParaRPr lang="en-US" dirty="0"/>
          </a:p>
        </p:txBody>
      </p:sp>
      <p:sp>
        <p:nvSpPr>
          <p:cNvPr id="7" name="Slide Number Placeholder 6"/>
          <p:cNvSpPr>
            <a:spLocks noGrp="1"/>
          </p:cNvSpPr>
          <p:nvPr>
            <p:ph type="sldNum" sz="quarter" idx="12"/>
          </p:nvPr>
        </p:nvSpPr>
        <p:spPr/>
        <p:txBody>
          <a:bodyPr/>
          <a:lstStyle/>
          <a:p>
            <a:fld id="{D73348CA-CA2F-47B8-B9BC-1054D4424A8A}" type="slidenum">
              <a:rPr lang="tr-TR" smtClean="0"/>
              <a:t>5</a:t>
            </a:fld>
            <a:endParaRPr lang="tr-TR"/>
          </a:p>
        </p:txBody>
      </p:sp>
    </p:spTree>
    <p:extLst>
      <p:ext uri="{BB962C8B-B14F-4D97-AF65-F5344CB8AC3E}">
        <p14:creationId xmlns:p14="http://schemas.microsoft.com/office/powerpoint/2010/main" val="409786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8322715"/>
              </p:ext>
            </p:extLst>
          </p:nvPr>
        </p:nvGraphicFramePr>
        <p:xfrm>
          <a:off x="457200" y="404664"/>
          <a:ext cx="8229600"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D73348CA-CA2F-47B8-B9BC-1054D4424A8A}" type="slidenum">
              <a:rPr lang="tr-TR" smtClean="0"/>
              <a:t>6</a:t>
            </a:fld>
            <a:endParaRPr lang="tr-TR"/>
          </a:p>
        </p:txBody>
      </p:sp>
    </p:spTree>
    <p:extLst>
      <p:ext uri="{BB962C8B-B14F-4D97-AF65-F5344CB8AC3E}">
        <p14:creationId xmlns:p14="http://schemas.microsoft.com/office/powerpoint/2010/main" val="1902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idx="4294967295"/>
          </p:nvPr>
        </p:nvSpPr>
        <p:spPr/>
        <p:txBody>
          <a:bodyPr lIns="91440" tIns="45720" rIns="91440" bIns="45720" anchor="ctr"/>
          <a:lstStyle/>
          <a:p>
            <a:pPr eaLnBrk="1" hangingPunct="1"/>
            <a:r>
              <a:rPr lang="en-US" smtClean="0">
                <a:latin typeface="Arial" charset="0"/>
              </a:rPr>
              <a:t>The different types of IP (I)</a:t>
            </a:r>
          </a:p>
        </p:txBody>
      </p:sp>
      <p:sp>
        <p:nvSpPr>
          <p:cNvPr id="10243" name="Textfeld 6"/>
          <p:cNvSpPr txBox="1">
            <a:spLocks noChangeArrowheads="1"/>
          </p:cNvSpPr>
          <p:nvPr/>
        </p:nvSpPr>
        <p:spPr bwMode="auto">
          <a:xfrm>
            <a:off x="928688" y="1847850"/>
            <a:ext cx="1374775" cy="366713"/>
          </a:xfrm>
          <a:prstGeom prst="rect">
            <a:avLst/>
          </a:prstGeom>
          <a:noFill/>
          <a:ln w="9525">
            <a:noFill/>
            <a:miter lim="800000"/>
            <a:headEnd/>
            <a:tailEnd/>
          </a:ln>
        </p:spPr>
        <p:txBody>
          <a:bodyPr>
            <a:spAutoFit/>
          </a:bodyPr>
          <a:lstStyle/>
          <a:p>
            <a:r>
              <a:rPr lang="en-US" b="1">
                <a:solidFill>
                  <a:schemeClr val="accent1"/>
                </a:solidFill>
              </a:rPr>
              <a:t>Legal right</a:t>
            </a:r>
          </a:p>
        </p:txBody>
      </p:sp>
      <p:sp>
        <p:nvSpPr>
          <p:cNvPr id="10244" name="Textfeld 7"/>
          <p:cNvSpPr txBox="1">
            <a:spLocks noChangeArrowheads="1"/>
          </p:cNvSpPr>
          <p:nvPr/>
        </p:nvSpPr>
        <p:spPr bwMode="auto">
          <a:xfrm>
            <a:off x="3151188" y="1847850"/>
            <a:ext cx="1250950" cy="366713"/>
          </a:xfrm>
          <a:prstGeom prst="rect">
            <a:avLst/>
          </a:prstGeom>
          <a:noFill/>
          <a:ln w="9525">
            <a:noFill/>
            <a:miter lim="800000"/>
            <a:headEnd/>
            <a:tailEnd/>
          </a:ln>
        </p:spPr>
        <p:txBody>
          <a:bodyPr wrap="none">
            <a:spAutoFit/>
          </a:bodyPr>
          <a:lstStyle/>
          <a:p>
            <a:r>
              <a:rPr lang="en-US" b="1">
                <a:solidFill>
                  <a:schemeClr val="accent1"/>
                </a:solidFill>
              </a:rPr>
              <a:t>What for?</a:t>
            </a:r>
          </a:p>
        </p:txBody>
      </p:sp>
      <p:sp>
        <p:nvSpPr>
          <p:cNvPr id="10245" name="Textfeld 8"/>
          <p:cNvSpPr txBox="1">
            <a:spLocks noChangeArrowheads="1"/>
          </p:cNvSpPr>
          <p:nvPr/>
        </p:nvSpPr>
        <p:spPr bwMode="auto">
          <a:xfrm>
            <a:off x="5778500" y="1847850"/>
            <a:ext cx="806450" cy="366713"/>
          </a:xfrm>
          <a:prstGeom prst="rect">
            <a:avLst/>
          </a:prstGeom>
          <a:noFill/>
          <a:ln w="9525">
            <a:noFill/>
            <a:miter lim="800000"/>
            <a:headEnd/>
            <a:tailEnd/>
          </a:ln>
        </p:spPr>
        <p:txBody>
          <a:bodyPr wrap="none">
            <a:spAutoFit/>
          </a:bodyPr>
          <a:lstStyle/>
          <a:p>
            <a:r>
              <a:rPr lang="en-US" b="1">
                <a:solidFill>
                  <a:schemeClr val="accent1"/>
                </a:solidFill>
              </a:rPr>
              <a:t>How?</a:t>
            </a:r>
          </a:p>
        </p:txBody>
      </p:sp>
      <p:sp>
        <p:nvSpPr>
          <p:cNvPr id="10" name="Rechteck 9"/>
          <p:cNvSpPr/>
          <p:nvPr/>
        </p:nvSpPr>
        <p:spPr>
          <a:xfrm>
            <a:off x="827088" y="3478213"/>
            <a:ext cx="1600200"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Utility models</a:t>
            </a:r>
          </a:p>
        </p:txBody>
      </p:sp>
      <p:sp>
        <p:nvSpPr>
          <p:cNvPr id="11" name="Rechteck 10"/>
          <p:cNvSpPr/>
          <p:nvPr/>
        </p:nvSpPr>
        <p:spPr>
          <a:xfrm>
            <a:off x="2536825" y="3478213"/>
            <a:ext cx="2592388"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New inventions</a:t>
            </a:r>
          </a:p>
        </p:txBody>
      </p:sp>
      <p:sp>
        <p:nvSpPr>
          <p:cNvPr id="14" name="Rechteck 13"/>
          <p:cNvSpPr/>
          <p:nvPr/>
        </p:nvSpPr>
        <p:spPr>
          <a:xfrm>
            <a:off x="827088" y="45339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Copyright</a:t>
            </a:r>
          </a:p>
        </p:txBody>
      </p:sp>
      <p:sp>
        <p:nvSpPr>
          <p:cNvPr id="15" name="Rechteck 14"/>
          <p:cNvSpPr/>
          <p:nvPr/>
        </p:nvSpPr>
        <p:spPr>
          <a:xfrm>
            <a:off x="2536825" y="4533900"/>
            <a:ext cx="2592388"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Original creative or artistic forms</a:t>
            </a:r>
          </a:p>
        </p:txBody>
      </p:sp>
      <p:sp>
        <p:nvSpPr>
          <p:cNvPr id="16" name="Rechteck 15"/>
          <p:cNvSpPr/>
          <p:nvPr/>
        </p:nvSpPr>
        <p:spPr>
          <a:xfrm>
            <a:off x="5238750" y="45339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Exists automatically</a:t>
            </a:r>
          </a:p>
        </p:txBody>
      </p:sp>
      <p:sp>
        <p:nvSpPr>
          <p:cNvPr id="10253" name="Rechteck 3"/>
          <p:cNvSpPr>
            <a:spLocks noChangeArrowheads="1"/>
          </p:cNvSpPr>
          <p:nvPr/>
        </p:nvSpPr>
        <p:spPr bwMode="auto">
          <a:xfrm>
            <a:off x="827088" y="2392363"/>
            <a:ext cx="1600200" cy="766762"/>
          </a:xfrm>
          <a:prstGeom prst="rect">
            <a:avLst/>
          </a:prstGeom>
          <a:solidFill>
            <a:schemeClr val="tx1"/>
          </a:solidFill>
          <a:ln w="25400" algn="ctr">
            <a:solidFill>
              <a:schemeClr val="accent1"/>
            </a:solidFill>
            <a:miter lim="800000"/>
            <a:headEnd/>
            <a:tailEnd/>
          </a:ln>
        </p:spPr>
        <p:txBody>
          <a:bodyPr anchor="ctr"/>
          <a:lstStyle/>
          <a:p>
            <a:pPr algn="ctr"/>
            <a:r>
              <a:rPr lang="en-US">
                <a:solidFill>
                  <a:srgbClr val="FFFFFF"/>
                </a:solidFill>
              </a:rPr>
              <a:t>Patents</a:t>
            </a:r>
          </a:p>
        </p:txBody>
      </p:sp>
      <p:sp>
        <p:nvSpPr>
          <p:cNvPr id="5" name="Rechteck 4"/>
          <p:cNvSpPr>
            <a:spLocks noChangeArrowheads="1"/>
          </p:cNvSpPr>
          <p:nvPr/>
        </p:nvSpPr>
        <p:spPr bwMode="auto">
          <a:xfrm>
            <a:off x="2536825" y="2392363"/>
            <a:ext cx="2592388" cy="766762"/>
          </a:xfrm>
          <a:prstGeom prst="rect">
            <a:avLst/>
          </a:prstGeom>
          <a:solidFill>
            <a:schemeClr val="tx1"/>
          </a:solidFill>
          <a:ln w="25400" algn="ctr">
            <a:solidFill>
              <a:schemeClr val="accent1"/>
            </a:solidFill>
            <a:miter lim="800000"/>
            <a:headEnd/>
            <a:tailEnd/>
          </a:ln>
        </p:spPr>
        <p:txBody>
          <a:bodyPr anchor="ctr"/>
          <a:lstStyle/>
          <a:p>
            <a:pPr algn="ctr">
              <a:defRPr/>
            </a:pPr>
            <a:r>
              <a:rPr lang="en-US" dirty="0">
                <a:solidFill>
                  <a:schemeClr val="lt1"/>
                </a:solidFill>
                <a:latin typeface="+mn-lt"/>
                <a:cs typeface="+mn-cs"/>
              </a:rPr>
              <a:t>New inventions</a:t>
            </a:r>
          </a:p>
        </p:txBody>
      </p:sp>
      <p:sp>
        <p:nvSpPr>
          <p:cNvPr id="6" name="Rechteck 5"/>
          <p:cNvSpPr>
            <a:spLocks noChangeArrowheads="1"/>
          </p:cNvSpPr>
          <p:nvPr/>
        </p:nvSpPr>
        <p:spPr bwMode="auto">
          <a:xfrm>
            <a:off x="5238750" y="2392363"/>
            <a:ext cx="2117725" cy="766762"/>
          </a:xfrm>
          <a:prstGeom prst="rect">
            <a:avLst/>
          </a:prstGeom>
          <a:solidFill>
            <a:schemeClr val="tx1"/>
          </a:solidFill>
          <a:ln w="25400" algn="ctr">
            <a:solidFill>
              <a:schemeClr val="accent1"/>
            </a:solidFill>
            <a:miter lim="800000"/>
            <a:headEnd/>
            <a:tailEnd/>
          </a:ln>
        </p:spPr>
        <p:txBody>
          <a:bodyPr anchor="ctr"/>
          <a:lstStyle/>
          <a:p>
            <a:pPr algn="ctr">
              <a:defRPr/>
            </a:pPr>
            <a:r>
              <a:rPr lang="en-US" dirty="0">
                <a:solidFill>
                  <a:schemeClr val="lt1"/>
                </a:solidFill>
                <a:latin typeface="+mn-lt"/>
                <a:cs typeface="+mn-cs"/>
              </a:rPr>
              <a:t>Application and examination</a:t>
            </a:r>
          </a:p>
        </p:txBody>
      </p:sp>
      <p:pic>
        <p:nvPicPr>
          <p:cNvPr id="10256" name="Picture 2"/>
          <p:cNvPicPr>
            <a:picLocks noChangeAspect="1" noChangeArrowheads="1"/>
          </p:cNvPicPr>
          <p:nvPr/>
        </p:nvPicPr>
        <p:blipFill>
          <a:blip r:embed="rId3"/>
          <a:srcRect/>
          <a:stretch>
            <a:fillRect/>
          </a:stretch>
        </p:blipFill>
        <p:spPr bwMode="auto">
          <a:xfrm>
            <a:off x="7685088" y="2205038"/>
            <a:ext cx="1277937" cy="1157287"/>
          </a:xfrm>
          <a:prstGeom prst="rect">
            <a:avLst/>
          </a:prstGeom>
          <a:noFill/>
          <a:ln w="9525">
            <a:noFill/>
            <a:miter lim="800000"/>
            <a:headEnd/>
            <a:tailEnd/>
          </a:ln>
        </p:spPr>
      </p:pic>
      <p:sp>
        <p:nvSpPr>
          <p:cNvPr id="12" name="Rechteck 11"/>
          <p:cNvSpPr/>
          <p:nvPr/>
        </p:nvSpPr>
        <p:spPr>
          <a:xfrm>
            <a:off x="5238750" y="3478213"/>
            <a:ext cx="2117725"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latin typeface="Arial" charset="0"/>
                <a:cs typeface="Arial" charset="0"/>
              </a:rPr>
              <a:t>Application and registration</a:t>
            </a:r>
          </a:p>
        </p:txBody>
      </p:sp>
      <p:pic>
        <p:nvPicPr>
          <p:cNvPr id="10260" name="Picture 26" descr="book"/>
          <p:cNvPicPr>
            <a:picLocks noChangeAspect="1" noChangeArrowheads="1"/>
          </p:cNvPicPr>
          <p:nvPr/>
        </p:nvPicPr>
        <p:blipFill>
          <a:blip r:embed="rId4"/>
          <a:srcRect t="33672" b="14510"/>
          <a:stretch>
            <a:fillRect/>
          </a:stretch>
        </p:blipFill>
        <p:spPr bwMode="auto">
          <a:xfrm>
            <a:off x="7594600" y="4465638"/>
            <a:ext cx="1512888" cy="782637"/>
          </a:xfrm>
          <a:prstGeom prst="rect">
            <a:avLst/>
          </a:prstGeom>
          <a:noFill/>
          <a:ln w="9525">
            <a:noFill/>
            <a:miter lim="800000"/>
            <a:headEnd/>
            <a:tailEnd/>
          </a:ln>
        </p:spPr>
      </p:pic>
      <p:sp>
        <p:nvSpPr>
          <p:cNvPr id="10266"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6B8CC3B0-3B63-460E-8012-4BCE0D00EFB6}" type="slidenum">
              <a:rPr lang="de-DE" sz="1200"/>
              <a:pPr algn="r"/>
              <a:t>7</a:t>
            </a:fld>
            <a:endParaRPr lang="de-DE" sz="1200"/>
          </a:p>
        </p:txBody>
      </p:sp>
      <p:pic>
        <p:nvPicPr>
          <p:cNvPr id="10271" name="Picture 31"/>
          <p:cNvPicPr>
            <a:picLocks noChangeAspect="1" noChangeArrowheads="1"/>
          </p:cNvPicPr>
          <p:nvPr/>
        </p:nvPicPr>
        <p:blipFill>
          <a:blip r:embed="rId5"/>
          <a:srcRect/>
          <a:stretch>
            <a:fillRect/>
          </a:stretch>
        </p:blipFill>
        <p:spPr bwMode="auto">
          <a:xfrm>
            <a:off x="7775575" y="3603625"/>
            <a:ext cx="1089025" cy="631825"/>
          </a:xfrm>
          <a:prstGeom prst="rect">
            <a:avLst/>
          </a:prstGeom>
          <a:noFill/>
          <a:ln w="9525">
            <a:noFill/>
            <a:miter lim="800000"/>
            <a:headEnd/>
            <a:tailEnd/>
          </a:ln>
          <a:effectLst/>
        </p:spPr>
      </p:pic>
      <p:sp>
        <p:nvSpPr>
          <p:cNvPr id="10272" name="Footer Placeholder 3"/>
          <p:cNvSpPr txBox="1">
            <a:spLocks noGrp="1"/>
          </p:cNvSpPr>
          <p:nvPr/>
        </p:nvSpPr>
        <p:spPr bwMode="auto">
          <a:xfrm>
            <a:off x="369888" y="6616556"/>
            <a:ext cx="5408612" cy="476250"/>
          </a:xfrm>
          <a:prstGeom prst="rect">
            <a:avLst/>
          </a:prstGeom>
          <a:noFill/>
          <a:ln w="9525">
            <a:noFill/>
            <a:miter lim="800000"/>
            <a:headEnd/>
            <a:tailEnd/>
          </a:ln>
        </p:spPr>
        <p:txBody>
          <a:bodyPr lIns="0" tIns="0" rIns="0" bIns="0"/>
          <a:lstStyle/>
          <a:p>
            <a:endParaRPr lang="en-GB" sz="1200" dirty="0"/>
          </a:p>
        </p:txBody>
      </p:sp>
    </p:spTree>
    <p:extLst>
      <p:ext uri="{BB962C8B-B14F-4D97-AF65-F5344CB8AC3E}">
        <p14:creationId xmlns:p14="http://schemas.microsoft.com/office/powerpoint/2010/main" val="12666626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el 1"/>
          <p:cNvSpPr>
            <a:spLocks noGrp="1"/>
          </p:cNvSpPr>
          <p:nvPr>
            <p:ph type="title" idx="4294967295"/>
          </p:nvPr>
        </p:nvSpPr>
        <p:spPr>
          <a:xfrm>
            <a:off x="457200" y="274638"/>
            <a:ext cx="8229600" cy="822325"/>
          </a:xfrm>
        </p:spPr>
        <p:txBody>
          <a:bodyPr lIns="91440" tIns="45720" rIns="91440" bIns="45720" anchor="ctr"/>
          <a:lstStyle/>
          <a:p>
            <a:pPr algn="l" eaLnBrk="1" hangingPunct="1"/>
            <a:r>
              <a:rPr lang="en-US" dirty="0" smtClean="0">
                <a:solidFill>
                  <a:schemeClr val="accent1">
                    <a:lumMod val="50000"/>
                  </a:schemeClr>
                </a:solidFill>
                <a:latin typeface="Arial" charset="0"/>
              </a:rPr>
              <a:t>The different types of IP (II)</a:t>
            </a:r>
          </a:p>
        </p:txBody>
      </p:sp>
      <p:sp>
        <p:nvSpPr>
          <p:cNvPr id="14" name="Rechteck 13"/>
          <p:cNvSpPr/>
          <p:nvPr/>
        </p:nvSpPr>
        <p:spPr>
          <a:xfrm>
            <a:off x="827088" y="23749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Trade marks</a:t>
            </a:r>
          </a:p>
        </p:txBody>
      </p:sp>
      <p:sp>
        <p:nvSpPr>
          <p:cNvPr id="15" name="Rechteck 14"/>
          <p:cNvSpPr/>
          <p:nvPr/>
        </p:nvSpPr>
        <p:spPr>
          <a:xfrm>
            <a:off x="2554288" y="23749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Distinctive identification of  products or services</a:t>
            </a:r>
          </a:p>
        </p:txBody>
      </p:sp>
      <p:sp>
        <p:nvSpPr>
          <p:cNvPr id="16" name="Rechteck 15"/>
          <p:cNvSpPr/>
          <p:nvPr/>
        </p:nvSpPr>
        <p:spPr>
          <a:xfrm>
            <a:off x="5262563" y="23749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Use and/or</a:t>
            </a:r>
          </a:p>
          <a:p>
            <a:pPr algn="ctr">
              <a:defRPr/>
            </a:pPr>
            <a:r>
              <a:rPr lang="en-US" dirty="0"/>
              <a:t>registration</a:t>
            </a:r>
          </a:p>
        </p:txBody>
      </p:sp>
      <p:sp>
        <p:nvSpPr>
          <p:cNvPr id="17"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sp>
        <p:nvSpPr>
          <p:cNvPr id="19" name="Rechteck 18"/>
          <p:cNvSpPr/>
          <p:nvPr/>
        </p:nvSpPr>
        <p:spPr>
          <a:xfrm>
            <a:off x="5292725" y="34290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Registration</a:t>
            </a:r>
          </a:p>
        </p:txBody>
      </p:sp>
      <p:pic>
        <p:nvPicPr>
          <p:cNvPr id="130066" name="Picture 9"/>
          <p:cNvPicPr>
            <a:picLocks noChangeAspect="1" noChangeArrowheads="1"/>
          </p:cNvPicPr>
          <p:nvPr/>
        </p:nvPicPr>
        <p:blipFill>
          <a:blip r:embed="rId3"/>
          <a:srcRect/>
          <a:stretch>
            <a:fillRect/>
          </a:stretch>
        </p:blipFill>
        <p:spPr bwMode="auto">
          <a:xfrm>
            <a:off x="7539038" y="2449513"/>
            <a:ext cx="1425575" cy="598487"/>
          </a:xfrm>
          <a:prstGeom prst="rect">
            <a:avLst/>
          </a:prstGeom>
          <a:noFill/>
          <a:ln w="9525">
            <a:noFill/>
            <a:miter lim="800000"/>
            <a:headEnd/>
            <a:tailEnd/>
          </a:ln>
        </p:spPr>
      </p:pic>
      <p:pic>
        <p:nvPicPr>
          <p:cNvPr id="130067"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pic>
        <p:nvPicPr>
          <p:cNvPr id="130069" name="Picture 29" descr="skd182667sdc"/>
          <p:cNvPicPr>
            <a:picLocks noChangeAspect="1" noChangeArrowheads="1"/>
          </p:cNvPicPr>
          <p:nvPr/>
        </p:nvPicPr>
        <p:blipFill>
          <a:blip r:embed="rId5"/>
          <a:srcRect l="26945" t="30795" r="29865" b="50974"/>
          <a:stretch>
            <a:fillRect/>
          </a:stretch>
        </p:blipFill>
        <p:spPr bwMode="auto">
          <a:xfrm>
            <a:off x="7594600" y="4640263"/>
            <a:ext cx="1225550" cy="517525"/>
          </a:xfrm>
          <a:prstGeom prst="rect">
            <a:avLst/>
          </a:prstGeom>
          <a:noFill/>
          <a:ln w="9525">
            <a:noFill/>
            <a:miter lim="800000"/>
            <a:headEnd/>
            <a:tailEnd/>
          </a:ln>
        </p:spPr>
      </p:pic>
      <p:sp>
        <p:nvSpPr>
          <p:cNvPr id="2" name="Rechteck 16"/>
          <p:cNvSpPr/>
          <p:nvPr/>
        </p:nvSpPr>
        <p:spPr>
          <a:xfrm>
            <a:off x="827088" y="45085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Trade secrets</a:t>
            </a:r>
          </a:p>
        </p:txBody>
      </p:sp>
      <p:sp>
        <p:nvSpPr>
          <p:cNvPr id="18"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
        <p:nvSpPr>
          <p:cNvPr id="3" name="Rechteck 17"/>
          <p:cNvSpPr/>
          <p:nvPr/>
        </p:nvSpPr>
        <p:spPr>
          <a:xfrm>
            <a:off x="2555875" y="4508500"/>
            <a:ext cx="2592388"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Valuable information not known to the public</a:t>
            </a:r>
          </a:p>
        </p:txBody>
      </p:sp>
      <p:sp>
        <p:nvSpPr>
          <p:cNvPr id="7" name="Rechteck 18"/>
          <p:cNvSpPr/>
          <p:nvPr/>
        </p:nvSpPr>
        <p:spPr>
          <a:xfrm>
            <a:off x="5292725" y="45085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Reasonable efforts to keep secret</a:t>
            </a:r>
          </a:p>
        </p:txBody>
      </p:sp>
      <p:sp>
        <p:nvSpPr>
          <p:cNvPr id="130074"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65A60579-BCE1-4CEE-A147-2FBF095B1288}" type="slidenum">
              <a:rPr lang="de-DE" sz="1200"/>
              <a:pPr algn="r"/>
              <a:t>8</a:t>
            </a:fld>
            <a:endParaRPr lang="de-DE" sz="1200"/>
          </a:p>
        </p:txBody>
      </p:sp>
      <p:sp>
        <p:nvSpPr>
          <p:cNvPr id="130077" name="Footer Placeholder 3"/>
          <p:cNvSpPr txBox="1">
            <a:spLocks noGrp="1"/>
          </p:cNvSpPr>
          <p:nvPr/>
        </p:nvSpPr>
        <p:spPr bwMode="auto">
          <a:xfrm>
            <a:off x="611188" y="6553200"/>
            <a:ext cx="5408612" cy="476250"/>
          </a:xfrm>
          <a:prstGeom prst="rect">
            <a:avLst/>
          </a:prstGeom>
          <a:noFill/>
          <a:ln w="9525">
            <a:noFill/>
            <a:miter lim="800000"/>
            <a:headEnd/>
            <a:tailEnd/>
          </a:ln>
        </p:spPr>
        <p:txBody>
          <a:bodyPr lIns="0" tIns="0" rIns="0" bIns="0"/>
          <a:lstStyle/>
          <a:p>
            <a:r>
              <a:rPr lang="en-GB" sz="1200" dirty="0" smtClean="0"/>
              <a:t>          </a:t>
            </a:r>
            <a:r>
              <a:rPr lang="en-GB" sz="1200" dirty="0"/>
              <a:t>Intellectual Property </a:t>
            </a:r>
            <a:r>
              <a:rPr lang="en-GB" sz="1200" dirty="0" smtClean="0"/>
              <a:t>  </a:t>
            </a:r>
            <a:r>
              <a:rPr lang="en-GB" sz="1200" dirty="0"/>
              <a:t>- </a:t>
            </a:r>
            <a:r>
              <a:rPr lang="en-GB" sz="1200" dirty="0" smtClean="0"/>
              <a:t>Law</a:t>
            </a:r>
            <a:endParaRPr lang="en-GB" sz="1200" dirty="0"/>
          </a:p>
        </p:txBody>
      </p:sp>
      <p:sp>
        <p:nvSpPr>
          <p:cNvPr id="130081" name="Textfeld 6"/>
          <p:cNvSpPr txBox="1">
            <a:spLocks noChangeArrowheads="1"/>
          </p:cNvSpPr>
          <p:nvPr/>
        </p:nvSpPr>
        <p:spPr bwMode="auto">
          <a:xfrm>
            <a:off x="928688" y="1847850"/>
            <a:ext cx="1374775" cy="366713"/>
          </a:xfrm>
          <a:prstGeom prst="rect">
            <a:avLst/>
          </a:prstGeom>
          <a:noFill/>
          <a:ln w="9525">
            <a:noFill/>
            <a:miter lim="800000"/>
            <a:headEnd/>
            <a:tailEnd/>
          </a:ln>
        </p:spPr>
        <p:txBody>
          <a:bodyPr>
            <a:spAutoFit/>
          </a:bodyPr>
          <a:lstStyle/>
          <a:p>
            <a:r>
              <a:rPr lang="en-US" b="1">
                <a:solidFill>
                  <a:schemeClr val="accent1"/>
                </a:solidFill>
              </a:rPr>
              <a:t>Legal right</a:t>
            </a:r>
          </a:p>
        </p:txBody>
      </p:sp>
      <p:sp>
        <p:nvSpPr>
          <p:cNvPr id="130082" name="Textfeld 7"/>
          <p:cNvSpPr txBox="1">
            <a:spLocks noChangeArrowheads="1"/>
          </p:cNvSpPr>
          <p:nvPr/>
        </p:nvSpPr>
        <p:spPr bwMode="auto">
          <a:xfrm>
            <a:off x="3151188" y="1847850"/>
            <a:ext cx="1250950" cy="366713"/>
          </a:xfrm>
          <a:prstGeom prst="rect">
            <a:avLst/>
          </a:prstGeom>
          <a:noFill/>
          <a:ln w="9525">
            <a:noFill/>
            <a:miter lim="800000"/>
            <a:headEnd/>
            <a:tailEnd/>
          </a:ln>
        </p:spPr>
        <p:txBody>
          <a:bodyPr wrap="none">
            <a:spAutoFit/>
          </a:bodyPr>
          <a:lstStyle/>
          <a:p>
            <a:r>
              <a:rPr lang="en-US" b="1">
                <a:solidFill>
                  <a:schemeClr val="accent1"/>
                </a:solidFill>
              </a:rPr>
              <a:t>What for?</a:t>
            </a:r>
          </a:p>
        </p:txBody>
      </p:sp>
      <p:sp>
        <p:nvSpPr>
          <p:cNvPr id="130083" name="Textfeld 8"/>
          <p:cNvSpPr txBox="1">
            <a:spLocks noChangeArrowheads="1"/>
          </p:cNvSpPr>
          <p:nvPr/>
        </p:nvSpPr>
        <p:spPr bwMode="auto">
          <a:xfrm>
            <a:off x="5778500" y="1847850"/>
            <a:ext cx="806450" cy="366713"/>
          </a:xfrm>
          <a:prstGeom prst="rect">
            <a:avLst/>
          </a:prstGeom>
          <a:noFill/>
          <a:ln w="9525">
            <a:noFill/>
            <a:miter lim="800000"/>
            <a:headEnd/>
            <a:tailEnd/>
          </a:ln>
        </p:spPr>
        <p:txBody>
          <a:bodyPr wrap="none">
            <a:spAutoFit/>
          </a:bodyPr>
          <a:lstStyle/>
          <a:p>
            <a:r>
              <a:rPr lang="en-US" b="1">
                <a:solidFill>
                  <a:schemeClr val="accent1"/>
                </a:solidFill>
              </a:rPr>
              <a:t>How?</a:t>
            </a:r>
          </a:p>
        </p:txBody>
      </p:sp>
      <p:sp>
        <p:nvSpPr>
          <p:cNvPr id="4"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pic>
        <p:nvPicPr>
          <p:cNvPr id="130086"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sp>
        <p:nvSpPr>
          <p:cNvPr id="5"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
        <p:nvSpPr>
          <p:cNvPr id="6"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pic>
        <p:nvPicPr>
          <p:cNvPr id="130090"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sp>
        <p:nvSpPr>
          <p:cNvPr id="8"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Tree>
    <p:extLst>
      <p:ext uri="{BB962C8B-B14F-4D97-AF65-F5344CB8AC3E}">
        <p14:creationId xmlns:p14="http://schemas.microsoft.com/office/powerpoint/2010/main" val="33027358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496944" cy="936104"/>
          </a:xfrm>
        </p:spPr>
        <p:txBody>
          <a:bodyPr>
            <a:normAutofit/>
          </a:bodyPr>
          <a:lstStyle/>
          <a:p>
            <a:pPr algn="l"/>
            <a:r>
              <a:rPr lang="tr-TR" altLang="tr-TR" sz="3700" dirty="0" err="1" smtClean="0">
                <a:solidFill>
                  <a:schemeClr val="tx2">
                    <a:lumMod val="75000"/>
                  </a:schemeClr>
                </a:solidFill>
              </a:rPr>
              <a:t>Common</a:t>
            </a:r>
            <a:r>
              <a:rPr lang="tr-TR" altLang="tr-TR" sz="3700" dirty="0" smtClean="0">
                <a:solidFill>
                  <a:schemeClr val="tx2">
                    <a:lumMod val="75000"/>
                  </a:schemeClr>
                </a:solidFill>
              </a:rPr>
              <a:t> </a:t>
            </a:r>
            <a:r>
              <a:rPr lang="tr-TR" altLang="tr-TR" sz="3700" dirty="0" err="1" smtClean="0">
                <a:solidFill>
                  <a:schemeClr val="tx2">
                    <a:lumMod val="75000"/>
                  </a:schemeClr>
                </a:solidFill>
              </a:rPr>
              <a:t>Features</a:t>
            </a:r>
            <a:r>
              <a:rPr lang="tr-TR" altLang="tr-TR" sz="3700" dirty="0" smtClean="0">
                <a:solidFill>
                  <a:schemeClr val="tx2">
                    <a:lumMod val="75000"/>
                  </a:schemeClr>
                </a:solidFill>
              </a:rPr>
              <a:t> of </a:t>
            </a:r>
            <a:r>
              <a:rPr lang="tr-TR" altLang="tr-TR" sz="3700" dirty="0" err="1" smtClean="0">
                <a:solidFill>
                  <a:schemeClr val="tx2">
                    <a:lumMod val="75000"/>
                  </a:schemeClr>
                </a:solidFill>
              </a:rPr>
              <a:t>IPR’s</a:t>
            </a:r>
            <a:endParaRPr lang="en-US" sz="3700" dirty="0">
              <a:solidFill>
                <a:schemeClr val="tx2">
                  <a:lumMod val="75000"/>
                </a:schemeClr>
              </a:solidFill>
            </a:endParaRPr>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Ø"/>
            </a:pPr>
            <a:endParaRPr lang="tr-TR" altLang="tr-TR" sz="3600" dirty="0" smtClean="0">
              <a:solidFill>
                <a:schemeClr val="tx2">
                  <a:lumMod val="75000"/>
                </a:schemeClr>
              </a:solidFill>
            </a:endParaRPr>
          </a:p>
          <a:p>
            <a:pPr>
              <a:lnSpc>
                <a:spcPct val="80000"/>
              </a:lnSpc>
              <a:buFont typeface="Wingdings" panose="05000000000000000000" pitchFamily="2" charset="2"/>
              <a:buChar char="Ø"/>
            </a:pPr>
            <a:r>
              <a:rPr lang="tr-TR" altLang="tr-TR" sz="3600" dirty="0" err="1" smtClean="0">
                <a:solidFill>
                  <a:schemeClr val="tx2">
                    <a:lumMod val="75000"/>
                  </a:schemeClr>
                </a:solidFill>
              </a:rPr>
              <a:t>Abstract</a:t>
            </a:r>
            <a:r>
              <a:rPr lang="tr-TR" altLang="tr-TR" sz="3600" dirty="0" smtClean="0">
                <a:solidFill>
                  <a:schemeClr val="tx2">
                    <a:lumMod val="75000"/>
                  </a:schemeClr>
                </a:solidFill>
              </a:rPr>
              <a:t> </a:t>
            </a:r>
            <a:r>
              <a:rPr lang="tr-TR" altLang="tr-TR" sz="3600" dirty="0" err="1" smtClean="0">
                <a:solidFill>
                  <a:schemeClr val="tx2">
                    <a:lumMod val="75000"/>
                  </a:schemeClr>
                </a:solidFill>
              </a:rPr>
              <a:t>nature</a:t>
            </a:r>
            <a:r>
              <a:rPr lang="tr-TR" altLang="tr-TR" sz="3600" dirty="0" smtClean="0">
                <a:solidFill>
                  <a:schemeClr val="tx2">
                    <a:lumMod val="75000"/>
                  </a:schemeClr>
                </a:solidFill>
              </a:rPr>
              <a:t> (Soyut nitelik)</a:t>
            </a:r>
          </a:p>
          <a:p>
            <a:pPr>
              <a:lnSpc>
                <a:spcPct val="80000"/>
              </a:lnSpc>
              <a:buFont typeface="Wingdings" panose="05000000000000000000" pitchFamily="2" charset="2"/>
              <a:buChar char="Ø"/>
            </a:pPr>
            <a:r>
              <a:rPr lang="tr-TR" altLang="tr-TR" sz="3600" dirty="0" err="1" smtClean="0">
                <a:solidFill>
                  <a:schemeClr val="tx2">
                    <a:lumMod val="75000"/>
                  </a:schemeClr>
                </a:solidFill>
              </a:rPr>
              <a:t>Novelty</a:t>
            </a:r>
            <a:r>
              <a:rPr lang="tr-TR" altLang="tr-TR" sz="3600" dirty="0" smtClean="0">
                <a:solidFill>
                  <a:schemeClr val="tx2">
                    <a:lumMod val="75000"/>
                  </a:schemeClr>
                </a:solidFill>
              </a:rPr>
              <a:t> (Yenilik)</a:t>
            </a:r>
          </a:p>
          <a:p>
            <a:pPr>
              <a:lnSpc>
                <a:spcPct val="80000"/>
              </a:lnSpc>
              <a:buFont typeface="Wingdings" panose="05000000000000000000" pitchFamily="2" charset="2"/>
              <a:buChar char="Ø"/>
            </a:pPr>
            <a:r>
              <a:rPr lang="tr-TR" altLang="tr-TR" sz="3600" dirty="0" err="1" smtClean="0">
                <a:solidFill>
                  <a:schemeClr val="tx2">
                    <a:lumMod val="75000"/>
                  </a:schemeClr>
                </a:solidFill>
              </a:rPr>
              <a:t>Exclusivity</a:t>
            </a:r>
            <a:r>
              <a:rPr lang="tr-TR" altLang="tr-TR" sz="3600" dirty="0" smtClean="0">
                <a:solidFill>
                  <a:schemeClr val="tx2">
                    <a:lumMod val="75000"/>
                  </a:schemeClr>
                </a:solidFill>
              </a:rPr>
              <a:t> (Engelleme hakkı)</a:t>
            </a:r>
          </a:p>
          <a:p>
            <a:pPr>
              <a:lnSpc>
                <a:spcPct val="80000"/>
              </a:lnSpc>
              <a:buFont typeface="Wingdings" panose="05000000000000000000" pitchFamily="2" charset="2"/>
              <a:buChar char="Ø"/>
            </a:pPr>
            <a:r>
              <a:rPr lang="tr-TR" altLang="tr-TR" sz="3600" dirty="0" err="1" smtClean="0">
                <a:solidFill>
                  <a:schemeClr val="tx2">
                    <a:lumMod val="75000"/>
                  </a:schemeClr>
                </a:solidFill>
              </a:rPr>
              <a:t>Registration</a:t>
            </a:r>
            <a:r>
              <a:rPr lang="tr-TR" altLang="tr-TR" sz="3600" dirty="0" smtClean="0">
                <a:solidFill>
                  <a:schemeClr val="tx2">
                    <a:lumMod val="75000"/>
                  </a:schemeClr>
                </a:solidFill>
              </a:rPr>
              <a:t> (Tescil)</a:t>
            </a:r>
          </a:p>
          <a:p>
            <a:pPr>
              <a:lnSpc>
                <a:spcPct val="80000"/>
              </a:lnSpc>
              <a:buFont typeface="Wingdings" panose="05000000000000000000" pitchFamily="2" charset="2"/>
              <a:buChar char="Ø"/>
            </a:pPr>
            <a:r>
              <a:rPr lang="tr-TR" altLang="tr-TR" sz="3600" dirty="0" err="1" smtClean="0">
                <a:solidFill>
                  <a:schemeClr val="tx2">
                    <a:lumMod val="75000"/>
                  </a:schemeClr>
                </a:solidFill>
              </a:rPr>
              <a:t>Territoriality</a:t>
            </a:r>
            <a:r>
              <a:rPr lang="tr-TR" altLang="tr-TR" sz="3600" dirty="0" smtClean="0">
                <a:solidFill>
                  <a:schemeClr val="tx2">
                    <a:lumMod val="75000"/>
                  </a:schemeClr>
                </a:solidFill>
              </a:rPr>
              <a:t> (Ülkesellik)</a:t>
            </a:r>
          </a:p>
          <a:p>
            <a:pPr>
              <a:lnSpc>
                <a:spcPct val="80000"/>
              </a:lnSpc>
              <a:buFont typeface="Wingdings" panose="05000000000000000000" pitchFamily="2" charset="2"/>
              <a:buChar char="Ø"/>
            </a:pPr>
            <a:r>
              <a:rPr lang="tr-TR" altLang="tr-TR" sz="3600" dirty="0" err="1" smtClean="0">
                <a:solidFill>
                  <a:schemeClr val="tx2">
                    <a:lumMod val="75000"/>
                  </a:schemeClr>
                </a:solidFill>
              </a:rPr>
              <a:t>Exhaustion</a:t>
            </a:r>
            <a:r>
              <a:rPr lang="tr-TR" altLang="tr-TR" sz="3600" dirty="0" smtClean="0">
                <a:solidFill>
                  <a:schemeClr val="tx2">
                    <a:lumMod val="75000"/>
                  </a:schemeClr>
                </a:solidFill>
              </a:rPr>
              <a:t>/First </a:t>
            </a:r>
            <a:r>
              <a:rPr lang="tr-TR" altLang="tr-TR" sz="3600" dirty="0" err="1" smtClean="0">
                <a:solidFill>
                  <a:schemeClr val="tx2">
                    <a:lumMod val="75000"/>
                  </a:schemeClr>
                </a:solidFill>
              </a:rPr>
              <a:t>Sale</a:t>
            </a:r>
            <a:r>
              <a:rPr lang="tr-TR" altLang="tr-TR" sz="3600" dirty="0" smtClean="0">
                <a:solidFill>
                  <a:schemeClr val="tx2">
                    <a:lumMod val="75000"/>
                  </a:schemeClr>
                </a:solidFill>
              </a:rPr>
              <a:t> (Tükenme)</a:t>
            </a:r>
          </a:p>
          <a:p>
            <a:pPr>
              <a:lnSpc>
                <a:spcPct val="80000"/>
              </a:lnSpc>
              <a:buFont typeface="Wingdings" panose="05000000000000000000" pitchFamily="2" charset="2"/>
              <a:buChar char="Ø"/>
            </a:pPr>
            <a:r>
              <a:rPr lang="tr-TR" altLang="tr-TR" sz="3600" dirty="0" err="1" smtClean="0">
                <a:solidFill>
                  <a:schemeClr val="tx2">
                    <a:lumMod val="75000"/>
                  </a:schemeClr>
                </a:solidFill>
              </a:rPr>
              <a:t>Term</a:t>
            </a:r>
            <a:r>
              <a:rPr lang="tr-TR" altLang="tr-TR" sz="3600" dirty="0" smtClean="0">
                <a:solidFill>
                  <a:schemeClr val="tx2">
                    <a:lumMod val="75000"/>
                  </a:schemeClr>
                </a:solidFill>
              </a:rPr>
              <a:t> (Süreye tabi olma) </a:t>
            </a:r>
          </a:p>
          <a:p>
            <a:pPr>
              <a:lnSpc>
                <a:spcPct val="80000"/>
              </a:lnSpc>
              <a:buNone/>
            </a:pPr>
            <a:endParaRPr lang="en-US" dirty="0">
              <a:solidFill>
                <a:schemeClr val="tx2">
                  <a:lumMod val="75000"/>
                </a:schemeClr>
              </a:solidFill>
            </a:endParaRPr>
          </a:p>
        </p:txBody>
      </p:sp>
      <p:sp>
        <p:nvSpPr>
          <p:cNvPr id="6" name="Slide Number Placeholder 5"/>
          <p:cNvSpPr>
            <a:spLocks noGrp="1"/>
          </p:cNvSpPr>
          <p:nvPr>
            <p:ph type="sldNum" sz="quarter" idx="12"/>
          </p:nvPr>
        </p:nvSpPr>
        <p:spPr/>
        <p:txBody>
          <a:bodyPr/>
          <a:lstStyle/>
          <a:p>
            <a:fld id="{D73348CA-CA2F-47B8-B9BC-1054D4424A8A}" type="slidenum">
              <a:rPr lang="tr-TR" smtClean="0"/>
              <a:t>9</a:t>
            </a:fld>
            <a:endParaRPr lang="tr-TR"/>
          </a:p>
        </p:txBody>
      </p:sp>
    </p:spTree>
    <p:extLst>
      <p:ext uri="{BB962C8B-B14F-4D97-AF65-F5344CB8AC3E}">
        <p14:creationId xmlns:p14="http://schemas.microsoft.com/office/powerpoint/2010/main" val="42464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4709</TotalTime>
  <Words>807</Words>
  <Application>Microsoft Office PowerPoint</Application>
  <PresentationFormat>On-screen Show (4:3)</PresentationFormat>
  <Paragraphs>186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INTRODUCTION TO INTELLECTUAL PROPERTY RIGHTS</vt:lpstr>
      <vt:lpstr>PowerPoint Presentation</vt:lpstr>
      <vt:lpstr>Intellectual Property?</vt:lpstr>
      <vt:lpstr>How the markets work?</vt:lpstr>
      <vt:lpstr>How to Utilize IP Rights</vt:lpstr>
      <vt:lpstr>PowerPoint Presentation</vt:lpstr>
      <vt:lpstr>The different types of IP (I)</vt:lpstr>
      <vt:lpstr>The different types of IP (II)</vt:lpstr>
      <vt:lpstr>Common Features of IPR’s</vt:lpstr>
      <vt:lpstr>Abstract Nature</vt:lpstr>
      <vt:lpstr>Novelty</vt:lpstr>
      <vt:lpstr>Right to Exclude</vt:lpstr>
      <vt:lpstr>Registration</vt:lpstr>
      <vt:lpstr>Territoriality </vt:lpstr>
      <vt:lpstr>Priority Right</vt:lpstr>
      <vt:lpstr>Exhaustion of IPR (First Sale)</vt:lpstr>
      <vt:lpstr>Term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FİKİR VE SANAT ESERLERİ HUKUKU</dc:title>
  <dc:creator>Eda Cataklar</dc:creator>
  <cp:lastModifiedBy>itu</cp:lastModifiedBy>
  <cp:revision>108</cp:revision>
  <dcterms:created xsi:type="dcterms:W3CDTF">2013-04-26T08:31:39Z</dcterms:created>
  <dcterms:modified xsi:type="dcterms:W3CDTF">2017-02-06T09:34:52Z</dcterms:modified>
</cp:coreProperties>
</file>