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68" r:id="rId2"/>
    <p:sldId id="258" r:id="rId3"/>
    <p:sldId id="261" r:id="rId4"/>
    <p:sldId id="263" r:id="rId5"/>
    <p:sldId id="259" r:id="rId6"/>
    <p:sldId id="260"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BE134-EC24-4FFB-9CDB-C7AE310E2ADF}" v="14" dt="2022-12-27T17:43:17.056"/>
    <p1510:client id="{3C190CEB-D8F3-4A58-A7EB-D9CCDABCBEB9}" v="583" dt="2022-12-27T17:36:01.624"/>
    <p1510:client id="{A2181F17-8DC0-4F1B-AB0D-D34EEAFF548E}" v="151" dt="2022-12-27T16:11:19.373"/>
    <p1510:client id="{E54A738D-ED70-484B-A030-77CD3976743F}" v="344" dt="2022-12-27T17:43:29.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alpay" userId="c2e0d178d4a78109" providerId="Windows Live" clId="Web-{379BE134-EC24-4FFB-9CDB-C7AE310E2ADF}"/>
    <pc:docChg chg="modSld">
      <pc:chgData name="mehmet alpay" userId="c2e0d178d4a78109" providerId="Windows Live" clId="Web-{379BE134-EC24-4FFB-9CDB-C7AE310E2ADF}" dt="2022-12-27T17:43:17.056" v="8" actId="14100"/>
      <pc:docMkLst>
        <pc:docMk/>
      </pc:docMkLst>
      <pc:sldChg chg="modSp">
        <pc:chgData name="mehmet alpay" userId="c2e0d178d4a78109" providerId="Windows Live" clId="Web-{379BE134-EC24-4FFB-9CDB-C7AE310E2ADF}" dt="2022-12-27T17:42:40.975" v="5" actId="14100"/>
        <pc:sldMkLst>
          <pc:docMk/>
          <pc:sldMk cId="2391075377" sldId="259"/>
        </pc:sldMkLst>
        <pc:spChg chg="mod">
          <ac:chgData name="mehmet alpay" userId="c2e0d178d4a78109" providerId="Windows Live" clId="Web-{379BE134-EC24-4FFB-9CDB-C7AE310E2ADF}" dt="2022-12-27T17:42:40.975" v="5" actId="14100"/>
          <ac:spMkLst>
            <pc:docMk/>
            <pc:sldMk cId="2391075377" sldId="259"/>
            <ac:spMk id="2" creationId="{655FE239-3CC8-D383-9F74-1D95FB0ADCCC}"/>
          </ac:spMkLst>
        </pc:spChg>
      </pc:sldChg>
      <pc:sldChg chg="modSp">
        <pc:chgData name="mehmet alpay" userId="c2e0d178d4a78109" providerId="Windows Live" clId="Web-{379BE134-EC24-4FFB-9CDB-C7AE310E2ADF}" dt="2022-12-27T17:42:59.711" v="7" actId="14100"/>
        <pc:sldMkLst>
          <pc:docMk/>
          <pc:sldMk cId="4214842139" sldId="262"/>
        </pc:sldMkLst>
        <pc:spChg chg="mod">
          <ac:chgData name="mehmet alpay" userId="c2e0d178d4a78109" providerId="Windows Live" clId="Web-{379BE134-EC24-4FFB-9CDB-C7AE310E2ADF}" dt="2022-12-27T17:42:59.711" v="7" actId="14100"/>
          <ac:spMkLst>
            <pc:docMk/>
            <pc:sldMk cId="4214842139" sldId="262"/>
            <ac:spMk id="8" creationId="{2B117008-810E-9F4F-DBB0-974E023DC9E9}"/>
          </ac:spMkLst>
        </pc:spChg>
      </pc:sldChg>
      <pc:sldChg chg="modSp">
        <pc:chgData name="mehmet alpay" userId="c2e0d178d4a78109" providerId="Windows Live" clId="Web-{379BE134-EC24-4FFB-9CDB-C7AE310E2ADF}" dt="2022-12-27T17:43:17.056" v="8" actId="14100"/>
        <pc:sldMkLst>
          <pc:docMk/>
          <pc:sldMk cId="3852355285" sldId="265"/>
        </pc:sldMkLst>
        <pc:spChg chg="mod">
          <ac:chgData name="mehmet alpay" userId="c2e0d178d4a78109" providerId="Windows Live" clId="Web-{379BE134-EC24-4FFB-9CDB-C7AE310E2ADF}" dt="2022-12-27T17:43:17.056" v="8" actId="14100"/>
          <ac:spMkLst>
            <pc:docMk/>
            <pc:sldMk cId="3852355285" sldId="265"/>
            <ac:spMk id="4" creationId="{DCD896FE-7D69-07BF-14EF-3A4517663251}"/>
          </ac:spMkLst>
        </pc:spChg>
      </pc:sldChg>
    </pc:docChg>
  </pc:docChgLst>
  <pc:docChgLst>
    <pc:chgData name="mehmet alpay" userId="c2e0d178d4a78109" providerId="Windows Live" clId="Web-{3C190CEB-D8F3-4A58-A7EB-D9CCDABCBEB9}"/>
    <pc:docChg chg="addSld delSld modSld sldOrd addMainMaster delMainMaster">
      <pc:chgData name="mehmet alpay" userId="c2e0d178d4a78109" providerId="Windows Live" clId="Web-{3C190CEB-D8F3-4A58-A7EB-D9CCDABCBEB9}" dt="2022-12-27T17:36:00.296" v="552" actId="20577"/>
      <pc:docMkLst>
        <pc:docMk/>
      </pc:docMkLst>
      <pc:sldChg chg="del">
        <pc:chgData name="mehmet alpay" userId="c2e0d178d4a78109" providerId="Windows Live" clId="Web-{3C190CEB-D8F3-4A58-A7EB-D9CCDABCBEB9}" dt="2022-12-27T16:11:30.449" v="0"/>
        <pc:sldMkLst>
          <pc:docMk/>
          <pc:sldMk cId="109857222" sldId="256"/>
        </pc:sldMkLst>
      </pc:sldChg>
      <pc:sldChg chg="addSp delSp modSp new del mod setBg modClrScheme setClrOvrMap delDesignElem chgLayout">
        <pc:chgData name="mehmet alpay" userId="c2e0d178d4a78109" providerId="Windows Live" clId="Web-{3C190CEB-D8F3-4A58-A7EB-D9CCDABCBEB9}" dt="2022-12-27T17:28:47.063" v="414"/>
        <pc:sldMkLst>
          <pc:docMk/>
          <pc:sldMk cId="3598028118" sldId="256"/>
        </pc:sldMkLst>
        <pc:spChg chg="mod ord">
          <ac:chgData name="mehmet alpay" userId="c2e0d178d4a78109" providerId="Windows Live" clId="Web-{3C190CEB-D8F3-4A58-A7EB-D9CCDABCBEB9}" dt="2022-12-27T16:18:16.024" v="126" actId="20577"/>
          <ac:spMkLst>
            <pc:docMk/>
            <pc:sldMk cId="3598028118" sldId="256"/>
            <ac:spMk id="2" creationId="{0E79130B-81B7-9097-65E2-8D55905FA498}"/>
          </ac:spMkLst>
        </pc:spChg>
        <pc:spChg chg="mod ord">
          <ac:chgData name="mehmet alpay" userId="c2e0d178d4a78109" providerId="Windows Live" clId="Web-{3C190CEB-D8F3-4A58-A7EB-D9CCDABCBEB9}" dt="2022-12-27T16:18:34.431" v="131" actId="20577"/>
          <ac:spMkLst>
            <pc:docMk/>
            <pc:sldMk cId="3598028118" sldId="256"/>
            <ac:spMk id="3" creationId="{7F73F550-7987-7B9E-4652-692EC283A826}"/>
          </ac:spMkLst>
        </pc:spChg>
        <pc:spChg chg="add del mod">
          <ac:chgData name="mehmet alpay" userId="c2e0d178d4a78109" providerId="Windows Live" clId="Web-{3C190CEB-D8F3-4A58-A7EB-D9CCDABCBEB9}" dt="2022-12-27T16:14:27.345" v="21"/>
          <ac:spMkLst>
            <pc:docMk/>
            <pc:sldMk cId="3598028118" sldId="256"/>
            <ac:spMk id="6" creationId="{77146715-C986-13F5-67F3-B74327A864C0}"/>
          </ac:spMkLst>
        </pc:spChg>
        <pc:spChg chg="add">
          <ac:chgData name="mehmet alpay" userId="c2e0d178d4a78109" providerId="Windows Live" clId="Web-{3C190CEB-D8F3-4A58-A7EB-D9CCDABCBEB9}" dt="2022-12-27T16:15:52.301" v="37"/>
          <ac:spMkLst>
            <pc:docMk/>
            <pc:sldMk cId="3598028118" sldId="256"/>
            <ac:spMk id="7" creationId="{A88F843D-1C1B-C740-AC27-E3238D0F5F47}"/>
          </ac:spMkLst>
        </pc:spChg>
        <pc:spChg chg="add del">
          <ac:chgData name="mehmet alpay" userId="c2e0d178d4a78109" providerId="Windows Live" clId="Web-{3C190CEB-D8F3-4A58-A7EB-D9CCDABCBEB9}" dt="2022-12-27T16:14:58.628" v="27"/>
          <ac:spMkLst>
            <pc:docMk/>
            <pc:sldMk cId="3598028118" sldId="256"/>
            <ac:spMk id="9" creationId="{FDF8837B-BAE2-489A-8F93-69216307D5A5}"/>
          </ac:spMkLst>
        </pc:spChg>
        <pc:spChg chg="add">
          <ac:chgData name="mehmet alpay" userId="c2e0d178d4a78109" providerId="Windows Live" clId="Web-{3C190CEB-D8F3-4A58-A7EB-D9CCDABCBEB9}" dt="2022-12-27T16:15:52.301" v="37"/>
          <ac:spMkLst>
            <pc:docMk/>
            <pc:sldMk cId="3598028118" sldId="256"/>
            <ac:spMk id="12" creationId="{9F0EA5A9-0D12-3644-BBEC-6D9D192EBEF4}"/>
          </ac:spMkLst>
        </pc:spChg>
        <pc:spChg chg="add">
          <ac:chgData name="mehmet alpay" userId="c2e0d178d4a78109" providerId="Windows Live" clId="Web-{3C190CEB-D8F3-4A58-A7EB-D9CCDABCBEB9}" dt="2022-12-27T16:15:52.301" v="37"/>
          <ac:spMkLst>
            <pc:docMk/>
            <pc:sldMk cId="3598028118" sldId="256"/>
            <ac:spMk id="13" creationId="{A21C8291-E3D5-4240-8FF4-E5213CBCC453}"/>
          </ac:spMkLst>
        </pc:spChg>
        <pc:spChg chg="add">
          <ac:chgData name="mehmet alpay" userId="c2e0d178d4a78109" providerId="Windows Live" clId="Web-{3C190CEB-D8F3-4A58-A7EB-D9CCDABCBEB9}" dt="2022-12-27T16:15:52.301" v="37"/>
          <ac:spMkLst>
            <pc:docMk/>
            <pc:sldMk cId="3598028118" sldId="256"/>
            <ac:spMk id="15" creationId="{08B44AFE-C181-7047-8CC9-CA00BD385EEA}"/>
          </ac:spMkLst>
        </pc:spChg>
        <pc:grpChg chg="add del">
          <ac:chgData name="mehmet alpay" userId="c2e0d178d4a78109" providerId="Windows Live" clId="Web-{3C190CEB-D8F3-4A58-A7EB-D9CCDABCBEB9}" dt="2022-12-27T16:14:34.658" v="23"/>
          <ac:grpSpMkLst>
            <pc:docMk/>
            <pc:sldMk cId="3598028118" sldId="256"/>
            <ac:grpSpMk id="10" creationId="{C050D255-4F06-4813-9BF2-785B48E8CBCA}"/>
          </ac:grpSpMkLst>
        </pc:grpChg>
        <pc:picChg chg="add del mod">
          <ac:chgData name="mehmet alpay" userId="c2e0d178d4a78109" providerId="Windows Live" clId="Web-{3C190CEB-D8F3-4A58-A7EB-D9CCDABCBEB9}" dt="2022-12-27T16:14:27.345" v="22"/>
          <ac:picMkLst>
            <pc:docMk/>
            <pc:sldMk cId="3598028118" sldId="256"/>
            <ac:picMk id="4" creationId="{B65F3A3E-B6CF-DDE8-B541-D77E025761BD}"/>
          </ac:picMkLst>
        </pc:picChg>
        <pc:picChg chg="add del mod">
          <ac:chgData name="mehmet alpay" userId="c2e0d178d4a78109" providerId="Windows Live" clId="Web-{3C190CEB-D8F3-4A58-A7EB-D9CCDABCBEB9}" dt="2022-12-27T16:14:58.628" v="27"/>
          <ac:picMkLst>
            <pc:docMk/>
            <pc:sldMk cId="3598028118" sldId="256"/>
            <ac:picMk id="5" creationId="{2648187B-0FB9-E001-CE15-F9D9F88B8323}"/>
          </ac:picMkLst>
        </pc:picChg>
        <pc:picChg chg="add">
          <ac:chgData name="mehmet alpay" userId="c2e0d178d4a78109" providerId="Windows Live" clId="Web-{3C190CEB-D8F3-4A58-A7EB-D9CCDABCBEB9}" dt="2022-12-27T16:15:52.301" v="37"/>
          <ac:picMkLst>
            <pc:docMk/>
            <pc:sldMk cId="3598028118" sldId="256"/>
            <ac:picMk id="8" creationId="{C6450FEB-DBC2-DC02-5723-655E786163E5}"/>
          </ac:picMkLst>
        </pc:picChg>
        <pc:cxnChg chg="add del">
          <ac:chgData name="mehmet alpay" userId="c2e0d178d4a78109" providerId="Windows Live" clId="Web-{3C190CEB-D8F3-4A58-A7EB-D9CCDABCBEB9}" dt="2022-12-27T16:14:58.628" v="27"/>
          <ac:cxnSpMkLst>
            <pc:docMk/>
            <pc:sldMk cId="3598028118" sldId="256"/>
            <ac:cxnSpMk id="11" creationId="{B48BEE9B-A2F4-4BF3-9EAD-16E1A7FC2DC6}"/>
          </ac:cxnSpMkLst>
        </pc:cxnChg>
        <pc:cxnChg chg="add del">
          <ac:chgData name="mehmet alpay" userId="c2e0d178d4a78109" providerId="Windows Live" clId="Web-{3C190CEB-D8F3-4A58-A7EB-D9CCDABCBEB9}" dt="2022-12-27T16:14:34.658" v="23"/>
          <ac:cxnSpMkLst>
            <pc:docMk/>
            <pc:sldMk cId="3598028118" sldId="256"/>
            <ac:cxnSpMk id="19" creationId="{0EAC6674-3540-412D-910F-E5BD94AF2251}"/>
          </ac:cxnSpMkLst>
        </pc:cxnChg>
      </pc:sldChg>
      <pc:sldChg chg="add del replId">
        <pc:chgData name="mehmet alpay" userId="c2e0d178d4a78109" providerId="Windows Live" clId="Web-{3C190CEB-D8F3-4A58-A7EB-D9CCDABCBEB9}" dt="2022-12-27T16:18:58.526" v="134"/>
        <pc:sldMkLst>
          <pc:docMk/>
          <pc:sldMk cId="1847843211" sldId="257"/>
        </pc:sldMkLst>
      </pc:sldChg>
      <pc:sldChg chg="addSp delSp modSp new del mod setBg modClrScheme setClrOvrMap chgLayout">
        <pc:chgData name="mehmet alpay" userId="c2e0d178d4a78109" providerId="Windows Live" clId="Web-{3C190CEB-D8F3-4A58-A7EB-D9CCDABCBEB9}" dt="2022-12-27T16:15:25.160" v="33"/>
        <pc:sldMkLst>
          <pc:docMk/>
          <pc:sldMk cId="2137125132" sldId="257"/>
        </pc:sldMkLst>
        <pc:spChg chg="mod ord">
          <ac:chgData name="mehmet alpay" userId="c2e0d178d4a78109" providerId="Windows Live" clId="Web-{3C190CEB-D8F3-4A58-A7EB-D9CCDABCBEB9}" dt="2022-12-27T16:15:09.097" v="29"/>
          <ac:spMkLst>
            <pc:docMk/>
            <pc:sldMk cId="2137125132" sldId="257"/>
            <ac:spMk id="2" creationId="{E3FF4702-735E-AAB7-3976-EE57DD59D76C}"/>
          </ac:spMkLst>
        </pc:spChg>
        <pc:spChg chg="mod ord">
          <ac:chgData name="mehmet alpay" userId="c2e0d178d4a78109" providerId="Windows Live" clId="Web-{3C190CEB-D8F3-4A58-A7EB-D9CCDABCBEB9}" dt="2022-12-27T16:15:09.097" v="29"/>
          <ac:spMkLst>
            <pc:docMk/>
            <pc:sldMk cId="2137125132" sldId="257"/>
            <ac:spMk id="3" creationId="{AC05131F-4EE1-29FB-C13A-1F0F307553B2}"/>
          </ac:spMkLst>
        </pc:spChg>
        <pc:spChg chg="add del">
          <ac:chgData name="mehmet alpay" userId="c2e0d178d4a78109" providerId="Windows Live" clId="Web-{3C190CEB-D8F3-4A58-A7EB-D9CCDABCBEB9}" dt="2022-12-27T16:14:43.627" v="24"/>
          <ac:spMkLst>
            <pc:docMk/>
            <pc:sldMk cId="2137125132" sldId="257"/>
            <ac:spMk id="8" creationId="{DE7FE386-0AC4-4C92-8682-5974010DA60A}"/>
          </ac:spMkLst>
        </pc:spChg>
        <pc:spChg chg="add del">
          <ac:chgData name="mehmet alpay" userId="c2e0d178d4a78109" providerId="Windows Live" clId="Web-{3C190CEB-D8F3-4A58-A7EB-D9CCDABCBEB9}" dt="2022-12-27T16:14:43.627" v="24"/>
          <ac:spMkLst>
            <pc:docMk/>
            <pc:sldMk cId="2137125132" sldId="257"/>
            <ac:spMk id="10" creationId="{5E82424F-9EF6-458B-AA0B-38E32B55EEC7}"/>
          </ac:spMkLst>
        </pc:spChg>
        <pc:spChg chg="add del">
          <ac:chgData name="mehmet alpay" userId="c2e0d178d4a78109" providerId="Windows Live" clId="Web-{3C190CEB-D8F3-4A58-A7EB-D9CCDABCBEB9}" dt="2022-12-27T16:14:43.627" v="24"/>
          <ac:spMkLst>
            <pc:docMk/>
            <pc:sldMk cId="2137125132" sldId="257"/>
            <ac:spMk id="12" creationId="{BE5AC547-57D3-460D-B42C-0504301E883E}"/>
          </ac:spMkLst>
        </pc:spChg>
      </pc:sldChg>
      <pc:sldChg chg="modSp new mod modClrScheme chgLayout">
        <pc:chgData name="mehmet alpay" userId="c2e0d178d4a78109" providerId="Windows Live" clId="Web-{3C190CEB-D8F3-4A58-A7EB-D9CCDABCBEB9}" dt="2022-12-27T17:29:02.064" v="415"/>
        <pc:sldMkLst>
          <pc:docMk/>
          <pc:sldMk cId="1960058040" sldId="258"/>
        </pc:sldMkLst>
        <pc:spChg chg="mod ord">
          <ac:chgData name="mehmet alpay" userId="c2e0d178d4a78109" providerId="Windows Live" clId="Web-{3C190CEB-D8F3-4A58-A7EB-D9CCDABCBEB9}" dt="2022-12-27T17:29:02.064" v="415"/>
          <ac:spMkLst>
            <pc:docMk/>
            <pc:sldMk cId="1960058040" sldId="258"/>
            <ac:spMk id="2" creationId="{4B46C821-3615-AB4A-0F1A-6C9805BD6415}"/>
          </ac:spMkLst>
        </pc:spChg>
        <pc:spChg chg="mod ord">
          <ac:chgData name="mehmet alpay" userId="c2e0d178d4a78109" providerId="Windows Live" clId="Web-{3C190CEB-D8F3-4A58-A7EB-D9CCDABCBEB9}" dt="2022-12-27T17:29:02.064" v="415"/>
          <ac:spMkLst>
            <pc:docMk/>
            <pc:sldMk cId="1960058040" sldId="258"/>
            <ac:spMk id="3" creationId="{C4DD7543-8E48-8E1D-9E7F-3CB4D054EA5A}"/>
          </ac:spMkLst>
        </pc:spChg>
      </pc:sldChg>
      <pc:sldChg chg="modSp new del mod modClrScheme chgLayout">
        <pc:chgData name="mehmet alpay" userId="c2e0d178d4a78109" providerId="Windows Live" clId="Web-{3C190CEB-D8F3-4A58-A7EB-D9CCDABCBEB9}" dt="2022-12-27T16:15:22.956" v="32"/>
        <pc:sldMkLst>
          <pc:docMk/>
          <pc:sldMk cId="4067175098" sldId="258"/>
        </pc:sldMkLst>
        <pc:spChg chg="mod ord">
          <ac:chgData name="mehmet alpay" userId="c2e0d178d4a78109" providerId="Windows Live" clId="Web-{3C190CEB-D8F3-4A58-A7EB-D9CCDABCBEB9}" dt="2022-12-27T16:15:09.097" v="29"/>
          <ac:spMkLst>
            <pc:docMk/>
            <pc:sldMk cId="4067175098" sldId="258"/>
            <ac:spMk id="2" creationId="{B5840427-DB0E-7CCB-F69E-CCD0CE79DB1B}"/>
          </ac:spMkLst>
        </pc:spChg>
        <pc:spChg chg="mod ord">
          <ac:chgData name="mehmet alpay" userId="c2e0d178d4a78109" providerId="Windows Live" clId="Web-{3C190CEB-D8F3-4A58-A7EB-D9CCDABCBEB9}" dt="2022-12-27T16:15:09.097" v="29"/>
          <ac:spMkLst>
            <pc:docMk/>
            <pc:sldMk cId="4067175098" sldId="258"/>
            <ac:spMk id="3" creationId="{1771319B-F1EE-7AD8-F17A-70E235A157C5}"/>
          </ac:spMkLst>
        </pc:spChg>
      </pc:sldChg>
      <pc:sldChg chg="modSp new del mod modClrScheme chgLayout">
        <pc:chgData name="mehmet alpay" userId="c2e0d178d4a78109" providerId="Windows Live" clId="Web-{3C190CEB-D8F3-4A58-A7EB-D9CCDABCBEB9}" dt="2022-12-27T16:15:18.394" v="31"/>
        <pc:sldMkLst>
          <pc:docMk/>
          <pc:sldMk cId="1902626083" sldId="259"/>
        </pc:sldMkLst>
        <pc:spChg chg="mod ord">
          <ac:chgData name="mehmet alpay" userId="c2e0d178d4a78109" providerId="Windows Live" clId="Web-{3C190CEB-D8F3-4A58-A7EB-D9CCDABCBEB9}" dt="2022-12-27T16:15:09.097" v="29"/>
          <ac:spMkLst>
            <pc:docMk/>
            <pc:sldMk cId="1902626083" sldId="259"/>
            <ac:spMk id="2" creationId="{AF0F7D73-D290-D930-8AD1-DA00410DFFBF}"/>
          </ac:spMkLst>
        </pc:spChg>
        <pc:spChg chg="mod ord">
          <ac:chgData name="mehmet alpay" userId="c2e0d178d4a78109" providerId="Windows Live" clId="Web-{3C190CEB-D8F3-4A58-A7EB-D9CCDABCBEB9}" dt="2022-12-27T16:15:09.097" v="29"/>
          <ac:spMkLst>
            <pc:docMk/>
            <pc:sldMk cId="1902626083" sldId="259"/>
            <ac:spMk id="3" creationId="{5EAAFD7D-5EB0-73D1-BB86-4A414FE45BDC}"/>
          </ac:spMkLst>
        </pc:spChg>
      </pc:sldChg>
      <pc:sldChg chg="addSp delSp modSp new mod modClrScheme chgLayout">
        <pc:chgData name="mehmet alpay" userId="c2e0d178d4a78109" providerId="Windows Live" clId="Web-{3C190CEB-D8F3-4A58-A7EB-D9CCDABCBEB9}" dt="2022-12-27T17:29:02.064" v="415"/>
        <pc:sldMkLst>
          <pc:docMk/>
          <pc:sldMk cId="2391075377" sldId="259"/>
        </pc:sldMkLst>
        <pc:spChg chg="mod ord">
          <ac:chgData name="mehmet alpay" userId="c2e0d178d4a78109" providerId="Windows Live" clId="Web-{3C190CEB-D8F3-4A58-A7EB-D9CCDABCBEB9}" dt="2022-12-27T17:29:02.064" v="415"/>
          <ac:spMkLst>
            <pc:docMk/>
            <pc:sldMk cId="2391075377" sldId="259"/>
            <ac:spMk id="2" creationId="{655FE239-3CC8-D383-9F74-1D95FB0ADCCC}"/>
          </ac:spMkLst>
        </pc:spChg>
        <pc:spChg chg="del">
          <ac:chgData name="mehmet alpay" userId="c2e0d178d4a78109" providerId="Windows Live" clId="Web-{3C190CEB-D8F3-4A58-A7EB-D9CCDABCBEB9}" dt="2022-12-27T16:20:08.997" v="158"/>
          <ac:spMkLst>
            <pc:docMk/>
            <pc:sldMk cId="2391075377" sldId="259"/>
            <ac:spMk id="3" creationId="{A798ED43-F181-714D-524C-1EE4F8A0FB36}"/>
          </ac:spMkLst>
        </pc:spChg>
        <pc:picChg chg="add mod ord">
          <ac:chgData name="mehmet alpay" userId="c2e0d178d4a78109" providerId="Windows Live" clId="Web-{3C190CEB-D8F3-4A58-A7EB-D9CCDABCBEB9}" dt="2022-12-27T17:29:02.064" v="415"/>
          <ac:picMkLst>
            <pc:docMk/>
            <pc:sldMk cId="2391075377" sldId="259"/>
            <ac:picMk id="4" creationId="{20BAA615-75F5-BA2A-774F-9A5583C98A28}"/>
          </ac:picMkLst>
        </pc:picChg>
        <pc:picChg chg="add mod">
          <ac:chgData name="mehmet alpay" userId="c2e0d178d4a78109" providerId="Windows Live" clId="Web-{3C190CEB-D8F3-4A58-A7EB-D9CCDABCBEB9}" dt="2022-12-27T16:49:43.380" v="297" actId="1076"/>
          <ac:picMkLst>
            <pc:docMk/>
            <pc:sldMk cId="2391075377" sldId="259"/>
            <ac:picMk id="5" creationId="{CA213A12-C012-9046-49A4-FA95EE367C10}"/>
          </ac:picMkLst>
        </pc:picChg>
      </pc:sldChg>
      <pc:sldChg chg="addSp delSp modSp new mod modClrScheme chgLayout">
        <pc:chgData name="mehmet alpay" userId="c2e0d178d4a78109" providerId="Windows Live" clId="Web-{3C190CEB-D8F3-4A58-A7EB-D9CCDABCBEB9}" dt="2022-12-27T17:29:02.064" v="415"/>
        <pc:sldMkLst>
          <pc:docMk/>
          <pc:sldMk cId="48249932" sldId="260"/>
        </pc:sldMkLst>
        <pc:spChg chg="mod ord">
          <ac:chgData name="mehmet alpay" userId="c2e0d178d4a78109" providerId="Windows Live" clId="Web-{3C190CEB-D8F3-4A58-A7EB-D9CCDABCBEB9}" dt="2022-12-27T17:29:02.064" v="415"/>
          <ac:spMkLst>
            <pc:docMk/>
            <pc:sldMk cId="48249932" sldId="260"/>
            <ac:spMk id="2" creationId="{285D83C3-AF2B-AC41-D0F1-0580EDE91AEB}"/>
          </ac:spMkLst>
        </pc:spChg>
        <pc:spChg chg="del">
          <ac:chgData name="mehmet alpay" userId="c2e0d178d4a78109" providerId="Windows Live" clId="Web-{3C190CEB-D8F3-4A58-A7EB-D9CCDABCBEB9}" dt="2022-12-27T16:20:55.404" v="171"/>
          <ac:spMkLst>
            <pc:docMk/>
            <pc:sldMk cId="48249932" sldId="260"/>
            <ac:spMk id="3" creationId="{0FBDF559-E8E6-9828-59C0-B8EE90CCDC67}"/>
          </ac:spMkLst>
        </pc:spChg>
        <pc:picChg chg="add mod ord">
          <ac:chgData name="mehmet alpay" userId="c2e0d178d4a78109" providerId="Windows Live" clId="Web-{3C190CEB-D8F3-4A58-A7EB-D9CCDABCBEB9}" dt="2022-12-27T17:29:02.064" v="415"/>
          <ac:picMkLst>
            <pc:docMk/>
            <pc:sldMk cId="48249932" sldId="260"/>
            <ac:picMk id="4" creationId="{235230F2-8BBD-E0A3-98DA-09CF3AB20B61}"/>
          </ac:picMkLst>
        </pc:picChg>
        <pc:picChg chg="add mod">
          <ac:chgData name="mehmet alpay" userId="c2e0d178d4a78109" providerId="Windows Live" clId="Web-{3C190CEB-D8F3-4A58-A7EB-D9CCDABCBEB9}" dt="2022-12-27T17:00:07.041" v="325" actId="1076"/>
          <ac:picMkLst>
            <pc:docMk/>
            <pc:sldMk cId="48249932" sldId="260"/>
            <ac:picMk id="5" creationId="{ADDA9099-D6B2-071A-AD75-E6B342F25DC8}"/>
          </ac:picMkLst>
        </pc:picChg>
      </pc:sldChg>
      <pc:sldChg chg="modSp new del mod modClrScheme chgLayout">
        <pc:chgData name="mehmet alpay" userId="c2e0d178d4a78109" providerId="Windows Live" clId="Web-{3C190CEB-D8F3-4A58-A7EB-D9CCDABCBEB9}" dt="2022-12-27T16:15:14.972" v="30"/>
        <pc:sldMkLst>
          <pc:docMk/>
          <pc:sldMk cId="853073005" sldId="260"/>
        </pc:sldMkLst>
        <pc:spChg chg="mod ord">
          <ac:chgData name="mehmet alpay" userId="c2e0d178d4a78109" providerId="Windows Live" clId="Web-{3C190CEB-D8F3-4A58-A7EB-D9CCDABCBEB9}" dt="2022-12-27T16:15:09.097" v="29"/>
          <ac:spMkLst>
            <pc:docMk/>
            <pc:sldMk cId="853073005" sldId="260"/>
            <ac:spMk id="2" creationId="{62509C3F-91E8-3320-EE00-FBD2AB83CFD0}"/>
          </ac:spMkLst>
        </pc:spChg>
        <pc:spChg chg="mod ord">
          <ac:chgData name="mehmet alpay" userId="c2e0d178d4a78109" providerId="Windows Live" clId="Web-{3C190CEB-D8F3-4A58-A7EB-D9CCDABCBEB9}" dt="2022-12-27T16:15:09.097" v="29"/>
          <ac:spMkLst>
            <pc:docMk/>
            <pc:sldMk cId="853073005" sldId="260"/>
            <ac:spMk id="3" creationId="{9171160C-5FC0-DC3A-83A1-5CF397992DB3}"/>
          </ac:spMkLst>
        </pc:spChg>
      </pc:sldChg>
      <pc:sldChg chg="addSp delSp modSp new mod ord modClrScheme chgLayout">
        <pc:chgData name="mehmet alpay" userId="c2e0d178d4a78109" providerId="Windows Live" clId="Web-{3C190CEB-D8F3-4A58-A7EB-D9CCDABCBEB9}" dt="2022-12-27T17:29:02.064" v="415"/>
        <pc:sldMkLst>
          <pc:docMk/>
          <pc:sldMk cId="1585545785" sldId="261"/>
        </pc:sldMkLst>
        <pc:spChg chg="mod ord">
          <ac:chgData name="mehmet alpay" userId="c2e0d178d4a78109" providerId="Windows Live" clId="Web-{3C190CEB-D8F3-4A58-A7EB-D9CCDABCBEB9}" dt="2022-12-27T17:29:02.064" v="415"/>
          <ac:spMkLst>
            <pc:docMk/>
            <pc:sldMk cId="1585545785" sldId="261"/>
            <ac:spMk id="2" creationId="{D5D4D1A7-F2D2-8D66-1A01-C7C62090107A}"/>
          </ac:spMkLst>
        </pc:spChg>
        <pc:spChg chg="del">
          <ac:chgData name="mehmet alpay" userId="c2e0d178d4a78109" providerId="Windows Live" clId="Web-{3C190CEB-D8F3-4A58-A7EB-D9CCDABCBEB9}" dt="2022-12-27T16:26:23.524" v="182"/>
          <ac:spMkLst>
            <pc:docMk/>
            <pc:sldMk cId="1585545785" sldId="261"/>
            <ac:spMk id="3" creationId="{83E004F2-9D1D-5830-61D3-D3D6895D32BD}"/>
          </ac:spMkLst>
        </pc:spChg>
        <pc:picChg chg="add mod ord">
          <ac:chgData name="mehmet alpay" userId="c2e0d178d4a78109" providerId="Windows Live" clId="Web-{3C190CEB-D8F3-4A58-A7EB-D9CCDABCBEB9}" dt="2022-12-27T17:29:02.064" v="415"/>
          <ac:picMkLst>
            <pc:docMk/>
            <pc:sldMk cId="1585545785" sldId="261"/>
            <ac:picMk id="4" creationId="{ED5D615F-D995-071E-B8D6-A93E126F1AE4}"/>
          </ac:picMkLst>
        </pc:picChg>
        <pc:picChg chg="add mod">
          <ac:chgData name="mehmet alpay" userId="c2e0d178d4a78109" providerId="Windows Live" clId="Web-{3C190CEB-D8F3-4A58-A7EB-D9CCDABCBEB9}" dt="2022-12-27T16:45:30.107" v="268" actId="1076"/>
          <ac:picMkLst>
            <pc:docMk/>
            <pc:sldMk cId="1585545785" sldId="261"/>
            <ac:picMk id="5" creationId="{835EA13A-EA8B-AA7A-84FA-790B58837208}"/>
          </ac:picMkLst>
        </pc:picChg>
      </pc:sldChg>
      <pc:sldChg chg="addSp delSp modSp new mod modClrScheme chgLayout">
        <pc:chgData name="mehmet alpay" userId="c2e0d178d4a78109" providerId="Windows Live" clId="Web-{3C190CEB-D8F3-4A58-A7EB-D9CCDABCBEB9}" dt="2022-12-27T17:32:34.508" v="528" actId="20577"/>
        <pc:sldMkLst>
          <pc:docMk/>
          <pc:sldMk cId="4214842139" sldId="262"/>
        </pc:sldMkLst>
        <pc:spChg chg="del mod">
          <ac:chgData name="mehmet alpay" userId="c2e0d178d4a78109" providerId="Windows Live" clId="Web-{3C190CEB-D8F3-4A58-A7EB-D9CCDABCBEB9}" dt="2022-12-27T17:20:58.408" v="381"/>
          <ac:spMkLst>
            <pc:docMk/>
            <pc:sldMk cId="4214842139" sldId="262"/>
            <ac:spMk id="2" creationId="{E5E5CECE-BD92-4DF1-F6BD-E373A33D12DA}"/>
          </ac:spMkLst>
        </pc:spChg>
        <pc:spChg chg="del">
          <ac:chgData name="mehmet alpay" userId="c2e0d178d4a78109" providerId="Windows Live" clId="Web-{3C190CEB-D8F3-4A58-A7EB-D9CCDABCBEB9}" dt="2022-12-27T16:26:45.540" v="190"/>
          <ac:spMkLst>
            <pc:docMk/>
            <pc:sldMk cId="4214842139" sldId="262"/>
            <ac:spMk id="3" creationId="{6107755B-33DA-7449-13B0-C56A10DA4C1A}"/>
          </ac:spMkLst>
        </pc:spChg>
        <pc:spChg chg="mod ord">
          <ac:chgData name="mehmet alpay" userId="c2e0d178d4a78109" providerId="Windows Live" clId="Web-{3C190CEB-D8F3-4A58-A7EB-D9CCDABCBEB9}" dt="2022-12-27T17:32:34.508" v="528" actId="20577"/>
          <ac:spMkLst>
            <pc:docMk/>
            <pc:sldMk cId="4214842139" sldId="262"/>
            <ac:spMk id="8" creationId="{2B117008-810E-9F4F-DBB0-974E023DC9E9}"/>
          </ac:spMkLst>
        </pc:spChg>
        <pc:picChg chg="add mod ord">
          <ac:chgData name="mehmet alpay" userId="c2e0d178d4a78109" providerId="Windows Live" clId="Web-{3C190CEB-D8F3-4A58-A7EB-D9CCDABCBEB9}" dt="2022-12-27T17:13:58.739" v="361" actId="14100"/>
          <ac:picMkLst>
            <pc:docMk/>
            <pc:sldMk cId="4214842139" sldId="262"/>
            <ac:picMk id="4" creationId="{B799BEE5-A596-2377-EA28-4E67D0003AC8}"/>
          </ac:picMkLst>
        </pc:picChg>
      </pc:sldChg>
      <pc:sldChg chg="addSp delSp modSp new mod ord modClrScheme chgLayout">
        <pc:chgData name="mehmet alpay" userId="c2e0d178d4a78109" providerId="Windows Live" clId="Web-{3C190CEB-D8F3-4A58-A7EB-D9CCDABCBEB9}" dt="2022-12-27T17:35:01.372" v="550" actId="14100"/>
        <pc:sldMkLst>
          <pc:docMk/>
          <pc:sldMk cId="642296263" sldId="263"/>
        </pc:sldMkLst>
        <pc:spChg chg="mod ord">
          <ac:chgData name="mehmet alpay" userId="c2e0d178d4a78109" providerId="Windows Live" clId="Web-{3C190CEB-D8F3-4A58-A7EB-D9CCDABCBEB9}" dt="2022-12-27T17:29:02.064" v="415"/>
          <ac:spMkLst>
            <pc:docMk/>
            <pc:sldMk cId="642296263" sldId="263"/>
            <ac:spMk id="2" creationId="{81F90D86-6121-5581-706D-3BCE0250EEE0}"/>
          </ac:spMkLst>
        </pc:spChg>
        <pc:spChg chg="del">
          <ac:chgData name="mehmet alpay" userId="c2e0d178d4a78109" providerId="Windows Live" clId="Web-{3C190CEB-D8F3-4A58-A7EB-D9CCDABCBEB9}" dt="2022-12-27T16:26:35.337" v="187"/>
          <ac:spMkLst>
            <pc:docMk/>
            <pc:sldMk cId="642296263" sldId="263"/>
            <ac:spMk id="3" creationId="{C2518DD8-191A-F13A-5278-C95EEDFDE516}"/>
          </ac:spMkLst>
        </pc:spChg>
        <pc:picChg chg="add mod ord">
          <ac:chgData name="mehmet alpay" userId="c2e0d178d4a78109" providerId="Windows Live" clId="Web-{3C190CEB-D8F3-4A58-A7EB-D9CCDABCBEB9}" dt="2022-12-27T17:35:01.372" v="550" actId="14100"/>
          <ac:picMkLst>
            <pc:docMk/>
            <pc:sldMk cId="642296263" sldId="263"/>
            <ac:picMk id="4" creationId="{4E2228DD-26B2-CFA6-FA63-8B59F3618F28}"/>
          </ac:picMkLst>
        </pc:picChg>
        <pc:picChg chg="add del mod">
          <ac:chgData name="mehmet alpay" userId="c2e0d178d4a78109" providerId="Windows Live" clId="Web-{3C190CEB-D8F3-4A58-A7EB-D9CCDABCBEB9}" dt="2022-12-27T16:26:40.275" v="189"/>
          <ac:picMkLst>
            <pc:docMk/>
            <pc:sldMk cId="642296263" sldId="263"/>
            <ac:picMk id="5" creationId="{E1BA22AA-E08D-B16A-FBAE-1D2481D53D7C}"/>
          </ac:picMkLst>
        </pc:picChg>
      </pc:sldChg>
      <pc:sldChg chg="addSp delSp modSp new mod modClrScheme chgLayout">
        <pc:chgData name="mehmet alpay" userId="c2e0d178d4a78109" providerId="Windows Live" clId="Web-{3C190CEB-D8F3-4A58-A7EB-D9CCDABCBEB9}" dt="2022-12-27T17:34:17.511" v="539" actId="14100"/>
        <pc:sldMkLst>
          <pc:docMk/>
          <pc:sldMk cId="2858844340" sldId="264"/>
        </pc:sldMkLst>
        <pc:spChg chg="mod ord">
          <ac:chgData name="mehmet alpay" userId="c2e0d178d4a78109" providerId="Windows Live" clId="Web-{3C190CEB-D8F3-4A58-A7EB-D9CCDABCBEB9}" dt="2022-12-27T17:34:05.308" v="534" actId="14100"/>
          <ac:spMkLst>
            <pc:docMk/>
            <pc:sldMk cId="2858844340" sldId="264"/>
            <ac:spMk id="2" creationId="{11F6BF7D-A5DD-CFF2-3740-21E638404BC5}"/>
          </ac:spMkLst>
        </pc:spChg>
        <pc:spChg chg="del">
          <ac:chgData name="mehmet alpay" userId="c2e0d178d4a78109" providerId="Windows Live" clId="Web-{3C190CEB-D8F3-4A58-A7EB-D9CCDABCBEB9}" dt="2022-12-27T16:26:59.166" v="195"/>
          <ac:spMkLst>
            <pc:docMk/>
            <pc:sldMk cId="2858844340" sldId="264"/>
            <ac:spMk id="3" creationId="{7D082AA8-04FA-AB30-FFEA-2AC30A63257A}"/>
          </ac:spMkLst>
        </pc:spChg>
        <pc:picChg chg="add mod ord">
          <ac:chgData name="mehmet alpay" userId="c2e0d178d4a78109" providerId="Windows Live" clId="Web-{3C190CEB-D8F3-4A58-A7EB-D9CCDABCBEB9}" dt="2022-12-27T17:34:17.511" v="539" actId="14100"/>
          <ac:picMkLst>
            <pc:docMk/>
            <pc:sldMk cId="2858844340" sldId="264"/>
            <ac:picMk id="4" creationId="{D8571DC9-609B-19BB-DEB2-E0429264E718}"/>
          </ac:picMkLst>
        </pc:picChg>
      </pc:sldChg>
      <pc:sldChg chg="addSp delSp modSp new mod modClrScheme chgLayout">
        <pc:chgData name="mehmet alpay" userId="c2e0d178d4a78109" providerId="Windows Live" clId="Web-{3C190CEB-D8F3-4A58-A7EB-D9CCDABCBEB9}" dt="2022-12-27T17:32:41.211" v="529" actId="20577"/>
        <pc:sldMkLst>
          <pc:docMk/>
          <pc:sldMk cId="3852355285" sldId="265"/>
        </pc:sldMkLst>
        <pc:spChg chg="del">
          <ac:chgData name="mehmet alpay" userId="c2e0d178d4a78109" providerId="Windows Live" clId="Web-{3C190CEB-D8F3-4A58-A7EB-D9CCDABCBEB9}" dt="2022-12-27T16:27:10.041" v="196"/>
          <ac:spMkLst>
            <pc:docMk/>
            <pc:sldMk cId="3852355285" sldId="265"/>
            <ac:spMk id="3" creationId="{203A2627-980D-1821-88E6-0B9D5A56579D}"/>
          </ac:spMkLst>
        </pc:spChg>
        <pc:spChg chg="mod">
          <ac:chgData name="mehmet alpay" userId="c2e0d178d4a78109" providerId="Windows Live" clId="Web-{3C190CEB-D8F3-4A58-A7EB-D9CCDABCBEB9}" dt="2022-12-27T17:32:41.211" v="529" actId="20577"/>
          <ac:spMkLst>
            <pc:docMk/>
            <pc:sldMk cId="3852355285" sldId="265"/>
            <ac:spMk id="4" creationId="{DCD896FE-7D69-07BF-14EF-3A4517663251}"/>
          </ac:spMkLst>
        </pc:spChg>
        <pc:spChg chg="add del mod">
          <ac:chgData name="mehmet alpay" userId="c2e0d178d4a78109" providerId="Windows Live" clId="Web-{3C190CEB-D8F3-4A58-A7EB-D9CCDABCBEB9}" dt="2022-12-27T16:27:17.791" v="198"/>
          <ac:spMkLst>
            <pc:docMk/>
            <pc:sldMk cId="3852355285" sldId="265"/>
            <ac:spMk id="6" creationId="{964D9F7C-F5B0-F1CB-5182-43CE6224BED2}"/>
          </ac:spMkLst>
        </pc:spChg>
        <pc:picChg chg="add del mod ord">
          <ac:chgData name="mehmet alpay" userId="c2e0d178d4a78109" providerId="Windows Live" clId="Web-{3C190CEB-D8F3-4A58-A7EB-D9CCDABCBEB9}" dt="2022-12-27T16:27:13.401" v="197"/>
          <ac:picMkLst>
            <pc:docMk/>
            <pc:sldMk cId="3852355285" sldId="265"/>
            <ac:picMk id="4" creationId="{416ACE15-70FF-FBB0-5883-7B6F43940C5A}"/>
          </ac:picMkLst>
        </pc:picChg>
        <pc:picChg chg="add mod ord">
          <ac:chgData name="mehmet alpay" userId="c2e0d178d4a78109" providerId="Windows Live" clId="Web-{3C190CEB-D8F3-4A58-A7EB-D9CCDABCBEB9}" dt="2022-12-27T17:29:02.064" v="415"/>
          <ac:picMkLst>
            <pc:docMk/>
            <pc:sldMk cId="3852355285" sldId="265"/>
            <ac:picMk id="7" creationId="{5EB479A8-68EA-3547-781F-BB3450C13976}"/>
          </ac:picMkLst>
        </pc:picChg>
        <pc:picChg chg="add mod">
          <ac:chgData name="mehmet alpay" userId="c2e0d178d4a78109" providerId="Windows Live" clId="Web-{3C190CEB-D8F3-4A58-A7EB-D9CCDABCBEB9}" dt="2022-12-27T17:27:29.858" v="410" actId="14100"/>
          <ac:picMkLst>
            <pc:docMk/>
            <pc:sldMk cId="3852355285" sldId="265"/>
            <ac:picMk id="8" creationId="{BDC9D714-4616-F666-9FD7-EF1D923B2B77}"/>
          </ac:picMkLst>
        </pc:picChg>
      </pc:sldChg>
      <pc:sldChg chg="addSp delSp modSp new mod modClrScheme chgLayout">
        <pc:chgData name="mehmet alpay" userId="c2e0d178d4a78109" providerId="Windows Live" clId="Web-{3C190CEB-D8F3-4A58-A7EB-D9CCDABCBEB9}" dt="2022-12-27T17:34:45.528" v="548" actId="1076"/>
        <pc:sldMkLst>
          <pc:docMk/>
          <pc:sldMk cId="3182303990" sldId="266"/>
        </pc:sldMkLst>
        <pc:spChg chg="del">
          <ac:chgData name="mehmet alpay" userId="c2e0d178d4a78109" providerId="Windows Live" clId="Web-{3C190CEB-D8F3-4A58-A7EB-D9CCDABCBEB9}" dt="2022-12-27T16:27:31.167" v="203"/>
          <ac:spMkLst>
            <pc:docMk/>
            <pc:sldMk cId="3182303990" sldId="266"/>
            <ac:spMk id="3" creationId="{69B677CF-2B13-4D0B-73A1-897B02D25572}"/>
          </ac:spMkLst>
        </pc:spChg>
        <pc:spChg chg="mod">
          <ac:chgData name="mehmet alpay" userId="c2e0d178d4a78109" providerId="Windows Live" clId="Web-{3C190CEB-D8F3-4A58-A7EB-D9CCDABCBEB9}" dt="2022-12-27T17:34:39.840" v="545" actId="14100"/>
          <ac:spMkLst>
            <pc:docMk/>
            <pc:sldMk cId="3182303990" sldId="266"/>
            <ac:spMk id="3" creationId="{96473584-3BCC-24E2-DFC6-E090DD163368}"/>
          </ac:spMkLst>
        </pc:spChg>
        <pc:spChg chg="add del mod">
          <ac:chgData name="mehmet alpay" userId="c2e0d178d4a78109" providerId="Windows Live" clId="Web-{3C190CEB-D8F3-4A58-A7EB-D9CCDABCBEB9}" dt="2022-12-27T16:27:45.027" v="205"/>
          <ac:spMkLst>
            <pc:docMk/>
            <pc:sldMk cId="3182303990" sldId="266"/>
            <ac:spMk id="6" creationId="{5F685C25-2BFF-1C98-250F-2DF1D97AD81A}"/>
          </ac:spMkLst>
        </pc:spChg>
        <pc:picChg chg="add del mod ord">
          <ac:chgData name="mehmet alpay" userId="c2e0d178d4a78109" providerId="Windows Live" clId="Web-{3C190CEB-D8F3-4A58-A7EB-D9CCDABCBEB9}" dt="2022-12-27T16:27:38.683" v="204"/>
          <ac:picMkLst>
            <pc:docMk/>
            <pc:sldMk cId="3182303990" sldId="266"/>
            <ac:picMk id="4" creationId="{A40F673C-862B-01E6-6C48-5E3467CE1F7E}"/>
          </ac:picMkLst>
        </pc:picChg>
        <pc:picChg chg="add mod ord">
          <ac:chgData name="mehmet alpay" userId="c2e0d178d4a78109" providerId="Windows Live" clId="Web-{3C190CEB-D8F3-4A58-A7EB-D9CCDABCBEB9}" dt="2022-12-27T17:34:45.528" v="548" actId="1076"/>
          <ac:picMkLst>
            <pc:docMk/>
            <pc:sldMk cId="3182303990" sldId="266"/>
            <ac:picMk id="7" creationId="{7096243C-2A87-2EF2-9252-9884315B10AE}"/>
          </ac:picMkLst>
        </pc:picChg>
      </pc:sldChg>
      <pc:sldChg chg="addSp delSp modSp new mod modClrScheme chgLayout">
        <pc:chgData name="mehmet alpay" userId="c2e0d178d4a78109" providerId="Windows Live" clId="Web-{3C190CEB-D8F3-4A58-A7EB-D9CCDABCBEB9}" dt="2022-12-27T17:32:49.196" v="531" actId="20577"/>
        <pc:sldMkLst>
          <pc:docMk/>
          <pc:sldMk cId="933855367" sldId="267"/>
        </pc:sldMkLst>
        <pc:spChg chg="mod">
          <ac:chgData name="mehmet alpay" userId="c2e0d178d4a78109" providerId="Windows Live" clId="Web-{3C190CEB-D8F3-4A58-A7EB-D9CCDABCBEB9}" dt="2022-12-27T17:32:49.196" v="531" actId="20577"/>
          <ac:spMkLst>
            <pc:docMk/>
            <pc:sldMk cId="933855367" sldId="267"/>
            <ac:spMk id="3" creationId="{0DCE53CB-E345-DDDF-E78B-DF2FDC1BFCB3}"/>
          </ac:spMkLst>
        </pc:spChg>
        <pc:spChg chg="del">
          <ac:chgData name="mehmet alpay" userId="c2e0d178d4a78109" providerId="Windows Live" clId="Web-{3C190CEB-D8F3-4A58-A7EB-D9CCDABCBEB9}" dt="2022-12-27T16:27:50.480" v="206"/>
          <ac:spMkLst>
            <pc:docMk/>
            <pc:sldMk cId="933855367" sldId="267"/>
            <ac:spMk id="3" creationId="{60D5AE7B-31F4-33F5-8C7C-6528BBA7A1C2}"/>
          </ac:spMkLst>
        </pc:spChg>
        <pc:picChg chg="add mod ord">
          <ac:chgData name="mehmet alpay" userId="c2e0d178d4a78109" providerId="Windows Live" clId="Web-{3C190CEB-D8F3-4A58-A7EB-D9CCDABCBEB9}" dt="2022-12-27T17:29:02.064" v="415"/>
          <ac:picMkLst>
            <pc:docMk/>
            <pc:sldMk cId="933855367" sldId="267"/>
            <ac:picMk id="4" creationId="{3615CFAF-FA85-3D33-ACDB-F9C2CD1D41BE}"/>
          </ac:picMkLst>
        </pc:picChg>
        <pc:picChg chg="add mod">
          <ac:chgData name="mehmet alpay" userId="c2e0d178d4a78109" providerId="Windows Live" clId="Web-{3C190CEB-D8F3-4A58-A7EB-D9CCDABCBEB9}" dt="2022-12-27T16:57:41.474" v="314" actId="14100"/>
          <ac:picMkLst>
            <pc:docMk/>
            <pc:sldMk cId="933855367" sldId="267"/>
            <ac:picMk id="5" creationId="{A2C9D287-D1B2-189B-79DA-35C7FB196107}"/>
          </ac:picMkLst>
        </pc:picChg>
      </pc:sldChg>
      <pc:sldChg chg="modSp new mod ord modClrScheme chgLayout">
        <pc:chgData name="mehmet alpay" userId="c2e0d178d4a78109" providerId="Windows Live" clId="Web-{3C190CEB-D8F3-4A58-A7EB-D9CCDABCBEB9}" dt="2022-12-27T17:36:00.296" v="552" actId="20577"/>
        <pc:sldMkLst>
          <pc:docMk/>
          <pc:sldMk cId="3681527057" sldId="268"/>
        </pc:sldMkLst>
        <pc:spChg chg="mod ord">
          <ac:chgData name="mehmet alpay" userId="c2e0d178d4a78109" providerId="Windows Live" clId="Web-{3C190CEB-D8F3-4A58-A7EB-D9CCDABCBEB9}" dt="2022-12-27T17:36:00.296" v="552" actId="20577"/>
          <ac:spMkLst>
            <pc:docMk/>
            <pc:sldMk cId="3681527057" sldId="268"/>
            <ac:spMk id="2" creationId="{DE62F7BB-267C-6BD8-9E01-54FA048BDA1B}"/>
          </ac:spMkLst>
        </pc:spChg>
        <pc:spChg chg="mod ord">
          <ac:chgData name="mehmet alpay" userId="c2e0d178d4a78109" providerId="Windows Live" clId="Web-{3C190CEB-D8F3-4A58-A7EB-D9CCDABCBEB9}" dt="2022-12-27T17:31:27.162" v="527" actId="14100"/>
          <ac:spMkLst>
            <pc:docMk/>
            <pc:sldMk cId="3681527057" sldId="268"/>
            <ac:spMk id="3" creationId="{66537ED2-1916-7E67-9CEF-598D0DB44D82}"/>
          </ac:spMkLst>
        </pc:spChg>
      </pc:sldChg>
      <pc:sldMasterChg chg="add del addSldLayout delSldLayout">
        <pc:chgData name="mehmet alpay" userId="c2e0d178d4a78109" providerId="Windows Live" clId="Web-{3C190CEB-D8F3-4A58-A7EB-D9CCDABCBEB9}" dt="2022-12-27T16:15:33.269" v="36"/>
        <pc:sldMasterMkLst>
          <pc:docMk/>
          <pc:sldMasterMk cId="1440820070" sldId="2147483738"/>
        </pc:sldMasterMkLst>
        <pc:sldLayoutChg chg="add del">
          <pc:chgData name="mehmet alpay" userId="c2e0d178d4a78109" providerId="Windows Live" clId="Web-{3C190CEB-D8F3-4A58-A7EB-D9CCDABCBEB9}" dt="2022-12-27T16:15:33.269" v="36"/>
          <pc:sldLayoutMkLst>
            <pc:docMk/>
            <pc:sldMasterMk cId="1440820070" sldId="2147483738"/>
            <pc:sldLayoutMk cId="2389004637" sldId="2147483739"/>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3722485579" sldId="2147483740"/>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635393203" sldId="2147483741"/>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180428860" sldId="2147483742"/>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1966741869" sldId="2147483743"/>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1247477933" sldId="2147483744"/>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362598528" sldId="2147483745"/>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3872970126" sldId="2147483746"/>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558773726" sldId="2147483747"/>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2172648873" sldId="2147483748"/>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2940923568" sldId="2147483749"/>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1797155321" sldId="2147483750"/>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3309135807" sldId="2147483751"/>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3770394289" sldId="2147483752"/>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794632973" sldId="2147483753"/>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3896097992" sldId="2147483754"/>
          </pc:sldLayoutMkLst>
        </pc:sldLayoutChg>
        <pc:sldLayoutChg chg="add del">
          <pc:chgData name="mehmet alpay" userId="c2e0d178d4a78109" providerId="Windows Live" clId="Web-{3C190CEB-D8F3-4A58-A7EB-D9CCDABCBEB9}" dt="2022-12-27T16:15:33.269" v="36"/>
          <pc:sldLayoutMkLst>
            <pc:docMk/>
            <pc:sldMasterMk cId="1440820070" sldId="2147483738"/>
            <pc:sldLayoutMk cId="1660107888" sldId="2147483755"/>
          </pc:sldLayoutMkLst>
        </pc:sldLayoutChg>
      </pc:sldMasterChg>
      <pc:sldMasterChg chg="add del addSldLayout delSldLayout modSldLayout">
        <pc:chgData name="mehmet alpay" userId="c2e0d178d4a78109" providerId="Windows Live" clId="Web-{3C190CEB-D8F3-4A58-A7EB-D9CCDABCBEB9}" dt="2022-12-27T16:15:30.160" v="35"/>
        <pc:sldMasterMkLst>
          <pc:docMk/>
          <pc:sldMasterMk cId="455818604" sldId="2147483756"/>
        </pc:sldMasterMkLst>
        <pc:sldLayoutChg chg="add del mod replId">
          <pc:chgData name="mehmet alpay" userId="c2e0d178d4a78109" providerId="Windows Live" clId="Web-{3C190CEB-D8F3-4A58-A7EB-D9CCDABCBEB9}" dt="2022-12-27T16:15:30.160" v="35"/>
          <pc:sldLayoutMkLst>
            <pc:docMk/>
            <pc:sldMasterMk cId="455818604" sldId="2147483756"/>
            <pc:sldLayoutMk cId="2877807384" sldId="2147483757"/>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3537130503" sldId="2147483758"/>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1356301069" sldId="2147483759"/>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4096706487" sldId="2147483760"/>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3283551335" sldId="2147483761"/>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2168510480" sldId="2147483762"/>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2977090487" sldId="2147483763"/>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1966709834" sldId="2147483764"/>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22877977" sldId="2147483765"/>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3288686375" sldId="2147483766"/>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3244093529" sldId="2147483767"/>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2276761933" sldId="2147483768"/>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3905291231" sldId="2147483769"/>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2561627684" sldId="2147483770"/>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3037939536" sldId="2147483771"/>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2024891592" sldId="2147483772"/>
          </pc:sldLayoutMkLst>
        </pc:sldLayoutChg>
        <pc:sldLayoutChg chg="add del mod replId">
          <pc:chgData name="mehmet alpay" userId="c2e0d178d4a78109" providerId="Windows Live" clId="Web-{3C190CEB-D8F3-4A58-A7EB-D9CCDABCBEB9}" dt="2022-12-27T16:15:30.160" v="35"/>
          <pc:sldLayoutMkLst>
            <pc:docMk/>
            <pc:sldMasterMk cId="455818604" sldId="2147483756"/>
            <pc:sldLayoutMk cId="92036629" sldId="2147483773"/>
          </pc:sldLayoutMkLst>
        </pc:sldLayoutChg>
      </pc:sldMasterChg>
      <pc:sldMasterChg chg="add del addSldLayout delSldLayout modSldLayout">
        <pc:chgData name="mehmet alpay" userId="c2e0d178d4a78109" providerId="Windows Live" clId="Web-{3C190CEB-D8F3-4A58-A7EB-D9CCDABCBEB9}" dt="2022-12-27T16:15:52.301" v="37"/>
        <pc:sldMasterMkLst>
          <pc:docMk/>
          <pc:sldMasterMk cId="544174452" sldId="2147483756"/>
        </pc:sldMasterMkLst>
        <pc:sldLayoutChg chg="add del mod replId">
          <pc:chgData name="mehmet alpay" userId="c2e0d178d4a78109" providerId="Windows Live" clId="Web-{3C190CEB-D8F3-4A58-A7EB-D9CCDABCBEB9}" dt="2022-12-27T16:15:52.301" v="37"/>
          <pc:sldLayoutMkLst>
            <pc:docMk/>
            <pc:sldMasterMk cId="544174452" sldId="2147483756"/>
            <pc:sldLayoutMk cId="500472065" sldId="2147483757"/>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983402990" sldId="2147483758"/>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216849597" sldId="2147483759"/>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1991032225" sldId="2147483760"/>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2462456152" sldId="2147483761"/>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694176025" sldId="2147483762"/>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3450827749" sldId="2147483763"/>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3520014890" sldId="2147483764"/>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890338332" sldId="2147483765"/>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1370677526" sldId="2147483766"/>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2210193981" sldId="2147483767"/>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746828012" sldId="2147483768"/>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1191986734" sldId="2147483769"/>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2350631858" sldId="2147483770"/>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3566218847" sldId="2147483771"/>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1453531511" sldId="2147483772"/>
          </pc:sldLayoutMkLst>
        </pc:sldLayoutChg>
        <pc:sldLayoutChg chg="add del mod replId">
          <pc:chgData name="mehmet alpay" userId="c2e0d178d4a78109" providerId="Windows Live" clId="Web-{3C190CEB-D8F3-4A58-A7EB-D9CCDABCBEB9}" dt="2022-12-27T16:15:52.301" v="37"/>
          <pc:sldLayoutMkLst>
            <pc:docMk/>
            <pc:sldMasterMk cId="544174452" sldId="2147483756"/>
            <pc:sldLayoutMk cId="820119319" sldId="2147483773"/>
          </pc:sldLayoutMkLst>
        </pc:sldLayoutChg>
      </pc:sldMasterChg>
      <pc:sldMasterChg chg="add del addSldLayout delSldLayout modSldLayout">
        <pc:chgData name="mehmet alpay" userId="c2e0d178d4a78109" providerId="Windows Live" clId="Web-{3C190CEB-D8F3-4A58-A7EB-D9CCDABCBEB9}" dt="2022-12-27T16:15:28.144" v="34"/>
        <pc:sldMasterMkLst>
          <pc:docMk/>
          <pc:sldMasterMk cId="1624086374" sldId="2147483774"/>
        </pc:sldMasterMkLst>
        <pc:sldLayoutChg chg="add del mod replId">
          <pc:chgData name="mehmet alpay" userId="c2e0d178d4a78109" providerId="Windows Live" clId="Web-{3C190CEB-D8F3-4A58-A7EB-D9CCDABCBEB9}" dt="2022-12-27T16:15:28.144" v="34"/>
          <pc:sldLayoutMkLst>
            <pc:docMk/>
            <pc:sldMasterMk cId="1624086374" sldId="2147483774"/>
            <pc:sldLayoutMk cId="4032930165" sldId="2147483775"/>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1417817732" sldId="2147483776"/>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2736121979" sldId="2147483777"/>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2234667569" sldId="2147483778"/>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3507729253" sldId="2147483779"/>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3622382058" sldId="2147483780"/>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4042532676" sldId="2147483781"/>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2758534341" sldId="2147483782"/>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3639984767" sldId="2147483783"/>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1102066668" sldId="2147483784"/>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405204848" sldId="2147483785"/>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2174758864" sldId="2147483786"/>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2425127424" sldId="2147483787"/>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2872136970" sldId="2147483788"/>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160442190" sldId="2147483789"/>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3669936005" sldId="2147483790"/>
          </pc:sldLayoutMkLst>
        </pc:sldLayoutChg>
        <pc:sldLayoutChg chg="add del mod replId">
          <pc:chgData name="mehmet alpay" userId="c2e0d178d4a78109" providerId="Windows Live" clId="Web-{3C190CEB-D8F3-4A58-A7EB-D9CCDABCBEB9}" dt="2022-12-27T16:15:28.144" v="34"/>
          <pc:sldLayoutMkLst>
            <pc:docMk/>
            <pc:sldMasterMk cId="1624086374" sldId="2147483774"/>
            <pc:sldLayoutMk cId="2417636947" sldId="2147483791"/>
          </pc:sldLayoutMkLst>
        </pc:sldLayoutChg>
      </pc:sldMasterChg>
      <pc:sldMasterChg chg="add addSldLayout">
        <pc:chgData name="mehmet alpay" userId="c2e0d178d4a78109" providerId="Windows Live" clId="Web-{3C190CEB-D8F3-4A58-A7EB-D9CCDABCBEB9}" dt="2022-12-27T16:15:52.301" v="37"/>
        <pc:sldMasterMkLst>
          <pc:docMk/>
          <pc:sldMasterMk cId="1083366858" sldId="2147483781"/>
        </pc:sldMasterMkLst>
        <pc:sldLayoutChg chg="add">
          <pc:chgData name="mehmet alpay" userId="c2e0d178d4a78109" providerId="Windows Live" clId="Web-{3C190CEB-D8F3-4A58-A7EB-D9CCDABCBEB9}" dt="2022-12-27T16:15:52.301" v="37"/>
          <pc:sldLayoutMkLst>
            <pc:docMk/>
            <pc:sldMasterMk cId="1083366858" sldId="2147483781"/>
            <pc:sldLayoutMk cId="3746225052" sldId="2147483774"/>
          </pc:sldLayoutMkLst>
        </pc:sldLayoutChg>
        <pc:sldLayoutChg chg="add">
          <pc:chgData name="mehmet alpay" userId="c2e0d178d4a78109" providerId="Windows Live" clId="Web-{3C190CEB-D8F3-4A58-A7EB-D9CCDABCBEB9}" dt="2022-12-27T16:15:52.301" v="37"/>
          <pc:sldLayoutMkLst>
            <pc:docMk/>
            <pc:sldMasterMk cId="1083366858" sldId="2147483781"/>
            <pc:sldLayoutMk cId="1912473380" sldId="2147483775"/>
          </pc:sldLayoutMkLst>
        </pc:sldLayoutChg>
        <pc:sldLayoutChg chg="add">
          <pc:chgData name="mehmet alpay" userId="c2e0d178d4a78109" providerId="Windows Live" clId="Web-{3C190CEB-D8F3-4A58-A7EB-D9CCDABCBEB9}" dt="2022-12-27T16:15:52.301" v="37"/>
          <pc:sldLayoutMkLst>
            <pc:docMk/>
            <pc:sldMasterMk cId="1083366858" sldId="2147483781"/>
            <pc:sldLayoutMk cId="1311374177" sldId="2147483776"/>
          </pc:sldLayoutMkLst>
        </pc:sldLayoutChg>
        <pc:sldLayoutChg chg="add">
          <pc:chgData name="mehmet alpay" userId="c2e0d178d4a78109" providerId="Windows Live" clId="Web-{3C190CEB-D8F3-4A58-A7EB-D9CCDABCBEB9}" dt="2022-12-27T16:15:52.301" v="37"/>
          <pc:sldLayoutMkLst>
            <pc:docMk/>
            <pc:sldMasterMk cId="1083366858" sldId="2147483781"/>
            <pc:sldLayoutMk cId="4035423392" sldId="2147483777"/>
          </pc:sldLayoutMkLst>
        </pc:sldLayoutChg>
        <pc:sldLayoutChg chg="add">
          <pc:chgData name="mehmet alpay" userId="c2e0d178d4a78109" providerId="Windows Live" clId="Web-{3C190CEB-D8F3-4A58-A7EB-D9CCDABCBEB9}" dt="2022-12-27T16:15:52.301" v="37"/>
          <pc:sldLayoutMkLst>
            <pc:docMk/>
            <pc:sldMasterMk cId="1083366858" sldId="2147483781"/>
            <pc:sldLayoutMk cId="1451353191" sldId="2147483778"/>
          </pc:sldLayoutMkLst>
        </pc:sldLayoutChg>
        <pc:sldLayoutChg chg="add">
          <pc:chgData name="mehmet alpay" userId="c2e0d178d4a78109" providerId="Windows Live" clId="Web-{3C190CEB-D8F3-4A58-A7EB-D9CCDABCBEB9}" dt="2022-12-27T16:15:52.301" v="37"/>
          <pc:sldLayoutMkLst>
            <pc:docMk/>
            <pc:sldMasterMk cId="1083366858" sldId="2147483781"/>
            <pc:sldLayoutMk cId="2240986080" sldId="2147483779"/>
          </pc:sldLayoutMkLst>
        </pc:sldLayoutChg>
        <pc:sldLayoutChg chg="add">
          <pc:chgData name="mehmet alpay" userId="c2e0d178d4a78109" providerId="Windows Live" clId="Web-{3C190CEB-D8F3-4A58-A7EB-D9CCDABCBEB9}" dt="2022-12-27T16:15:52.301" v="37"/>
          <pc:sldLayoutMkLst>
            <pc:docMk/>
            <pc:sldMasterMk cId="1083366858" sldId="2147483781"/>
            <pc:sldLayoutMk cId="4269624893" sldId="2147483780"/>
          </pc:sldLayoutMkLst>
        </pc:sldLayoutChg>
        <pc:sldLayoutChg chg="add replId">
          <pc:chgData name="mehmet alpay" userId="c2e0d178d4a78109" providerId="Windows Live" clId="Web-{3C190CEB-D8F3-4A58-A7EB-D9CCDABCBEB9}" dt="2022-12-27T16:15:52.301" v="37"/>
          <pc:sldLayoutMkLst>
            <pc:docMk/>
            <pc:sldMasterMk cId="1083366858" sldId="2147483781"/>
            <pc:sldLayoutMk cId="717461048" sldId="2147483782"/>
          </pc:sldLayoutMkLst>
        </pc:sldLayoutChg>
        <pc:sldLayoutChg chg="add replId">
          <pc:chgData name="mehmet alpay" userId="c2e0d178d4a78109" providerId="Windows Live" clId="Web-{3C190CEB-D8F3-4A58-A7EB-D9CCDABCBEB9}" dt="2022-12-27T16:15:52.301" v="37"/>
          <pc:sldLayoutMkLst>
            <pc:docMk/>
            <pc:sldMasterMk cId="1083366858" sldId="2147483781"/>
            <pc:sldLayoutMk cId="2142585224" sldId="2147483783"/>
          </pc:sldLayoutMkLst>
        </pc:sldLayoutChg>
        <pc:sldLayoutChg chg="add replId">
          <pc:chgData name="mehmet alpay" userId="c2e0d178d4a78109" providerId="Windows Live" clId="Web-{3C190CEB-D8F3-4A58-A7EB-D9CCDABCBEB9}" dt="2022-12-27T16:15:52.301" v="37"/>
          <pc:sldLayoutMkLst>
            <pc:docMk/>
            <pc:sldMasterMk cId="1083366858" sldId="2147483781"/>
            <pc:sldLayoutMk cId="1983085994" sldId="2147483784"/>
          </pc:sldLayoutMkLst>
        </pc:sldLayoutChg>
        <pc:sldLayoutChg chg="add replId">
          <pc:chgData name="mehmet alpay" userId="c2e0d178d4a78109" providerId="Windows Live" clId="Web-{3C190CEB-D8F3-4A58-A7EB-D9CCDABCBEB9}" dt="2022-12-27T16:15:52.301" v="37"/>
          <pc:sldLayoutMkLst>
            <pc:docMk/>
            <pc:sldMasterMk cId="1083366858" sldId="2147483781"/>
            <pc:sldLayoutMk cId="2108482307" sldId="2147483785"/>
          </pc:sldLayoutMkLst>
        </pc:sldLayoutChg>
      </pc:sldMasterChg>
      <pc:sldMasterChg chg="add del addSldLayout delSldLayout modSldLayout">
        <pc:chgData name="mehmet alpay" userId="c2e0d178d4a78109" providerId="Windows Live" clId="Web-{3C190CEB-D8F3-4A58-A7EB-D9CCDABCBEB9}" dt="2022-12-27T16:15:09.097" v="29"/>
        <pc:sldMasterMkLst>
          <pc:docMk/>
          <pc:sldMasterMk cId="1819940438" sldId="2147483792"/>
        </pc:sldMasterMkLst>
        <pc:sldLayoutChg chg="add del mod replId">
          <pc:chgData name="mehmet alpay" userId="c2e0d178d4a78109" providerId="Windows Live" clId="Web-{3C190CEB-D8F3-4A58-A7EB-D9CCDABCBEB9}" dt="2022-12-27T16:15:09.097" v="29"/>
          <pc:sldLayoutMkLst>
            <pc:docMk/>
            <pc:sldMasterMk cId="1819940438" sldId="2147483792"/>
            <pc:sldLayoutMk cId="3036136707" sldId="2147483793"/>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474673078" sldId="2147483794"/>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701136504" sldId="2147483795"/>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3973431431" sldId="2147483796"/>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2568078146" sldId="2147483797"/>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564030495" sldId="2147483798"/>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678369911" sldId="2147483799"/>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1000992701" sldId="2147483800"/>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2934705726" sldId="2147483801"/>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935589871" sldId="2147483802"/>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1201776940" sldId="2147483803"/>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175744366" sldId="2147483804"/>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2311036079" sldId="2147483805"/>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3811731105" sldId="2147483806"/>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1165335506" sldId="2147483807"/>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1006237734" sldId="2147483808"/>
          </pc:sldLayoutMkLst>
        </pc:sldLayoutChg>
        <pc:sldLayoutChg chg="add del mod replId">
          <pc:chgData name="mehmet alpay" userId="c2e0d178d4a78109" providerId="Windows Live" clId="Web-{3C190CEB-D8F3-4A58-A7EB-D9CCDABCBEB9}" dt="2022-12-27T16:15:09.097" v="29"/>
          <pc:sldLayoutMkLst>
            <pc:docMk/>
            <pc:sldMasterMk cId="1819940438" sldId="2147483792"/>
            <pc:sldLayoutMk cId="3286275317" sldId="2147483809"/>
          </pc:sldLayoutMkLst>
        </pc:sldLayoutChg>
      </pc:sldMasterChg>
      <pc:sldMasterChg chg="add del addSldLayout delSldLayout modSldLayout">
        <pc:chgData name="mehmet alpay" userId="c2e0d178d4a78109" providerId="Windows Live" clId="Web-{3C190CEB-D8F3-4A58-A7EB-D9CCDABCBEB9}" dt="2022-12-27T16:15:05.268" v="28"/>
        <pc:sldMasterMkLst>
          <pc:docMk/>
          <pc:sldMasterMk cId="4092010660" sldId="2147483810"/>
        </pc:sldMasterMkLst>
        <pc:sldLayoutChg chg="add del mod replId">
          <pc:chgData name="mehmet alpay" userId="c2e0d178d4a78109" providerId="Windows Live" clId="Web-{3C190CEB-D8F3-4A58-A7EB-D9CCDABCBEB9}" dt="2022-12-27T16:15:05.268" v="28"/>
          <pc:sldLayoutMkLst>
            <pc:docMk/>
            <pc:sldMasterMk cId="4092010660" sldId="2147483810"/>
            <pc:sldLayoutMk cId="737787809" sldId="2147483811"/>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2464071480" sldId="2147483812"/>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23823275" sldId="2147483813"/>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707469445" sldId="2147483814"/>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2873471756" sldId="2147483815"/>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3894267463" sldId="2147483816"/>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10999367" sldId="2147483817"/>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254514006" sldId="2147483818"/>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4129945997" sldId="2147483819"/>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554994543" sldId="2147483820"/>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2483368827" sldId="2147483821"/>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1873471227" sldId="2147483822"/>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920273158" sldId="2147483823"/>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4107555242" sldId="2147483824"/>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3544080068" sldId="2147483825"/>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1811378963" sldId="2147483826"/>
          </pc:sldLayoutMkLst>
        </pc:sldLayoutChg>
        <pc:sldLayoutChg chg="add del mod replId">
          <pc:chgData name="mehmet alpay" userId="c2e0d178d4a78109" providerId="Windows Live" clId="Web-{3C190CEB-D8F3-4A58-A7EB-D9CCDABCBEB9}" dt="2022-12-27T16:15:05.268" v="28"/>
          <pc:sldLayoutMkLst>
            <pc:docMk/>
            <pc:sldMasterMk cId="4092010660" sldId="2147483810"/>
            <pc:sldLayoutMk cId="2974700380" sldId="2147483827"/>
          </pc:sldLayoutMkLst>
        </pc:sldLayoutChg>
      </pc:sldMasterChg>
      <pc:sldMasterChg chg="add del addSldLayout delSldLayout modSldLayout">
        <pc:chgData name="mehmet alpay" userId="c2e0d178d4a78109" providerId="Windows Live" clId="Web-{3C190CEB-D8F3-4A58-A7EB-D9CCDABCBEB9}" dt="2022-12-27T16:14:51.252" v="26"/>
        <pc:sldMasterMkLst>
          <pc:docMk/>
          <pc:sldMasterMk cId="1650524439" sldId="2147483828"/>
        </pc:sldMasterMkLst>
        <pc:sldLayoutChg chg="add del mod replId">
          <pc:chgData name="mehmet alpay" userId="c2e0d178d4a78109" providerId="Windows Live" clId="Web-{3C190CEB-D8F3-4A58-A7EB-D9CCDABCBEB9}" dt="2022-12-27T16:14:51.252" v="26"/>
          <pc:sldLayoutMkLst>
            <pc:docMk/>
            <pc:sldMasterMk cId="1650524439" sldId="2147483828"/>
            <pc:sldLayoutMk cId="411329414" sldId="2147483829"/>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2953841825" sldId="2147483830"/>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3644785819" sldId="2147483831"/>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141011680" sldId="2147483832"/>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1375153259" sldId="2147483833"/>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4059449143" sldId="2147483834"/>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3000550737" sldId="2147483835"/>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3885184345" sldId="2147483836"/>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207291832" sldId="2147483837"/>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2034239693" sldId="2147483838"/>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1573932522" sldId="2147483839"/>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3426785817" sldId="2147483840"/>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1604898900" sldId="2147483841"/>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3375187523" sldId="2147483842"/>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445855820" sldId="2147483843"/>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3939327423" sldId="2147483844"/>
          </pc:sldLayoutMkLst>
        </pc:sldLayoutChg>
        <pc:sldLayoutChg chg="add del mod replId">
          <pc:chgData name="mehmet alpay" userId="c2e0d178d4a78109" providerId="Windows Live" clId="Web-{3C190CEB-D8F3-4A58-A7EB-D9CCDABCBEB9}" dt="2022-12-27T16:14:51.252" v="26"/>
          <pc:sldLayoutMkLst>
            <pc:docMk/>
            <pc:sldMasterMk cId="1650524439" sldId="2147483828"/>
            <pc:sldLayoutMk cId="4124013277" sldId="2147483845"/>
          </pc:sldLayoutMkLst>
        </pc:sldLayoutChg>
      </pc:sldMasterChg>
      <pc:sldMasterChg chg="del delSldLayout">
        <pc:chgData name="mehmet alpay" userId="c2e0d178d4a78109" providerId="Windows Live" clId="Web-{3C190CEB-D8F3-4A58-A7EB-D9CCDABCBEB9}" dt="2022-12-27T17:29:02.064" v="415"/>
        <pc:sldMasterMkLst>
          <pc:docMk/>
          <pc:sldMasterMk cId="985425804" sldId="2147483834"/>
        </pc:sldMasterMkLst>
        <pc:sldLayoutChg chg="del">
          <pc:chgData name="mehmet alpay" userId="c2e0d178d4a78109" providerId="Windows Live" clId="Web-{3C190CEB-D8F3-4A58-A7EB-D9CCDABCBEB9}" dt="2022-12-27T17:29:02.064" v="415"/>
          <pc:sldLayoutMkLst>
            <pc:docMk/>
            <pc:sldMasterMk cId="985425804" sldId="2147483834"/>
            <pc:sldLayoutMk cId="1366720445" sldId="2147483835"/>
          </pc:sldLayoutMkLst>
        </pc:sldLayoutChg>
        <pc:sldLayoutChg chg="del">
          <pc:chgData name="mehmet alpay" userId="c2e0d178d4a78109" providerId="Windows Live" clId="Web-{3C190CEB-D8F3-4A58-A7EB-D9CCDABCBEB9}" dt="2022-12-27T17:29:02.064" v="415"/>
          <pc:sldLayoutMkLst>
            <pc:docMk/>
            <pc:sldMasterMk cId="985425804" sldId="2147483834"/>
            <pc:sldLayoutMk cId="1232018244" sldId="2147483836"/>
          </pc:sldLayoutMkLst>
        </pc:sldLayoutChg>
        <pc:sldLayoutChg chg="del">
          <pc:chgData name="mehmet alpay" userId="c2e0d178d4a78109" providerId="Windows Live" clId="Web-{3C190CEB-D8F3-4A58-A7EB-D9CCDABCBEB9}" dt="2022-12-27T17:29:02.064" v="415"/>
          <pc:sldLayoutMkLst>
            <pc:docMk/>
            <pc:sldMasterMk cId="985425804" sldId="2147483834"/>
            <pc:sldLayoutMk cId="1739629867" sldId="2147483837"/>
          </pc:sldLayoutMkLst>
        </pc:sldLayoutChg>
        <pc:sldLayoutChg chg="del">
          <pc:chgData name="mehmet alpay" userId="c2e0d178d4a78109" providerId="Windows Live" clId="Web-{3C190CEB-D8F3-4A58-A7EB-D9CCDABCBEB9}" dt="2022-12-27T17:29:02.064" v="415"/>
          <pc:sldLayoutMkLst>
            <pc:docMk/>
            <pc:sldMasterMk cId="985425804" sldId="2147483834"/>
            <pc:sldLayoutMk cId="3475137984" sldId="2147483838"/>
          </pc:sldLayoutMkLst>
        </pc:sldLayoutChg>
        <pc:sldLayoutChg chg="del">
          <pc:chgData name="mehmet alpay" userId="c2e0d178d4a78109" providerId="Windows Live" clId="Web-{3C190CEB-D8F3-4A58-A7EB-D9CCDABCBEB9}" dt="2022-12-27T17:29:02.064" v="415"/>
          <pc:sldLayoutMkLst>
            <pc:docMk/>
            <pc:sldMasterMk cId="985425804" sldId="2147483834"/>
            <pc:sldLayoutMk cId="3120355200" sldId="2147483839"/>
          </pc:sldLayoutMkLst>
        </pc:sldLayoutChg>
        <pc:sldLayoutChg chg="del">
          <pc:chgData name="mehmet alpay" userId="c2e0d178d4a78109" providerId="Windows Live" clId="Web-{3C190CEB-D8F3-4A58-A7EB-D9CCDABCBEB9}" dt="2022-12-27T17:29:02.064" v="415"/>
          <pc:sldLayoutMkLst>
            <pc:docMk/>
            <pc:sldMasterMk cId="985425804" sldId="2147483834"/>
            <pc:sldLayoutMk cId="2402775670" sldId="2147483840"/>
          </pc:sldLayoutMkLst>
        </pc:sldLayoutChg>
        <pc:sldLayoutChg chg="del">
          <pc:chgData name="mehmet alpay" userId="c2e0d178d4a78109" providerId="Windows Live" clId="Web-{3C190CEB-D8F3-4A58-A7EB-D9CCDABCBEB9}" dt="2022-12-27T17:29:02.064" v="415"/>
          <pc:sldLayoutMkLst>
            <pc:docMk/>
            <pc:sldMasterMk cId="985425804" sldId="2147483834"/>
            <pc:sldLayoutMk cId="3002128751" sldId="2147483841"/>
          </pc:sldLayoutMkLst>
        </pc:sldLayoutChg>
        <pc:sldLayoutChg chg="del">
          <pc:chgData name="mehmet alpay" userId="c2e0d178d4a78109" providerId="Windows Live" clId="Web-{3C190CEB-D8F3-4A58-A7EB-D9CCDABCBEB9}" dt="2022-12-27T17:29:02.064" v="415"/>
          <pc:sldLayoutMkLst>
            <pc:docMk/>
            <pc:sldMasterMk cId="985425804" sldId="2147483834"/>
            <pc:sldLayoutMk cId="653205089" sldId="2147483842"/>
          </pc:sldLayoutMkLst>
        </pc:sldLayoutChg>
        <pc:sldLayoutChg chg="del">
          <pc:chgData name="mehmet alpay" userId="c2e0d178d4a78109" providerId="Windows Live" clId="Web-{3C190CEB-D8F3-4A58-A7EB-D9CCDABCBEB9}" dt="2022-12-27T17:29:02.064" v="415"/>
          <pc:sldLayoutMkLst>
            <pc:docMk/>
            <pc:sldMasterMk cId="985425804" sldId="2147483834"/>
            <pc:sldLayoutMk cId="97602643" sldId="2147483843"/>
          </pc:sldLayoutMkLst>
        </pc:sldLayoutChg>
        <pc:sldLayoutChg chg="del">
          <pc:chgData name="mehmet alpay" userId="c2e0d178d4a78109" providerId="Windows Live" clId="Web-{3C190CEB-D8F3-4A58-A7EB-D9CCDABCBEB9}" dt="2022-12-27T17:29:02.064" v="415"/>
          <pc:sldLayoutMkLst>
            <pc:docMk/>
            <pc:sldMasterMk cId="985425804" sldId="2147483834"/>
            <pc:sldLayoutMk cId="4234060967" sldId="2147483844"/>
          </pc:sldLayoutMkLst>
        </pc:sldLayoutChg>
        <pc:sldLayoutChg chg="del">
          <pc:chgData name="mehmet alpay" userId="c2e0d178d4a78109" providerId="Windows Live" clId="Web-{3C190CEB-D8F3-4A58-A7EB-D9CCDABCBEB9}" dt="2022-12-27T17:29:02.064" v="415"/>
          <pc:sldLayoutMkLst>
            <pc:docMk/>
            <pc:sldMasterMk cId="985425804" sldId="2147483834"/>
            <pc:sldLayoutMk cId="1172409254" sldId="2147483845"/>
          </pc:sldLayoutMkLst>
        </pc:sldLayoutChg>
        <pc:sldLayoutChg chg="del">
          <pc:chgData name="mehmet alpay" userId="c2e0d178d4a78109" providerId="Windows Live" clId="Web-{3C190CEB-D8F3-4A58-A7EB-D9CCDABCBEB9}" dt="2022-12-27T17:29:02.064" v="415"/>
          <pc:sldLayoutMkLst>
            <pc:docMk/>
            <pc:sldMasterMk cId="985425804" sldId="2147483834"/>
            <pc:sldLayoutMk cId="2027470212" sldId="2147483846"/>
          </pc:sldLayoutMkLst>
        </pc:sldLayoutChg>
        <pc:sldLayoutChg chg="del">
          <pc:chgData name="mehmet alpay" userId="c2e0d178d4a78109" providerId="Windows Live" clId="Web-{3C190CEB-D8F3-4A58-A7EB-D9CCDABCBEB9}" dt="2022-12-27T17:29:02.064" v="415"/>
          <pc:sldLayoutMkLst>
            <pc:docMk/>
            <pc:sldMasterMk cId="985425804" sldId="2147483834"/>
            <pc:sldLayoutMk cId="2931757653" sldId="2147483847"/>
          </pc:sldLayoutMkLst>
        </pc:sldLayoutChg>
        <pc:sldLayoutChg chg="del">
          <pc:chgData name="mehmet alpay" userId="c2e0d178d4a78109" providerId="Windows Live" clId="Web-{3C190CEB-D8F3-4A58-A7EB-D9CCDABCBEB9}" dt="2022-12-27T17:29:02.064" v="415"/>
          <pc:sldLayoutMkLst>
            <pc:docMk/>
            <pc:sldMasterMk cId="985425804" sldId="2147483834"/>
            <pc:sldLayoutMk cId="2292548004" sldId="2147483848"/>
          </pc:sldLayoutMkLst>
        </pc:sldLayoutChg>
        <pc:sldLayoutChg chg="del">
          <pc:chgData name="mehmet alpay" userId="c2e0d178d4a78109" providerId="Windows Live" clId="Web-{3C190CEB-D8F3-4A58-A7EB-D9CCDABCBEB9}" dt="2022-12-27T17:29:02.064" v="415"/>
          <pc:sldLayoutMkLst>
            <pc:docMk/>
            <pc:sldMasterMk cId="985425804" sldId="2147483834"/>
            <pc:sldLayoutMk cId="3521580570" sldId="2147483849"/>
          </pc:sldLayoutMkLst>
        </pc:sldLayoutChg>
        <pc:sldLayoutChg chg="del">
          <pc:chgData name="mehmet alpay" userId="c2e0d178d4a78109" providerId="Windows Live" clId="Web-{3C190CEB-D8F3-4A58-A7EB-D9CCDABCBEB9}" dt="2022-12-27T17:29:02.064" v="415"/>
          <pc:sldLayoutMkLst>
            <pc:docMk/>
            <pc:sldMasterMk cId="985425804" sldId="2147483834"/>
            <pc:sldLayoutMk cId="1775932467" sldId="2147483850"/>
          </pc:sldLayoutMkLst>
        </pc:sldLayoutChg>
        <pc:sldLayoutChg chg="del">
          <pc:chgData name="mehmet alpay" userId="c2e0d178d4a78109" providerId="Windows Live" clId="Web-{3C190CEB-D8F3-4A58-A7EB-D9CCDABCBEB9}" dt="2022-12-27T17:29:02.064" v="415"/>
          <pc:sldLayoutMkLst>
            <pc:docMk/>
            <pc:sldMasterMk cId="985425804" sldId="2147483834"/>
            <pc:sldLayoutMk cId="3776763211" sldId="2147483851"/>
          </pc:sldLayoutMkLst>
        </pc:sldLayoutChg>
      </pc:sldMasterChg>
      <pc:sldMasterChg chg="add del addSldLayout delSldLayout modSldLayout">
        <pc:chgData name="mehmet alpay" userId="c2e0d178d4a78109" providerId="Windows Live" clId="Web-{3C190CEB-D8F3-4A58-A7EB-D9CCDABCBEB9}" dt="2022-12-27T16:14:46.330" v="25"/>
        <pc:sldMasterMkLst>
          <pc:docMk/>
          <pc:sldMasterMk cId="2674005429" sldId="2147483846"/>
        </pc:sldMasterMkLst>
        <pc:sldLayoutChg chg="add del mod replId">
          <pc:chgData name="mehmet alpay" userId="c2e0d178d4a78109" providerId="Windows Live" clId="Web-{3C190CEB-D8F3-4A58-A7EB-D9CCDABCBEB9}" dt="2022-12-27T16:14:46.330" v="25"/>
          <pc:sldLayoutMkLst>
            <pc:docMk/>
            <pc:sldMasterMk cId="2674005429" sldId="2147483846"/>
            <pc:sldLayoutMk cId="3407480822" sldId="2147483847"/>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2307287731" sldId="2147483848"/>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1358404386" sldId="2147483849"/>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1429981591" sldId="2147483850"/>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1248491788" sldId="2147483851"/>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4279855672" sldId="2147483852"/>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729037697" sldId="2147483853"/>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3727133043" sldId="2147483854"/>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2909330542" sldId="2147483855"/>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2012227287" sldId="2147483856"/>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1983910906" sldId="2147483857"/>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2446447502" sldId="2147483858"/>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2744000888" sldId="2147483859"/>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647525067" sldId="2147483860"/>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2942524498" sldId="2147483861"/>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607279317" sldId="2147483862"/>
          </pc:sldLayoutMkLst>
        </pc:sldLayoutChg>
        <pc:sldLayoutChg chg="add del mod replId">
          <pc:chgData name="mehmet alpay" userId="c2e0d178d4a78109" providerId="Windows Live" clId="Web-{3C190CEB-D8F3-4A58-A7EB-D9CCDABCBEB9}" dt="2022-12-27T16:14:46.330" v="25"/>
          <pc:sldLayoutMkLst>
            <pc:docMk/>
            <pc:sldMasterMk cId="2674005429" sldId="2147483846"/>
            <pc:sldLayoutMk cId="2470245407" sldId="2147483863"/>
          </pc:sldLayoutMkLst>
        </pc:sldLayoutChg>
      </pc:sldMasterChg>
      <pc:sldMasterChg chg="add addSldLayout modSldLayout">
        <pc:chgData name="mehmet alpay" userId="c2e0d178d4a78109" providerId="Windows Live" clId="Web-{3C190CEB-D8F3-4A58-A7EB-D9CCDABCBEB9}" dt="2022-12-27T17:29:02.064" v="415"/>
        <pc:sldMasterMkLst>
          <pc:docMk/>
          <pc:sldMasterMk cId="1805504717" sldId="2147483852"/>
        </pc:sldMasterMkLst>
        <pc:sldLayoutChg chg="add mod replId">
          <pc:chgData name="mehmet alpay" userId="c2e0d178d4a78109" providerId="Windows Live" clId="Web-{3C190CEB-D8F3-4A58-A7EB-D9CCDABCBEB9}" dt="2022-12-27T17:29:02.064" v="415"/>
          <pc:sldLayoutMkLst>
            <pc:docMk/>
            <pc:sldMasterMk cId="1805504717" sldId="2147483852"/>
            <pc:sldLayoutMk cId="2004075611" sldId="2147483853"/>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2435685575" sldId="2147483854"/>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3170973000" sldId="2147483855"/>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3088160655" sldId="2147483856"/>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3958621898" sldId="2147483857"/>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1147137717" sldId="2147483858"/>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2051624680" sldId="2147483859"/>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2687509241" sldId="2147483860"/>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2360412395" sldId="2147483861"/>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1019507288" sldId="2147483862"/>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3508081822" sldId="2147483863"/>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2428044247" sldId="2147483864"/>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2204446351" sldId="2147483865"/>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3917290164" sldId="2147483866"/>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1415252787" sldId="2147483867"/>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3154286092" sldId="2147483868"/>
          </pc:sldLayoutMkLst>
        </pc:sldLayoutChg>
        <pc:sldLayoutChg chg="add mod replId">
          <pc:chgData name="mehmet alpay" userId="c2e0d178d4a78109" providerId="Windows Live" clId="Web-{3C190CEB-D8F3-4A58-A7EB-D9CCDABCBEB9}" dt="2022-12-27T17:29:02.064" v="415"/>
          <pc:sldLayoutMkLst>
            <pc:docMk/>
            <pc:sldMasterMk cId="1805504717" sldId="2147483852"/>
            <pc:sldLayoutMk cId="3572546659" sldId="2147483869"/>
          </pc:sldLayoutMkLst>
        </pc:sldLayoutChg>
      </pc:sldMasterChg>
    </pc:docChg>
  </pc:docChgLst>
  <pc:docChgLst>
    <pc:chgData name="mehmet alpay" userId="c2e0d178d4a78109" providerId="Windows Live" clId="Web-{A2181F17-8DC0-4F1B-AB0D-D34EEAFF548E}"/>
    <pc:docChg chg="addSld delSld modSld addMainMaster delMainMaster">
      <pc:chgData name="mehmet alpay" userId="c2e0d178d4a78109" providerId="Windows Live" clId="Web-{A2181F17-8DC0-4F1B-AB0D-D34EEAFF548E}" dt="2022-12-27T16:11:19.373" v="147" actId="20577"/>
      <pc:docMkLst>
        <pc:docMk/>
      </pc:docMkLst>
      <pc:sldChg chg="addSp delSp modSp mod setBg modClrScheme delDesignElem chgLayout">
        <pc:chgData name="mehmet alpay" userId="c2e0d178d4a78109" providerId="Windows Live" clId="Web-{A2181F17-8DC0-4F1B-AB0D-D34EEAFF548E}" dt="2022-12-27T16:11:19.373" v="147" actId="20577"/>
        <pc:sldMkLst>
          <pc:docMk/>
          <pc:sldMk cId="109857222" sldId="256"/>
        </pc:sldMkLst>
        <pc:spChg chg="mod ord">
          <ac:chgData name="mehmet alpay" userId="c2e0d178d4a78109" providerId="Windows Live" clId="Web-{A2181F17-8DC0-4F1B-AB0D-D34EEAFF548E}" dt="2022-12-27T16:11:19.373" v="147" actId="20577"/>
          <ac:spMkLst>
            <pc:docMk/>
            <pc:sldMk cId="109857222" sldId="256"/>
            <ac:spMk id="2" creationId="{00000000-0000-0000-0000-000000000000}"/>
          </ac:spMkLst>
        </pc:spChg>
        <pc:spChg chg="mod ord">
          <ac:chgData name="mehmet alpay" userId="c2e0d178d4a78109" providerId="Windows Live" clId="Web-{A2181F17-8DC0-4F1B-AB0D-D34EEAFF548E}" dt="2022-12-27T16:10:41.591" v="141"/>
          <ac:spMkLst>
            <pc:docMk/>
            <pc:sldMk cId="109857222" sldId="256"/>
            <ac:spMk id="3" creationId="{00000000-0000-0000-0000-000000000000}"/>
          </ac:spMkLst>
        </pc:spChg>
        <pc:spChg chg="add del">
          <ac:chgData name="mehmet alpay" userId="c2e0d178d4a78109" providerId="Windows Live" clId="Web-{A2181F17-8DC0-4F1B-AB0D-D34EEAFF548E}" dt="2022-12-27T16:10:41.591" v="141"/>
          <ac:spMkLst>
            <pc:docMk/>
            <pc:sldMk cId="109857222" sldId="256"/>
            <ac:spMk id="9" creationId="{143B1410-D187-427C-B738-BA6AEEF75FA2}"/>
          </ac:spMkLst>
        </pc:spChg>
        <pc:spChg chg="add del">
          <ac:chgData name="mehmet alpay" userId="c2e0d178d4a78109" providerId="Windows Live" clId="Web-{A2181F17-8DC0-4F1B-AB0D-D34EEAFF548E}" dt="2022-12-27T16:10:41.591" v="141"/>
          <ac:spMkLst>
            <pc:docMk/>
            <pc:sldMk cId="109857222" sldId="256"/>
            <ac:spMk id="11" creationId="{67F1335F-97CE-4842-9A57-2B6A3F459D82}"/>
          </ac:spMkLst>
        </pc:spChg>
        <pc:picChg chg="add mod">
          <ac:chgData name="mehmet alpay" userId="c2e0d178d4a78109" providerId="Windows Live" clId="Web-{A2181F17-8DC0-4F1B-AB0D-D34EEAFF548E}" dt="2022-12-27T16:09:49.386" v="131" actId="1076"/>
          <ac:picMkLst>
            <pc:docMk/>
            <pc:sldMk cId="109857222" sldId="256"/>
            <ac:picMk id="4" creationId="{898DC41D-2C97-C133-C70D-79E2A1B09F5B}"/>
          </ac:picMkLst>
        </pc:picChg>
      </pc:sldChg>
      <pc:sldChg chg="modSp new del mod modClrScheme chgLayout">
        <pc:chgData name="mehmet alpay" userId="c2e0d178d4a78109" providerId="Windows Live" clId="Web-{A2181F17-8DC0-4F1B-AB0D-D34EEAFF548E}" dt="2022-12-27T16:11:02.295" v="145"/>
        <pc:sldMkLst>
          <pc:docMk/>
          <pc:sldMk cId="3972810869" sldId="257"/>
        </pc:sldMkLst>
        <pc:spChg chg="mod ord">
          <ac:chgData name="mehmet alpay" userId="c2e0d178d4a78109" providerId="Windows Live" clId="Web-{A2181F17-8DC0-4F1B-AB0D-D34EEAFF548E}" dt="2022-12-27T16:10:41.591" v="141"/>
          <ac:spMkLst>
            <pc:docMk/>
            <pc:sldMk cId="3972810869" sldId="257"/>
            <ac:spMk id="2" creationId="{B0F446F1-5697-56B2-9C0B-B4AB0855082D}"/>
          </ac:spMkLst>
        </pc:spChg>
        <pc:spChg chg="mod ord">
          <ac:chgData name="mehmet alpay" userId="c2e0d178d4a78109" providerId="Windows Live" clId="Web-{A2181F17-8DC0-4F1B-AB0D-D34EEAFF548E}" dt="2022-12-27T16:10:41.591" v="141"/>
          <ac:spMkLst>
            <pc:docMk/>
            <pc:sldMk cId="3972810869" sldId="257"/>
            <ac:spMk id="3" creationId="{545AE801-3B06-A675-1FCF-116D9CD5248D}"/>
          </ac:spMkLst>
        </pc:spChg>
      </pc:sldChg>
      <pc:sldChg chg="modSp new del mod modClrScheme chgLayout">
        <pc:chgData name="mehmet alpay" userId="c2e0d178d4a78109" providerId="Windows Live" clId="Web-{A2181F17-8DC0-4F1B-AB0D-D34EEAFF548E}" dt="2022-12-27T16:10:59.029" v="142"/>
        <pc:sldMkLst>
          <pc:docMk/>
          <pc:sldMk cId="351730772" sldId="258"/>
        </pc:sldMkLst>
        <pc:spChg chg="mod ord">
          <ac:chgData name="mehmet alpay" userId="c2e0d178d4a78109" providerId="Windows Live" clId="Web-{A2181F17-8DC0-4F1B-AB0D-D34EEAFF548E}" dt="2022-12-27T16:10:41.591" v="141"/>
          <ac:spMkLst>
            <pc:docMk/>
            <pc:sldMk cId="351730772" sldId="258"/>
            <ac:spMk id="2" creationId="{479388A3-80BA-44CA-44DB-FFAE91CF400F}"/>
          </ac:spMkLst>
        </pc:spChg>
        <pc:spChg chg="mod ord">
          <ac:chgData name="mehmet alpay" userId="c2e0d178d4a78109" providerId="Windows Live" clId="Web-{A2181F17-8DC0-4F1B-AB0D-D34EEAFF548E}" dt="2022-12-27T16:10:41.591" v="141"/>
          <ac:spMkLst>
            <pc:docMk/>
            <pc:sldMk cId="351730772" sldId="258"/>
            <ac:spMk id="3" creationId="{A3CF5912-B3F0-C3F8-478C-F9C277A5C53E}"/>
          </ac:spMkLst>
        </pc:spChg>
      </pc:sldChg>
      <pc:sldChg chg="modSp new del mod modClrScheme chgLayout">
        <pc:chgData name="mehmet alpay" userId="c2e0d178d4a78109" providerId="Windows Live" clId="Web-{A2181F17-8DC0-4F1B-AB0D-D34EEAFF548E}" dt="2022-12-27T16:11:01.326" v="144"/>
        <pc:sldMkLst>
          <pc:docMk/>
          <pc:sldMk cId="3526121837" sldId="259"/>
        </pc:sldMkLst>
        <pc:spChg chg="mod ord">
          <ac:chgData name="mehmet alpay" userId="c2e0d178d4a78109" providerId="Windows Live" clId="Web-{A2181F17-8DC0-4F1B-AB0D-D34EEAFF548E}" dt="2022-12-27T16:10:41.591" v="141"/>
          <ac:spMkLst>
            <pc:docMk/>
            <pc:sldMk cId="3526121837" sldId="259"/>
            <ac:spMk id="2" creationId="{33EB8DED-763D-91DF-9996-936A3440EB6A}"/>
          </ac:spMkLst>
        </pc:spChg>
        <pc:spChg chg="mod ord">
          <ac:chgData name="mehmet alpay" userId="c2e0d178d4a78109" providerId="Windows Live" clId="Web-{A2181F17-8DC0-4F1B-AB0D-D34EEAFF548E}" dt="2022-12-27T16:10:41.591" v="141"/>
          <ac:spMkLst>
            <pc:docMk/>
            <pc:sldMk cId="3526121837" sldId="259"/>
            <ac:spMk id="3" creationId="{B9C34BC0-328D-A407-8579-4ED6B50AC7A6}"/>
          </ac:spMkLst>
        </pc:spChg>
      </pc:sldChg>
      <pc:sldChg chg="modSp new del mod modClrScheme chgLayout">
        <pc:chgData name="mehmet alpay" userId="c2e0d178d4a78109" providerId="Windows Live" clId="Web-{A2181F17-8DC0-4F1B-AB0D-D34EEAFF548E}" dt="2022-12-27T16:11:00.341" v="143"/>
        <pc:sldMkLst>
          <pc:docMk/>
          <pc:sldMk cId="3139039680" sldId="260"/>
        </pc:sldMkLst>
        <pc:spChg chg="mod ord">
          <ac:chgData name="mehmet alpay" userId="c2e0d178d4a78109" providerId="Windows Live" clId="Web-{A2181F17-8DC0-4F1B-AB0D-D34EEAFF548E}" dt="2022-12-27T16:10:41.591" v="141"/>
          <ac:spMkLst>
            <pc:docMk/>
            <pc:sldMk cId="3139039680" sldId="260"/>
            <ac:spMk id="2" creationId="{BEEFA473-3CFD-F38D-4420-7FCA084A922E}"/>
          </ac:spMkLst>
        </pc:spChg>
        <pc:spChg chg="mod ord">
          <ac:chgData name="mehmet alpay" userId="c2e0d178d4a78109" providerId="Windows Live" clId="Web-{A2181F17-8DC0-4F1B-AB0D-D34EEAFF548E}" dt="2022-12-27T16:10:41.591" v="141"/>
          <ac:spMkLst>
            <pc:docMk/>
            <pc:sldMk cId="3139039680" sldId="260"/>
            <ac:spMk id="3" creationId="{C39C28A5-CFD3-C41A-6ED8-DA7CB1B64629}"/>
          </ac:spMkLst>
        </pc:spChg>
      </pc:sldChg>
      <pc:sldMasterChg chg="del delSldLayout">
        <pc:chgData name="mehmet alpay" userId="c2e0d178d4a78109" providerId="Windows Live" clId="Web-{A2181F17-8DC0-4F1B-AB0D-D34EEAFF548E}" dt="2022-12-27T15:51:03.774" v="0"/>
        <pc:sldMasterMkLst>
          <pc:docMk/>
          <pc:sldMasterMk cId="2460954070" sldId="2147483660"/>
        </pc:sldMasterMkLst>
        <pc:sldLayoutChg chg="del">
          <pc:chgData name="mehmet alpay" userId="c2e0d178d4a78109" providerId="Windows Live" clId="Web-{A2181F17-8DC0-4F1B-AB0D-D34EEAFF548E}" dt="2022-12-27T15:51:03.774" v="0"/>
          <pc:sldLayoutMkLst>
            <pc:docMk/>
            <pc:sldMasterMk cId="2460954070" sldId="2147483660"/>
            <pc:sldLayoutMk cId="2385387890" sldId="2147483661"/>
          </pc:sldLayoutMkLst>
        </pc:sldLayoutChg>
        <pc:sldLayoutChg chg="del">
          <pc:chgData name="mehmet alpay" userId="c2e0d178d4a78109" providerId="Windows Live" clId="Web-{A2181F17-8DC0-4F1B-AB0D-D34EEAFF548E}" dt="2022-12-27T15:51:03.774" v="0"/>
          <pc:sldLayoutMkLst>
            <pc:docMk/>
            <pc:sldMasterMk cId="2460954070" sldId="2147483660"/>
            <pc:sldLayoutMk cId="949138452" sldId="2147483662"/>
          </pc:sldLayoutMkLst>
        </pc:sldLayoutChg>
        <pc:sldLayoutChg chg="del">
          <pc:chgData name="mehmet alpay" userId="c2e0d178d4a78109" providerId="Windows Live" clId="Web-{A2181F17-8DC0-4F1B-AB0D-D34EEAFF548E}" dt="2022-12-27T15:51:03.774" v="0"/>
          <pc:sldLayoutMkLst>
            <pc:docMk/>
            <pc:sldMasterMk cId="2460954070" sldId="2147483660"/>
            <pc:sldLayoutMk cId="2591524520" sldId="2147483663"/>
          </pc:sldLayoutMkLst>
        </pc:sldLayoutChg>
        <pc:sldLayoutChg chg="del">
          <pc:chgData name="mehmet alpay" userId="c2e0d178d4a78109" providerId="Windows Live" clId="Web-{A2181F17-8DC0-4F1B-AB0D-D34EEAFF548E}" dt="2022-12-27T15:51:03.774" v="0"/>
          <pc:sldLayoutMkLst>
            <pc:docMk/>
            <pc:sldMasterMk cId="2460954070" sldId="2147483660"/>
            <pc:sldLayoutMk cId="1203092039" sldId="2147483664"/>
          </pc:sldLayoutMkLst>
        </pc:sldLayoutChg>
        <pc:sldLayoutChg chg="del">
          <pc:chgData name="mehmet alpay" userId="c2e0d178d4a78109" providerId="Windows Live" clId="Web-{A2181F17-8DC0-4F1B-AB0D-D34EEAFF548E}" dt="2022-12-27T15:51:03.774" v="0"/>
          <pc:sldLayoutMkLst>
            <pc:docMk/>
            <pc:sldMasterMk cId="2460954070" sldId="2147483660"/>
            <pc:sldLayoutMk cId="3733172339" sldId="2147483665"/>
          </pc:sldLayoutMkLst>
        </pc:sldLayoutChg>
        <pc:sldLayoutChg chg="del">
          <pc:chgData name="mehmet alpay" userId="c2e0d178d4a78109" providerId="Windows Live" clId="Web-{A2181F17-8DC0-4F1B-AB0D-D34EEAFF548E}" dt="2022-12-27T15:51:03.774" v="0"/>
          <pc:sldLayoutMkLst>
            <pc:docMk/>
            <pc:sldMasterMk cId="2460954070" sldId="2147483660"/>
            <pc:sldLayoutMk cId="3210312558" sldId="2147483666"/>
          </pc:sldLayoutMkLst>
        </pc:sldLayoutChg>
        <pc:sldLayoutChg chg="del">
          <pc:chgData name="mehmet alpay" userId="c2e0d178d4a78109" providerId="Windows Live" clId="Web-{A2181F17-8DC0-4F1B-AB0D-D34EEAFF548E}" dt="2022-12-27T15:51:03.774" v="0"/>
          <pc:sldLayoutMkLst>
            <pc:docMk/>
            <pc:sldMasterMk cId="2460954070" sldId="2147483660"/>
            <pc:sldLayoutMk cId="3146388984" sldId="2147483667"/>
          </pc:sldLayoutMkLst>
        </pc:sldLayoutChg>
        <pc:sldLayoutChg chg="del">
          <pc:chgData name="mehmet alpay" userId="c2e0d178d4a78109" providerId="Windows Live" clId="Web-{A2181F17-8DC0-4F1B-AB0D-D34EEAFF548E}" dt="2022-12-27T15:51:03.774" v="0"/>
          <pc:sldLayoutMkLst>
            <pc:docMk/>
            <pc:sldMasterMk cId="2460954070" sldId="2147483660"/>
            <pc:sldLayoutMk cId="3171841454" sldId="2147483668"/>
          </pc:sldLayoutMkLst>
        </pc:sldLayoutChg>
        <pc:sldLayoutChg chg="del">
          <pc:chgData name="mehmet alpay" userId="c2e0d178d4a78109" providerId="Windows Live" clId="Web-{A2181F17-8DC0-4F1B-AB0D-D34EEAFF548E}" dt="2022-12-27T15:51:03.774" v="0"/>
          <pc:sldLayoutMkLst>
            <pc:docMk/>
            <pc:sldMasterMk cId="2460954070" sldId="2147483660"/>
            <pc:sldLayoutMk cId="1718958274" sldId="2147483669"/>
          </pc:sldLayoutMkLst>
        </pc:sldLayoutChg>
        <pc:sldLayoutChg chg="del">
          <pc:chgData name="mehmet alpay" userId="c2e0d178d4a78109" providerId="Windows Live" clId="Web-{A2181F17-8DC0-4F1B-AB0D-D34EEAFF548E}" dt="2022-12-27T15:51:03.774" v="0"/>
          <pc:sldLayoutMkLst>
            <pc:docMk/>
            <pc:sldMasterMk cId="2460954070" sldId="2147483660"/>
            <pc:sldLayoutMk cId="2202905451" sldId="2147483670"/>
          </pc:sldLayoutMkLst>
        </pc:sldLayoutChg>
        <pc:sldLayoutChg chg="del">
          <pc:chgData name="mehmet alpay" userId="c2e0d178d4a78109" providerId="Windows Live" clId="Web-{A2181F17-8DC0-4F1B-AB0D-D34EEAFF548E}" dt="2022-12-27T15:51:03.774" v="0"/>
          <pc:sldLayoutMkLst>
            <pc:docMk/>
            <pc:sldMasterMk cId="2460954070" sldId="2147483660"/>
            <pc:sldLayoutMk cId="3479445657" sldId="2147483671"/>
          </pc:sldLayoutMkLst>
        </pc:sldLayoutChg>
      </pc:sldMasterChg>
      <pc:sldMasterChg chg="add del addSldLayout delSldLayout modSldLayout">
        <pc:chgData name="mehmet alpay" userId="c2e0d178d4a78109" providerId="Windows Live" clId="Web-{A2181F17-8DC0-4F1B-AB0D-D34EEAFF548E}" dt="2022-12-27T15:51:13.321" v="1"/>
        <pc:sldMasterMkLst>
          <pc:docMk/>
          <pc:sldMasterMk cId="2869914635" sldId="2147483672"/>
        </pc:sldMasterMkLst>
        <pc:sldLayoutChg chg="add del mod replId">
          <pc:chgData name="mehmet alpay" userId="c2e0d178d4a78109" providerId="Windows Live" clId="Web-{A2181F17-8DC0-4F1B-AB0D-D34EEAFF548E}" dt="2022-12-27T15:51:13.321" v="1"/>
          <pc:sldLayoutMkLst>
            <pc:docMk/>
            <pc:sldMasterMk cId="2869914635" sldId="2147483672"/>
            <pc:sldLayoutMk cId="1928672660" sldId="2147483673"/>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2145298832" sldId="2147483674"/>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3553702497" sldId="2147483675"/>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939813584" sldId="2147483676"/>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1067386809" sldId="2147483677"/>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2735464917" sldId="2147483678"/>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2051374027" sldId="2147483679"/>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2487847973" sldId="2147483680"/>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2418657334" sldId="2147483681"/>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121453408" sldId="2147483682"/>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3241763339" sldId="2147483683"/>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2891526348" sldId="2147483684"/>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1415345897" sldId="2147483685"/>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19874750" sldId="2147483686"/>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3000353689" sldId="2147483687"/>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162050038" sldId="2147483688"/>
          </pc:sldLayoutMkLst>
        </pc:sldLayoutChg>
        <pc:sldLayoutChg chg="add del mod replId">
          <pc:chgData name="mehmet alpay" userId="c2e0d178d4a78109" providerId="Windows Live" clId="Web-{A2181F17-8DC0-4F1B-AB0D-D34EEAFF548E}" dt="2022-12-27T15:51:13.321" v="1"/>
          <pc:sldLayoutMkLst>
            <pc:docMk/>
            <pc:sldMasterMk cId="2869914635" sldId="2147483672"/>
            <pc:sldLayoutMk cId="578837542" sldId="2147483689"/>
          </pc:sldLayoutMkLst>
        </pc:sldLayoutChg>
      </pc:sldMasterChg>
      <pc:sldMasterChg chg="add del addSldLayout delSldLayout modSldLayout">
        <pc:chgData name="mehmet alpay" userId="c2e0d178d4a78109" providerId="Windows Live" clId="Web-{A2181F17-8DC0-4F1B-AB0D-D34EEAFF548E}" dt="2022-12-27T15:51:18.305" v="2"/>
        <pc:sldMasterMkLst>
          <pc:docMk/>
          <pc:sldMasterMk cId="113577849" sldId="2147483690"/>
        </pc:sldMasterMkLst>
        <pc:sldLayoutChg chg="add del mod replId">
          <pc:chgData name="mehmet alpay" userId="c2e0d178d4a78109" providerId="Windows Live" clId="Web-{A2181F17-8DC0-4F1B-AB0D-D34EEAFF548E}" dt="2022-12-27T15:51:18.305" v="2"/>
          <pc:sldLayoutMkLst>
            <pc:docMk/>
            <pc:sldMasterMk cId="113577849" sldId="2147483690"/>
            <pc:sldLayoutMk cId="486420439" sldId="2147483691"/>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882165438" sldId="2147483692"/>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1179558426" sldId="2147483693"/>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1147931210" sldId="2147483694"/>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3488801792" sldId="2147483695"/>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3651992750" sldId="2147483696"/>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1980986956" sldId="2147483697"/>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731646550" sldId="2147483698"/>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2559067161" sldId="2147483699"/>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2323437728" sldId="2147483700"/>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4096334030" sldId="2147483701"/>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2121003001" sldId="2147483702"/>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1834147781" sldId="2147483703"/>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3917208025" sldId="2147483704"/>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3481868241" sldId="2147483705"/>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2044052275" sldId="2147483706"/>
          </pc:sldLayoutMkLst>
        </pc:sldLayoutChg>
        <pc:sldLayoutChg chg="add del mod replId">
          <pc:chgData name="mehmet alpay" userId="c2e0d178d4a78109" providerId="Windows Live" clId="Web-{A2181F17-8DC0-4F1B-AB0D-D34EEAFF548E}" dt="2022-12-27T15:51:18.305" v="2"/>
          <pc:sldLayoutMkLst>
            <pc:docMk/>
            <pc:sldMasterMk cId="113577849" sldId="2147483690"/>
            <pc:sldLayoutMk cId="3540140551" sldId="2147483707"/>
          </pc:sldLayoutMkLst>
        </pc:sldLayoutChg>
      </pc:sldMasterChg>
      <pc:sldMasterChg chg="add del addSldLayout delSldLayout modSldLayout">
        <pc:chgData name="mehmet alpay" userId="c2e0d178d4a78109" providerId="Windows Live" clId="Web-{A2181F17-8DC0-4F1B-AB0D-D34EEAFF548E}" dt="2022-12-27T16:05:13.784" v="3"/>
        <pc:sldMasterMkLst>
          <pc:docMk/>
          <pc:sldMasterMk cId="2247401037" sldId="2147483708"/>
        </pc:sldMasterMkLst>
        <pc:sldLayoutChg chg="add del mod replId">
          <pc:chgData name="mehmet alpay" userId="c2e0d178d4a78109" providerId="Windows Live" clId="Web-{A2181F17-8DC0-4F1B-AB0D-D34EEAFF548E}" dt="2022-12-27T16:05:13.784" v="3"/>
          <pc:sldLayoutMkLst>
            <pc:docMk/>
            <pc:sldMasterMk cId="2247401037" sldId="2147483708"/>
            <pc:sldLayoutMk cId="1888864365" sldId="2147483709"/>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1423251356" sldId="2147483710"/>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1571558423" sldId="2147483711"/>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3970434364" sldId="2147483712"/>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1576027559" sldId="2147483713"/>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1446627417" sldId="2147483714"/>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444772939" sldId="2147483715"/>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228607491" sldId="2147483716"/>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2361696069" sldId="2147483717"/>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3862683061" sldId="2147483718"/>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3324042555" sldId="2147483719"/>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359547206" sldId="2147483720"/>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1199467352" sldId="2147483721"/>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438861533" sldId="2147483722"/>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4215053031" sldId="2147483723"/>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238591728" sldId="2147483724"/>
          </pc:sldLayoutMkLst>
        </pc:sldLayoutChg>
        <pc:sldLayoutChg chg="add del mod replId">
          <pc:chgData name="mehmet alpay" userId="c2e0d178d4a78109" providerId="Windows Live" clId="Web-{A2181F17-8DC0-4F1B-AB0D-D34EEAFF548E}" dt="2022-12-27T16:05:13.784" v="3"/>
          <pc:sldLayoutMkLst>
            <pc:docMk/>
            <pc:sldMasterMk cId="2247401037" sldId="2147483708"/>
            <pc:sldLayoutMk cId="556769145" sldId="2147483725"/>
          </pc:sldLayoutMkLst>
        </pc:sldLayoutChg>
      </pc:sldMasterChg>
      <pc:sldMasterChg chg="add del addSldLayout delSldLayout">
        <pc:chgData name="mehmet alpay" userId="c2e0d178d4a78109" providerId="Windows Live" clId="Web-{A2181F17-8DC0-4F1B-AB0D-D34EEAFF548E}" dt="2022-12-27T16:10:41.591" v="141"/>
        <pc:sldMasterMkLst>
          <pc:docMk/>
          <pc:sldMasterMk cId="421154576" sldId="2147483733"/>
        </pc:sldMasterMkLst>
        <pc:sldLayoutChg chg="add del">
          <pc:chgData name="mehmet alpay" userId="c2e0d178d4a78109" providerId="Windows Live" clId="Web-{A2181F17-8DC0-4F1B-AB0D-D34EEAFF548E}" dt="2022-12-27T16:10:41.591" v="141"/>
          <pc:sldLayoutMkLst>
            <pc:docMk/>
            <pc:sldMasterMk cId="421154576" sldId="2147483733"/>
            <pc:sldLayoutMk cId="3338354353" sldId="2147483726"/>
          </pc:sldLayoutMkLst>
        </pc:sldLayoutChg>
        <pc:sldLayoutChg chg="add del">
          <pc:chgData name="mehmet alpay" userId="c2e0d178d4a78109" providerId="Windows Live" clId="Web-{A2181F17-8DC0-4F1B-AB0D-D34EEAFF548E}" dt="2022-12-27T16:10:41.591" v="141"/>
          <pc:sldLayoutMkLst>
            <pc:docMk/>
            <pc:sldMasterMk cId="421154576" sldId="2147483733"/>
            <pc:sldLayoutMk cId="1992911452" sldId="2147483727"/>
          </pc:sldLayoutMkLst>
        </pc:sldLayoutChg>
        <pc:sldLayoutChg chg="add del">
          <pc:chgData name="mehmet alpay" userId="c2e0d178d4a78109" providerId="Windows Live" clId="Web-{A2181F17-8DC0-4F1B-AB0D-D34EEAFF548E}" dt="2022-12-27T16:10:41.591" v="141"/>
          <pc:sldLayoutMkLst>
            <pc:docMk/>
            <pc:sldMasterMk cId="421154576" sldId="2147483733"/>
            <pc:sldLayoutMk cId="1811060934" sldId="2147483728"/>
          </pc:sldLayoutMkLst>
        </pc:sldLayoutChg>
        <pc:sldLayoutChg chg="add del">
          <pc:chgData name="mehmet alpay" userId="c2e0d178d4a78109" providerId="Windows Live" clId="Web-{A2181F17-8DC0-4F1B-AB0D-D34EEAFF548E}" dt="2022-12-27T16:10:41.591" v="141"/>
          <pc:sldLayoutMkLst>
            <pc:docMk/>
            <pc:sldMasterMk cId="421154576" sldId="2147483733"/>
            <pc:sldLayoutMk cId="3117021403" sldId="2147483729"/>
          </pc:sldLayoutMkLst>
        </pc:sldLayoutChg>
        <pc:sldLayoutChg chg="add del">
          <pc:chgData name="mehmet alpay" userId="c2e0d178d4a78109" providerId="Windows Live" clId="Web-{A2181F17-8DC0-4F1B-AB0D-D34EEAFF548E}" dt="2022-12-27T16:10:41.591" v="141"/>
          <pc:sldLayoutMkLst>
            <pc:docMk/>
            <pc:sldMasterMk cId="421154576" sldId="2147483733"/>
            <pc:sldLayoutMk cId="1662929461" sldId="2147483730"/>
          </pc:sldLayoutMkLst>
        </pc:sldLayoutChg>
        <pc:sldLayoutChg chg="add del">
          <pc:chgData name="mehmet alpay" userId="c2e0d178d4a78109" providerId="Windows Live" clId="Web-{A2181F17-8DC0-4F1B-AB0D-D34EEAFF548E}" dt="2022-12-27T16:10:41.591" v="141"/>
          <pc:sldLayoutMkLst>
            <pc:docMk/>
            <pc:sldMasterMk cId="421154576" sldId="2147483733"/>
            <pc:sldLayoutMk cId="2312222798" sldId="2147483731"/>
          </pc:sldLayoutMkLst>
        </pc:sldLayoutChg>
        <pc:sldLayoutChg chg="add del">
          <pc:chgData name="mehmet alpay" userId="c2e0d178d4a78109" providerId="Windows Live" clId="Web-{A2181F17-8DC0-4F1B-AB0D-D34EEAFF548E}" dt="2022-12-27T16:10:41.591" v="141"/>
          <pc:sldLayoutMkLst>
            <pc:docMk/>
            <pc:sldMasterMk cId="421154576" sldId="2147483733"/>
            <pc:sldLayoutMk cId="2333299594" sldId="2147483732"/>
          </pc:sldLayoutMkLst>
        </pc:sldLayoutChg>
        <pc:sldLayoutChg chg="add del replId">
          <pc:chgData name="mehmet alpay" userId="c2e0d178d4a78109" providerId="Windows Live" clId="Web-{A2181F17-8DC0-4F1B-AB0D-D34EEAFF548E}" dt="2022-12-27T16:10:41.591" v="141"/>
          <pc:sldLayoutMkLst>
            <pc:docMk/>
            <pc:sldMasterMk cId="421154576" sldId="2147483733"/>
            <pc:sldLayoutMk cId="2083657406" sldId="2147483734"/>
          </pc:sldLayoutMkLst>
        </pc:sldLayoutChg>
        <pc:sldLayoutChg chg="add del replId">
          <pc:chgData name="mehmet alpay" userId="c2e0d178d4a78109" providerId="Windows Live" clId="Web-{A2181F17-8DC0-4F1B-AB0D-D34EEAFF548E}" dt="2022-12-27T16:10:41.591" v="141"/>
          <pc:sldLayoutMkLst>
            <pc:docMk/>
            <pc:sldMasterMk cId="421154576" sldId="2147483733"/>
            <pc:sldLayoutMk cId="932756799" sldId="2147483735"/>
          </pc:sldLayoutMkLst>
        </pc:sldLayoutChg>
        <pc:sldLayoutChg chg="add del replId">
          <pc:chgData name="mehmet alpay" userId="c2e0d178d4a78109" providerId="Windows Live" clId="Web-{A2181F17-8DC0-4F1B-AB0D-D34EEAFF548E}" dt="2022-12-27T16:10:41.591" v="141"/>
          <pc:sldLayoutMkLst>
            <pc:docMk/>
            <pc:sldMasterMk cId="421154576" sldId="2147483733"/>
            <pc:sldLayoutMk cId="39622399" sldId="2147483736"/>
          </pc:sldLayoutMkLst>
        </pc:sldLayoutChg>
        <pc:sldLayoutChg chg="add del replId">
          <pc:chgData name="mehmet alpay" userId="c2e0d178d4a78109" providerId="Windows Live" clId="Web-{A2181F17-8DC0-4F1B-AB0D-D34EEAFF548E}" dt="2022-12-27T16:10:41.591" v="141"/>
          <pc:sldLayoutMkLst>
            <pc:docMk/>
            <pc:sldMasterMk cId="421154576" sldId="2147483733"/>
            <pc:sldLayoutMk cId="1075471830" sldId="2147483737"/>
          </pc:sldLayoutMkLst>
        </pc:sldLayoutChg>
      </pc:sldMasterChg>
      <pc:sldMasterChg chg="add addSldLayout modSldLayout">
        <pc:chgData name="mehmet alpay" userId="c2e0d178d4a78109" providerId="Windows Live" clId="Web-{A2181F17-8DC0-4F1B-AB0D-D34EEAFF548E}" dt="2022-12-27T16:10:41.591" v="141"/>
        <pc:sldMasterMkLst>
          <pc:docMk/>
          <pc:sldMasterMk cId="1440820070" sldId="2147483738"/>
        </pc:sldMasterMkLst>
        <pc:sldLayoutChg chg="add mod replId">
          <pc:chgData name="mehmet alpay" userId="c2e0d178d4a78109" providerId="Windows Live" clId="Web-{A2181F17-8DC0-4F1B-AB0D-D34EEAFF548E}" dt="2022-12-27T16:10:41.591" v="141"/>
          <pc:sldLayoutMkLst>
            <pc:docMk/>
            <pc:sldMasterMk cId="1440820070" sldId="2147483738"/>
            <pc:sldLayoutMk cId="2389004637" sldId="2147483739"/>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3722485579" sldId="2147483740"/>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635393203" sldId="2147483741"/>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180428860" sldId="2147483742"/>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1966741869" sldId="2147483743"/>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1247477933" sldId="2147483744"/>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362598528" sldId="2147483745"/>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3872970126" sldId="2147483746"/>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558773726" sldId="2147483747"/>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2172648873" sldId="2147483748"/>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2940923568" sldId="2147483749"/>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1797155321" sldId="2147483750"/>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3309135807" sldId="2147483751"/>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3770394289" sldId="2147483752"/>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794632973" sldId="2147483753"/>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3896097992" sldId="2147483754"/>
          </pc:sldLayoutMkLst>
        </pc:sldLayoutChg>
        <pc:sldLayoutChg chg="add mod replId">
          <pc:chgData name="mehmet alpay" userId="c2e0d178d4a78109" providerId="Windows Live" clId="Web-{A2181F17-8DC0-4F1B-AB0D-D34EEAFF548E}" dt="2022-12-27T16:10:41.591" v="141"/>
          <pc:sldLayoutMkLst>
            <pc:docMk/>
            <pc:sldMasterMk cId="1440820070" sldId="2147483738"/>
            <pc:sldLayoutMk cId="1660107888" sldId="2147483755"/>
          </pc:sldLayoutMkLst>
        </pc:sldLayoutChg>
      </pc:sldMasterChg>
    </pc:docChg>
  </pc:docChgLst>
  <pc:docChgLst>
    <pc:chgData name="Kadir Gökdeniz" userId="ed7bc8be487b9cf4" providerId="Windows Live" clId="Web-{E54A738D-ED70-484B-A030-77CD3976743F}"/>
    <pc:docChg chg="modSld addMainMaster delMainMaster">
      <pc:chgData name="Kadir Gökdeniz" userId="ed7bc8be487b9cf4" providerId="Windows Live" clId="Web-{E54A738D-ED70-484B-A030-77CD3976743F}" dt="2022-12-27T17:43:29.979" v="313" actId="20577"/>
      <pc:docMkLst>
        <pc:docMk/>
      </pc:docMkLst>
      <pc:sldChg chg="delSp modSp mod modClrScheme delDesignElem chgLayout">
        <pc:chgData name="Kadir Gökdeniz" userId="ed7bc8be487b9cf4" providerId="Windows Live" clId="Web-{E54A738D-ED70-484B-A030-77CD3976743F}" dt="2022-12-27T17:01:44.686" v="69"/>
        <pc:sldMkLst>
          <pc:docMk/>
          <pc:sldMk cId="3598028118" sldId="256"/>
        </pc:sldMkLst>
        <pc:spChg chg="mod ord">
          <ac:chgData name="Kadir Gökdeniz" userId="ed7bc8be487b9cf4" providerId="Windows Live" clId="Web-{E54A738D-ED70-484B-A030-77CD3976743F}" dt="2022-12-27T17:01:44.686" v="69"/>
          <ac:spMkLst>
            <pc:docMk/>
            <pc:sldMk cId="3598028118" sldId="256"/>
            <ac:spMk id="2" creationId="{0E79130B-81B7-9097-65E2-8D55905FA498}"/>
          </ac:spMkLst>
        </pc:spChg>
        <pc:spChg chg="mod ord">
          <ac:chgData name="Kadir Gökdeniz" userId="ed7bc8be487b9cf4" providerId="Windows Live" clId="Web-{E54A738D-ED70-484B-A030-77CD3976743F}" dt="2022-12-27T17:01:44.686" v="69"/>
          <ac:spMkLst>
            <pc:docMk/>
            <pc:sldMk cId="3598028118" sldId="256"/>
            <ac:spMk id="3" creationId="{7F73F550-7987-7B9E-4652-692EC283A826}"/>
          </ac:spMkLst>
        </pc:spChg>
        <pc:spChg chg="del">
          <ac:chgData name="Kadir Gökdeniz" userId="ed7bc8be487b9cf4" providerId="Windows Live" clId="Web-{E54A738D-ED70-484B-A030-77CD3976743F}" dt="2022-12-27T17:00:15.074" v="66"/>
          <ac:spMkLst>
            <pc:docMk/>
            <pc:sldMk cId="3598028118" sldId="256"/>
            <ac:spMk id="7" creationId="{A88F843D-1C1B-C740-AC27-E3238D0F5F47}"/>
          </ac:spMkLst>
        </pc:spChg>
        <pc:spChg chg="del">
          <ac:chgData name="Kadir Gökdeniz" userId="ed7bc8be487b9cf4" providerId="Windows Live" clId="Web-{E54A738D-ED70-484B-A030-77CD3976743F}" dt="2022-12-27T17:00:15.074" v="66"/>
          <ac:spMkLst>
            <pc:docMk/>
            <pc:sldMk cId="3598028118" sldId="256"/>
            <ac:spMk id="12" creationId="{9F0EA5A9-0D12-3644-BBEC-6D9D192EBEF4}"/>
          </ac:spMkLst>
        </pc:spChg>
        <pc:spChg chg="del">
          <ac:chgData name="Kadir Gökdeniz" userId="ed7bc8be487b9cf4" providerId="Windows Live" clId="Web-{E54A738D-ED70-484B-A030-77CD3976743F}" dt="2022-12-27T17:00:15.074" v="66"/>
          <ac:spMkLst>
            <pc:docMk/>
            <pc:sldMk cId="3598028118" sldId="256"/>
            <ac:spMk id="13" creationId="{A21C8291-E3D5-4240-8FF4-E5213CBCC453}"/>
          </ac:spMkLst>
        </pc:spChg>
        <pc:spChg chg="del">
          <ac:chgData name="Kadir Gökdeniz" userId="ed7bc8be487b9cf4" providerId="Windows Live" clId="Web-{E54A738D-ED70-484B-A030-77CD3976743F}" dt="2022-12-27T17:00:15.074" v="66"/>
          <ac:spMkLst>
            <pc:docMk/>
            <pc:sldMk cId="3598028118" sldId="256"/>
            <ac:spMk id="15" creationId="{08B44AFE-C181-7047-8CC9-CA00BD385EEA}"/>
          </ac:spMkLst>
        </pc:spChg>
      </pc:sldChg>
      <pc:sldChg chg="addSp modSp mod setBg modClrScheme chgLayout">
        <pc:chgData name="Kadir Gökdeniz" userId="ed7bc8be487b9cf4" providerId="Windows Live" clId="Web-{E54A738D-ED70-484B-A030-77CD3976743F}" dt="2022-12-27T17:42:00.492" v="293" actId="20577"/>
        <pc:sldMkLst>
          <pc:docMk/>
          <pc:sldMk cId="1960058040" sldId="258"/>
        </pc:sldMkLst>
        <pc:spChg chg="mod ord">
          <ac:chgData name="Kadir Gökdeniz" userId="ed7bc8be487b9cf4" providerId="Windows Live" clId="Web-{E54A738D-ED70-484B-A030-77CD3976743F}" dt="2022-12-27T17:42:00.492" v="293" actId="20577"/>
          <ac:spMkLst>
            <pc:docMk/>
            <pc:sldMk cId="1960058040" sldId="258"/>
            <ac:spMk id="2" creationId="{4B46C821-3615-AB4A-0F1A-6C9805BD6415}"/>
          </ac:spMkLst>
        </pc:spChg>
        <pc:spChg chg="mod ord">
          <ac:chgData name="Kadir Gökdeniz" userId="ed7bc8be487b9cf4" providerId="Windows Live" clId="Web-{E54A738D-ED70-484B-A030-77CD3976743F}" dt="2022-12-27T17:41:56.398" v="292" actId="20577"/>
          <ac:spMkLst>
            <pc:docMk/>
            <pc:sldMk cId="1960058040" sldId="258"/>
            <ac:spMk id="3" creationId="{C4DD7543-8E48-8E1D-9E7F-3CB4D054EA5A}"/>
          </ac:spMkLst>
        </pc:spChg>
        <pc:spChg chg="add">
          <ac:chgData name="Kadir Gökdeniz" userId="ed7bc8be487b9cf4" providerId="Windows Live" clId="Web-{E54A738D-ED70-484B-A030-77CD3976743F}" dt="2022-12-27T17:29:33.954" v="224"/>
          <ac:spMkLst>
            <pc:docMk/>
            <pc:sldMk cId="1960058040" sldId="258"/>
            <ac:spMk id="8" creationId="{375136A9-49F9-4DA0-A741-F065B0FA091D}"/>
          </ac:spMkLst>
        </pc:spChg>
        <pc:spChg chg="add">
          <ac:chgData name="Kadir Gökdeniz" userId="ed7bc8be487b9cf4" providerId="Windows Live" clId="Web-{E54A738D-ED70-484B-A030-77CD3976743F}" dt="2022-12-27T17:29:33.954" v="224"/>
          <ac:spMkLst>
            <pc:docMk/>
            <pc:sldMk cId="1960058040" sldId="258"/>
            <ac:spMk id="10" creationId="{B912F6C7-0423-4B6F-AECE-710C848918FD}"/>
          </ac:spMkLst>
        </pc:spChg>
        <pc:cxnChg chg="add">
          <ac:chgData name="Kadir Gökdeniz" userId="ed7bc8be487b9cf4" providerId="Windows Live" clId="Web-{E54A738D-ED70-484B-A030-77CD3976743F}" dt="2022-12-27T17:29:33.954" v="224"/>
          <ac:cxnSpMkLst>
            <pc:docMk/>
            <pc:sldMk cId="1960058040" sldId="258"/>
            <ac:cxnSpMk id="12" creationId="{A7208205-03EE-4EC8-9C34-59270C1880D8}"/>
          </ac:cxnSpMkLst>
        </pc:cxnChg>
      </pc:sldChg>
      <pc:sldChg chg="modSp mod modClrScheme chgLayout">
        <pc:chgData name="Kadir Gökdeniz" userId="ed7bc8be487b9cf4" providerId="Windows Live" clId="Web-{E54A738D-ED70-484B-A030-77CD3976743F}" dt="2022-12-27T17:42:21.055" v="297" actId="20577"/>
        <pc:sldMkLst>
          <pc:docMk/>
          <pc:sldMk cId="2391075377" sldId="259"/>
        </pc:sldMkLst>
        <pc:spChg chg="mod ord">
          <ac:chgData name="Kadir Gökdeniz" userId="ed7bc8be487b9cf4" providerId="Windows Live" clId="Web-{E54A738D-ED70-484B-A030-77CD3976743F}" dt="2022-12-27T17:42:21.055" v="297" actId="20577"/>
          <ac:spMkLst>
            <pc:docMk/>
            <pc:sldMk cId="2391075377" sldId="259"/>
            <ac:spMk id="2" creationId="{655FE239-3CC8-D383-9F74-1D95FB0ADCCC}"/>
          </ac:spMkLst>
        </pc:spChg>
        <pc:picChg chg="mod ord">
          <ac:chgData name="Kadir Gökdeniz" userId="ed7bc8be487b9cf4" providerId="Windows Live" clId="Web-{E54A738D-ED70-484B-A030-77CD3976743F}" dt="2022-12-27T17:01:44.686" v="69"/>
          <ac:picMkLst>
            <pc:docMk/>
            <pc:sldMk cId="2391075377" sldId="259"/>
            <ac:picMk id="4" creationId="{20BAA615-75F5-BA2A-774F-9A5583C98A28}"/>
          </ac:picMkLst>
        </pc:picChg>
      </pc:sldChg>
      <pc:sldChg chg="modSp mod modClrScheme chgLayout">
        <pc:chgData name="Kadir Gökdeniz" userId="ed7bc8be487b9cf4" providerId="Windows Live" clId="Web-{E54A738D-ED70-484B-A030-77CD3976743F}" dt="2022-12-27T17:42:30.587" v="298" actId="20577"/>
        <pc:sldMkLst>
          <pc:docMk/>
          <pc:sldMk cId="48249932" sldId="260"/>
        </pc:sldMkLst>
        <pc:spChg chg="mod ord">
          <ac:chgData name="Kadir Gökdeniz" userId="ed7bc8be487b9cf4" providerId="Windows Live" clId="Web-{E54A738D-ED70-484B-A030-77CD3976743F}" dt="2022-12-27T17:42:30.587" v="298" actId="20577"/>
          <ac:spMkLst>
            <pc:docMk/>
            <pc:sldMk cId="48249932" sldId="260"/>
            <ac:spMk id="2" creationId="{285D83C3-AF2B-AC41-D0F1-0580EDE91AEB}"/>
          </ac:spMkLst>
        </pc:spChg>
        <pc:picChg chg="mod ord">
          <ac:chgData name="Kadir Gökdeniz" userId="ed7bc8be487b9cf4" providerId="Windows Live" clId="Web-{E54A738D-ED70-484B-A030-77CD3976743F}" dt="2022-12-27T17:01:44.686" v="69"/>
          <ac:picMkLst>
            <pc:docMk/>
            <pc:sldMk cId="48249932" sldId="260"/>
            <ac:picMk id="4" creationId="{235230F2-8BBD-E0A3-98DA-09CF3AB20B61}"/>
          </ac:picMkLst>
        </pc:picChg>
      </pc:sldChg>
      <pc:sldChg chg="modSp mod modClrScheme chgLayout">
        <pc:chgData name="Kadir Gökdeniz" userId="ed7bc8be487b9cf4" providerId="Windows Live" clId="Web-{E54A738D-ED70-484B-A030-77CD3976743F}" dt="2022-12-27T17:42:09.008" v="294" actId="20577"/>
        <pc:sldMkLst>
          <pc:docMk/>
          <pc:sldMk cId="1585545785" sldId="261"/>
        </pc:sldMkLst>
        <pc:spChg chg="mod ord">
          <ac:chgData name="Kadir Gökdeniz" userId="ed7bc8be487b9cf4" providerId="Windows Live" clId="Web-{E54A738D-ED70-484B-A030-77CD3976743F}" dt="2022-12-27T17:42:09.008" v="294" actId="20577"/>
          <ac:spMkLst>
            <pc:docMk/>
            <pc:sldMk cId="1585545785" sldId="261"/>
            <ac:spMk id="2" creationId="{D5D4D1A7-F2D2-8D66-1A01-C7C62090107A}"/>
          </ac:spMkLst>
        </pc:spChg>
        <pc:picChg chg="mod ord">
          <ac:chgData name="Kadir Gökdeniz" userId="ed7bc8be487b9cf4" providerId="Windows Live" clId="Web-{E54A738D-ED70-484B-A030-77CD3976743F}" dt="2022-12-27T17:16:27.290" v="138" actId="1076"/>
          <ac:picMkLst>
            <pc:docMk/>
            <pc:sldMk cId="1585545785" sldId="261"/>
            <ac:picMk id="4" creationId="{ED5D615F-D995-071E-B8D6-A93E126F1AE4}"/>
          </ac:picMkLst>
        </pc:picChg>
        <pc:picChg chg="mod">
          <ac:chgData name="Kadir Gökdeniz" userId="ed7bc8be487b9cf4" providerId="Windows Live" clId="Web-{E54A738D-ED70-484B-A030-77CD3976743F}" dt="2022-12-27T17:16:30.291" v="139" actId="1076"/>
          <ac:picMkLst>
            <pc:docMk/>
            <pc:sldMk cId="1585545785" sldId="261"/>
            <ac:picMk id="5" creationId="{835EA13A-EA8B-AA7A-84FA-790B58837208}"/>
          </ac:picMkLst>
        </pc:picChg>
      </pc:sldChg>
      <pc:sldChg chg="addSp modSp mod setBg modClrScheme chgLayout">
        <pc:chgData name="Kadir Gökdeniz" userId="ed7bc8be487b9cf4" providerId="Windows Live" clId="Web-{E54A738D-ED70-484B-A030-77CD3976743F}" dt="2022-12-27T17:43:29.979" v="313" actId="20577"/>
        <pc:sldMkLst>
          <pc:docMk/>
          <pc:sldMk cId="4214842139" sldId="262"/>
        </pc:sldMkLst>
        <pc:spChg chg="mod ord">
          <ac:chgData name="Kadir Gökdeniz" userId="ed7bc8be487b9cf4" providerId="Windows Live" clId="Web-{E54A738D-ED70-484B-A030-77CD3976743F}" dt="2022-12-27T17:02:22.312" v="70"/>
          <ac:spMkLst>
            <pc:docMk/>
            <pc:sldMk cId="4214842139" sldId="262"/>
            <ac:spMk id="2" creationId="{E5E5CECE-BD92-4DF1-F6BD-E373A33D12DA}"/>
          </ac:spMkLst>
        </pc:spChg>
        <pc:spChg chg="add mod">
          <ac:chgData name="Kadir Gökdeniz" userId="ed7bc8be487b9cf4" providerId="Windows Live" clId="Web-{E54A738D-ED70-484B-A030-77CD3976743F}" dt="2022-12-27T17:43:29.979" v="313" actId="20577"/>
          <ac:spMkLst>
            <pc:docMk/>
            <pc:sldMk cId="4214842139" sldId="262"/>
            <ac:spMk id="8" creationId="{2B117008-810E-9F4F-DBB0-974E023DC9E9}"/>
          </ac:spMkLst>
        </pc:spChg>
        <pc:picChg chg="mod ord">
          <ac:chgData name="Kadir Gökdeniz" userId="ed7bc8be487b9cf4" providerId="Windows Live" clId="Web-{E54A738D-ED70-484B-A030-77CD3976743F}" dt="2022-12-27T17:35:08.964" v="250" actId="14100"/>
          <ac:picMkLst>
            <pc:docMk/>
            <pc:sldMk cId="4214842139" sldId="262"/>
            <ac:picMk id="4" creationId="{B799BEE5-A596-2377-EA28-4E67D0003AC8}"/>
          </ac:picMkLst>
        </pc:picChg>
      </pc:sldChg>
      <pc:sldChg chg="modSp mod modClrScheme chgLayout">
        <pc:chgData name="Kadir Gökdeniz" userId="ed7bc8be487b9cf4" providerId="Windows Live" clId="Web-{E54A738D-ED70-484B-A030-77CD3976743F}" dt="2022-12-27T17:42:16.180" v="295" actId="20577"/>
        <pc:sldMkLst>
          <pc:docMk/>
          <pc:sldMk cId="642296263" sldId="263"/>
        </pc:sldMkLst>
        <pc:spChg chg="mod ord">
          <ac:chgData name="Kadir Gökdeniz" userId="ed7bc8be487b9cf4" providerId="Windows Live" clId="Web-{E54A738D-ED70-484B-A030-77CD3976743F}" dt="2022-12-27T17:42:16.180" v="295" actId="20577"/>
          <ac:spMkLst>
            <pc:docMk/>
            <pc:sldMk cId="642296263" sldId="263"/>
            <ac:spMk id="2" creationId="{81F90D86-6121-5581-706D-3BCE0250EEE0}"/>
          </ac:spMkLst>
        </pc:spChg>
        <pc:picChg chg="mod ord">
          <ac:chgData name="Kadir Gökdeniz" userId="ed7bc8be487b9cf4" providerId="Windows Live" clId="Web-{E54A738D-ED70-484B-A030-77CD3976743F}" dt="2022-12-27T17:01:44.686" v="69"/>
          <ac:picMkLst>
            <pc:docMk/>
            <pc:sldMk cId="642296263" sldId="263"/>
            <ac:picMk id="4" creationId="{4E2228DD-26B2-CFA6-FA63-8B59F3618F28}"/>
          </ac:picMkLst>
        </pc:picChg>
      </pc:sldChg>
      <pc:sldChg chg="modSp mod setBg modClrScheme chgLayout">
        <pc:chgData name="Kadir Gökdeniz" userId="ed7bc8be487b9cf4" providerId="Windows Live" clId="Web-{E54A738D-ED70-484B-A030-77CD3976743F}" dt="2022-12-27T17:42:54.494" v="301" actId="20577"/>
        <pc:sldMkLst>
          <pc:docMk/>
          <pc:sldMk cId="2858844340" sldId="264"/>
        </pc:sldMkLst>
        <pc:spChg chg="mod ord">
          <ac:chgData name="Kadir Gökdeniz" userId="ed7bc8be487b9cf4" providerId="Windows Live" clId="Web-{E54A738D-ED70-484B-A030-77CD3976743F}" dt="2022-12-27T17:42:54.494" v="301" actId="20577"/>
          <ac:spMkLst>
            <pc:docMk/>
            <pc:sldMk cId="2858844340" sldId="264"/>
            <ac:spMk id="2" creationId="{11F6BF7D-A5DD-CFF2-3740-21E638404BC5}"/>
          </ac:spMkLst>
        </pc:spChg>
        <pc:picChg chg="mod ord">
          <ac:chgData name="Kadir Gökdeniz" userId="ed7bc8be487b9cf4" providerId="Windows Live" clId="Web-{E54A738D-ED70-484B-A030-77CD3976743F}" dt="2022-12-27T17:32:52.366" v="234" actId="1076"/>
          <ac:picMkLst>
            <pc:docMk/>
            <pc:sldMk cId="2858844340" sldId="264"/>
            <ac:picMk id="4" creationId="{D8571DC9-609B-19BB-DEB2-E0429264E718}"/>
          </ac:picMkLst>
        </pc:picChg>
      </pc:sldChg>
      <pc:sldChg chg="addSp delSp modSp mod modClrScheme chgLayout">
        <pc:chgData name="Kadir Gökdeniz" userId="ed7bc8be487b9cf4" providerId="Windows Live" clId="Web-{E54A738D-ED70-484B-A030-77CD3976743F}" dt="2022-12-27T17:43:05.431" v="305" actId="20577"/>
        <pc:sldMkLst>
          <pc:docMk/>
          <pc:sldMk cId="3852355285" sldId="265"/>
        </pc:sldMkLst>
        <pc:spChg chg="del mod ord">
          <ac:chgData name="Kadir Gökdeniz" userId="ed7bc8be487b9cf4" providerId="Windows Live" clId="Web-{E54A738D-ED70-484B-A030-77CD3976743F}" dt="2022-12-27T17:20:44.595" v="158"/>
          <ac:spMkLst>
            <pc:docMk/>
            <pc:sldMk cId="3852355285" sldId="265"/>
            <ac:spMk id="2" creationId="{D6843B6A-07D5-4330-8E1A-0A2940B77DE7}"/>
          </ac:spMkLst>
        </pc:spChg>
        <pc:spChg chg="add del mod">
          <ac:chgData name="Kadir Gökdeniz" userId="ed7bc8be487b9cf4" providerId="Windows Live" clId="Web-{E54A738D-ED70-484B-A030-77CD3976743F}" dt="2022-12-27T16:58:49.212" v="60"/>
          <ac:spMkLst>
            <pc:docMk/>
            <pc:sldMk cId="3852355285" sldId="265"/>
            <ac:spMk id="3" creationId="{0DA4DCB0-E948-C542-FC43-8732611D89E0}"/>
          </ac:spMkLst>
        </pc:spChg>
        <pc:spChg chg="add mod">
          <ac:chgData name="Kadir Gökdeniz" userId="ed7bc8be487b9cf4" providerId="Windows Live" clId="Web-{E54A738D-ED70-484B-A030-77CD3976743F}" dt="2022-12-27T17:43:05.431" v="305" actId="20577"/>
          <ac:spMkLst>
            <pc:docMk/>
            <pc:sldMk cId="3852355285" sldId="265"/>
            <ac:spMk id="4" creationId="{DCD896FE-7D69-07BF-14EF-3A4517663251}"/>
          </ac:spMkLst>
        </pc:spChg>
        <pc:picChg chg="mod ord">
          <ac:chgData name="Kadir Gökdeniz" userId="ed7bc8be487b9cf4" providerId="Windows Live" clId="Web-{E54A738D-ED70-484B-A030-77CD3976743F}" dt="2022-12-27T17:17:33.714" v="149" actId="1076"/>
          <ac:picMkLst>
            <pc:docMk/>
            <pc:sldMk cId="3852355285" sldId="265"/>
            <ac:picMk id="7" creationId="{5EB479A8-68EA-3547-781F-BB3450C13976}"/>
          </ac:picMkLst>
        </pc:picChg>
        <pc:picChg chg="mod">
          <ac:chgData name="Kadir Gökdeniz" userId="ed7bc8be487b9cf4" providerId="Windows Live" clId="Web-{E54A738D-ED70-484B-A030-77CD3976743F}" dt="2022-12-27T17:17:35.464" v="150" actId="1076"/>
          <ac:picMkLst>
            <pc:docMk/>
            <pc:sldMk cId="3852355285" sldId="265"/>
            <ac:picMk id="8" creationId="{BDC9D714-4616-F666-9FD7-EF1D923B2B77}"/>
          </ac:picMkLst>
        </pc:picChg>
      </pc:sldChg>
      <pc:sldChg chg="addSp delSp modSp mod modClrScheme chgLayout">
        <pc:chgData name="Kadir Gökdeniz" userId="ed7bc8be487b9cf4" providerId="Windows Live" clId="Web-{E54A738D-ED70-484B-A030-77CD3976743F}" dt="2022-12-27T17:43:18.182" v="308" actId="20577"/>
        <pc:sldMkLst>
          <pc:docMk/>
          <pc:sldMk cId="3182303990" sldId="266"/>
        </pc:sldMkLst>
        <pc:spChg chg="del mod ord">
          <ac:chgData name="Kadir Gökdeniz" userId="ed7bc8be487b9cf4" providerId="Windows Live" clId="Web-{E54A738D-ED70-484B-A030-77CD3976743F}" dt="2022-12-27T17:20:34.313" v="156"/>
          <ac:spMkLst>
            <pc:docMk/>
            <pc:sldMk cId="3182303990" sldId="266"/>
            <ac:spMk id="2" creationId="{0D8E5988-A736-F517-D0E2-5212B0C3AF37}"/>
          </ac:spMkLst>
        </pc:spChg>
        <pc:spChg chg="add mod">
          <ac:chgData name="Kadir Gökdeniz" userId="ed7bc8be487b9cf4" providerId="Windows Live" clId="Web-{E54A738D-ED70-484B-A030-77CD3976743F}" dt="2022-12-27T17:43:18.182" v="308" actId="20577"/>
          <ac:spMkLst>
            <pc:docMk/>
            <pc:sldMk cId="3182303990" sldId="266"/>
            <ac:spMk id="3" creationId="{96473584-3BCC-24E2-DFC6-E090DD163368}"/>
          </ac:spMkLst>
        </pc:spChg>
        <pc:picChg chg="mod ord">
          <ac:chgData name="Kadir Gökdeniz" userId="ed7bc8be487b9cf4" providerId="Windows Live" clId="Web-{E54A738D-ED70-484B-A030-77CD3976743F}" dt="2022-12-27T17:35:20.949" v="252" actId="1076"/>
          <ac:picMkLst>
            <pc:docMk/>
            <pc:sldMk cId="3182303990" sldId="266"/>
            <ac:picMk id="7" creationId="{7096243C-2A87-2EF2-9252-9884315B10AE}"/>
          </ac:picMkLst>
        </pc:picChg>
      </pc:sldChg>
      <pc:sldChg chg="addSp delSp modSp mod modClrScheme chgLayout">
        <pc:chgData name="Kadir Gökdeniz" userId="ed7bc8be487b9cf4" providerId="Windows Live" clId="Web-{E54A738D-ED70-484B-A030-77CD3976743F}" dt="2022-12-27T17:43:26.573" v="312" actId="20577"/>
        <pc:sldMkLst>
          <pc:docMk/>
          <pc:sldMk cId="933855367" sldId="267"/>
        </pc:sldMkLst>
        <pc:spChg chg="del mod ord">
          <ac:chgData name="Kadir Gökdeniz" userId="ed7bc8be487b9cf4" providerId="Windows Live" clId="Web-{E54A738D-ED70-484B-A030-77CD3976743F}" dt="2022-12-27T17:20:59.049" v="161"/>
          <ac:spMkLst>
            <pc:docMk/>
            <pc:sldMk cId="933855367" sldId="267"/>
            <ac:spMk id="2" creationId="{80A59BD3-9709-587B-0EAC-61777C67654C}"/>
          </ac:spMkLst>
        </pc:spChg>
        <pc:spChg chg="add mod">
          <ac:chgData name="Kadir Gökdeniz" userId="ed7bc8be487b9cf4" providerId="Windows Live" clId="Web-{E54A738D-ED70-484B-A030-77CD3976743F}" dt="2022-12-27T17:43:26.573" v="312" actId="20577"/>
          <ac:spMkLst>
            <pc:docMk/>
            <pc:sldMk cId="933855367" sldId="267"/>
            <ac:spMk id="3" creationId="{0DCE53CB-E345-DDDF-E78B-DF2FDC1BFCB3}"/>
          </ac:spMkLst>
        </pc:spChg>
        <pc:picChg chg="mod ord">
          <ac:chgData name="Kadir Gökdeniz" userId="ed7bc8be487b9cf4" providerId="Windows Live" clId="Web-{E54A738D-ED70-484B-A030-77CD3976743F}" dt="2022-12-27T17:35:43.700" v="257" actId="1076"/>
          <ac:picMkLst>
            <pc:docMk/>
            <pc:sldMk cId="933855367" sldId="267"/>
            <ac:picMk id="4" creationId="{3615CFAF-FA85-3D33-ACDB-F9C2CD1D41BE}"/>
          </ac:picMkLst>
        </pc:picChg>
        <pc:picChg chg="mod">
          <ac:chgData name="Kadir Gökdeniz" userId="ed7bc8be487b9cf4" providerId="Windows Live" clId="Web-{E54A738D-ED70-484B-A030-77CD3976743F}" dt="2022-12-27T16:55:59.614" v="27" actId="1076"/>
          <ac:picMkLst>
            <pc:docMk/>
            <pc:sldMk cId="933855367" sldId="267"/>
            <ac:picMk id="5" creationId="{A2C9D287-D1B2-189B-79DA-35C7FB196107}"/>
          </ac:picMkLst>
        </pc:picChg>
      </pc:sldChg>
      <pc:sldChg chg="modSp">
        <pc:chgData name="Kadir Gökdeniz" userId="ed7bc8be487b9cf4" providerId="Windows Live" clId="Web-{E54A738D-ED70-484B-A030-77CD3976743F}" dt="2022-12-27T17:41:40.929" v="291" actId="20577"/>
        <pc:sldMkLst>
          <pc:docMk/>
          <pc:sldMk cId="3681527057" sldId="268"/>
        </pc:sldMkLst>
        <pc:spChg chg="mod">
          <ac:chgData name="Kadir Gökdeniz" userId="ed7bc8be487b9cf4" providerId="Windows Live" clId="Web-{E54A738D-ED70-484B-A030-77CD3976743F}" dt="2022-12-27T17:41:40.929" v="291" actId="20577"/>
          <ac:spMkLst>
            <pc:docMk/>
            <pc:sldMk cId="3681527057" sldId="268"/>
            <ac:spMk id="2" creationId="{DE62F7BB-267C-6BD8-9E01-54FA048BDA1B}"/>
          </ac:spMkLst>
        </pc:spChg>
      </pc:sldChg>
      <pc:sldMasterChg chg="del delSldLayout">
        <pc:chgData name="Kadir Gökdeniz" userId="ed7bc8be487b9cf4" providerId="Windows Live" clId="Web-{E54A738D-ED70-484B-A030-77CD3976743F}" dt="2022-12-27T17:00:15.074" v="66"/>
        <pc:sldMasterMkLst>
          <pc:docMk/>
          <pc:sldMasterMk cId="1083366858" sldId="2147483781"/>
        </pc:sldMasterMkLst>
        <pc:sldLayoutChg chg="del">
          <pc:chgData name="Kadir Gökdeniz" userId="ed7bc8be487b9cf4" providerId="Windows Live" clId="Web-{E54A738D-ED70-484B-A030-77CD3976743F}" dt="2022-12-27T17:00:15.074" v="66"/>
          <pc:sldLayoutMkLst>
            <pc:docMk/>
            <pc:sldMasterMk cId="1083366858" sldId="2147483781"/>
            <pc:sldLayoutMk cId="3746225052" sldId="2147483774"/>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1912473380" sldId="2147483775"/>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1311374177" sldId="2147483776"/>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4035423392" sldId="2147483777"/>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1451353191" sldId="2147483778"/>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2240986080" sldId="2147483779"/>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4269624893" sldId="2147483780"/>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717461048" sldId="2147483782"/>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2142585224" sldId="2147483783"/>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1983085994" sldId="2147483784"/>
          </pc:sldLayoutMkLst>
        </pc:sldLayoutChg>
        <pc:sldLayoutChg chg="del">
          <pc:chgData name="Kadir Gökdeniz" userId="ed7bc8be487b9cf4" providerId="Windows Live" clId="Web-{E54A738D-ED70-484B-A030-77CD3976743F}" dt="2022-12-27T17:00:15.074" v="66"/>
          <pc:sldLayoutMkLst>
            <pc:docMk/>
            <pc:sldMasterMk cId="1083366858" sldId="2147483781"/>
            <pc:sldLayoutMk cId="2108482307" sldId="2147483785"/>
          </pc:sldLayoutMkLst>
        </pc:sldLayoutChg>
      </pc:sldMasterChg>
      <pc:sldMasterChg chg="add del addSldLayout delSldLayout modSldLayout">
        <pc:chgData name="Kadir Gökdeniz" userId="ed7bc8be487b9cf4" providerId="Windows Live" clId="Web-{E54A738D-ED70-484B-A030-77CD3976743F}" dt="2022-12-27T17:01:11.326" v="67"/>
        <pc:sldMasterMkLst>
          <pc:docMk/>
          <pc:sldMasterMk cId="2477433005" sldId="2147483786"/>
        </pc:sldMasterMkLst>
        <pc:sldLayoutChg chg="add del mod replId">
          <pc:chgData name="Kadir Gökdeniz" userId="ed7bc8be487b9cf4" providerId="Windows Live" clId="Web-{E54A738D-ED70-484B-A030-77CD3976743F}" dt="2022-12-27T17:01:11.326" v="67"/>
          <pc:sldLayoutMkLst>
            <pc:docMk/>
            <pc:sldMasterMk cId="2477433005" sldId="2147483786"/>
            <pc:sldLayoutMk cId="4001866175" sldId="2147483787"/>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1483763854" sldId="2147483788"/>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3711030949" sldId="2147483789"/>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2452849313" sldId="2147483790"/>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1297852492" sldId="2147483791"/>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2758164827" sldId="2147483792"/>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1292581041" sldId="2147483793"/>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3960971368" sldId="2147483794"/>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4194104838" sldId="2147483795"/>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1990235783" sldId="2147483796"/>
          </pc:sldLayoutMkLst>
        </pc:sldLayoutChg>
        <pc:sldLayoutChg chg="add del mod replId">
          <pc:chgData name="Kadir Gökdeniz" userId="ed7bc8be487b9cf4" providerId="Windows Live" clId="Web-{E54A738D-ED70-484B-A030-77CD3976743F}" dt="2022-12-27T17:01:11.326" v="67"/>
          <pc:sldLayoutMkLst>
            <pc:docMk/>
            <pc:sldMasterMk cId="2477433005" sldId="2147483786"/>
            <pc:sldLayoutMk cId="1958612339" sldId="2147483797"/>
          </pc:sldLayoutMkLst>
        </pc:sldLayoutChg>
      </pc:sldMasterChg>
      <pc:sldMasterChg chg="add del addSldLayout delSldLayout modSldLayout">
        <pc:chgData name="Kadir Gökdeniz" userId="ed7bc8be487b9cf4" providerId="Windows Live" clId="Web-{E54A738D-ED70-484B-A030-77CD3976743F}" dt="2022-12-27T17:01:35.952" v="68"/>
        <pc:sldMasterMkLst>
          <pc:docMk/>
          <pc:sldMasterMk cId="3623050559" sldId="2147483798"/>
        </pc:sldMasterMkLst>
        <pc:sldLayoutChg chg="add del mod replId">
          <pc:chgData name="Kadir Gökdeniz" userId="ed7bc8be487b9cf4" providerId="Windows Live" clId="Web-{E54A738D-ED70-484B-A030-77CD3976743F}" dt="2022-12-27T17:01:35.952" v="68"/>
          <pc:sldLayoutMkLst>
            <pc:docMk/>
            <pc:sldMasterMk cId="3623050559" sldId="2147483798"/>
            <pc:sldLayoutMk cId="2672516723" sldId="2147483799"/>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2532828842" sldId="2147483800"/>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2671713705" sldId="2147483801"/>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3416988885" sldId="2147483802"/>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3322011249" sldId="2147483803"/>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2708397456" sldId="2147483804"/>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881313963" sldId="2147483805"/>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3837106734" sldId="2147483806"/>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25568475" sldId="2147483807"/>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3268296504" sldId="2147483808"/>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1004527956" sldId="2147483809"/>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2056136070" sldId="2147483810"/>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236464150" sldId="2147483811"/>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263373885" sldId="2147483812"/>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1642245167" sldId="2147483813"/>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3959605648" sldId="2147483814"/>
          </pc:sldLayoutMkLst>
        </pc:sldLayoutChg>
        <pc:sldLayoutChg chg="add del mod replId">
          <pc:chgData name="Kadir Gökdeniz" userId="ed7bc8be487b9cf4" providerId="Windows Live" clId="Web-{E54A738D-ED70-484B-A030-77CD3976743F}" dt="2022-12-27T17:01:35.952" v="68"/>
          <pc:sldLayoutMkLst>
            <pc:docMk/>
            <pc:sldMasterMk cId="3623050559" sldId="2147483798"/>
            <pc:sldLayoutMk cId="1811079231" sldId="2147483815"/>
          </pc:sldLayoutMkLst>
        </pc:sldLayoutChg>
      </pc:sldMasterChg>
      <pc:sldMasterChg chg="add del addSldLayout delSldLayout modSldLayout">
        <pc:chgData name="Kadir Gökdeniz" userId="ed7bc8be487b9cf4" providerId="Windows Live" clId="Web-{E54A738D-ED70-484B-A030-77CD3976743F}" dt="2022-12-27T17:01:44.686" v="69"/>
        <pc:sldMasterMkLst>
          <pc:docMk/>
          <pc:sldMasterMk cId="248958361" sldId="2147483816"/>
        </pc:sldMasterMkLst>
        <pc:sldLayoutChg chg="add del mod replId">
          <pc:chgData name="Kadir Gökdeniz" userId="ed7bc8be487b9cf4" providerId="Windows Live" clId="Web-{E54A738D-ED70-484B-A030-77CD3976743F}" dt="2022-12-27T17:01:44.686" v="69"/>
          <pc:sldLayoutMkLst>
            <pc:docMk/>
            <pc:sldMasterMk cId="248958361" sldId="2147483816"/>
            <pc:sldLayoutMk cId="322540512" sldId="2147483817"/>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2915448281" sldId="2147483818"/>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3315247543" sldId="2147483819"/>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2423825507" sldId="2147483820"/>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3497170732" sldId="2147483821"/>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3495607675" sldId="2147483822"/>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2372529929" sldId="2147483823"/>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4121416690" sldId="2147483824"/>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815776010" sldId="2147483825"/>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583056216" sldId="2147483826"/>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3362238815" sldId="2147483827"/>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1723958901" sldId="2147483828"/>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2090682081" sldId="2147483829"/>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3100793851" sldId="2147483830"/>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1245192420" sldId="2147483831"/>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3558397118" sldId="2147483832"/>
          </pc:sldLayoutMkLst>
        </pc:sldLayoutChg>
        <pc:sldLayoutChg chg="add del mod replId">
          <pc:chgData name="Kadir Gökdeniz" userId="ed7bc8be487b9cf4" providerId="Windows Live" clId="Web-{E54A738D-ED70-484B-A030-77CD3976743F}" dt="2022-12-27T17:01:44.686" v="69"/>
          <pc:sldLayoutMkLst>
            <pc:docMk/>
            <pc:sldMasterMk cId="248958361" sldId="2147483816"/>
            <pc:sldLayoutMk cId="2278673384" sldId="2147483833"/>
          </pc:sldLayoutMkLst>
        </pc:sldLayoutChg>
      </pc:sldMasterChg>
      <pc:sldMasterChg chg="add addSldLayout modSldLayout">
        <pc:chgData name="Kadir Gökdeniz" userId="ed7bc8be487b9cf4" providerId="Windows Live" clId="Web-{E54A738D-ED70-484B-A030-77CD3976743F}" dt="2022-12-27T17:01:44.686" v="69"/>
        <pc:sldMasterMkLst>
          <pc:docMk/>
          <pc:sldMasterMk cId="985425804" sldId="2147483834"/>
        </pc:sldMasterMkLst>
        <pc:sldLayoutChg chg="add mod replId">
          <pc:chgData name="Kadir Gökdeniz" userId="ed7bc8be487b9cf4" providerId="Windows Live" clId="Web-{E54A738D-ED70-484B-A030-77CD3976743F}" dt="2022-12-27T17:01:44.686" v="69"/>
          <pc:sldLayoutMkLst>
            <pc:docMk/>
            <pc:sldMasterMk cId="985425804" sldId="2147483834"/>
            <pc:sldLayoutMk cId="1366720445" sldId="2147483835"/>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1232018244" sldId="2147483836"/>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1739629867" sldId="2147483837"/>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3475137984" sldId="2147483838"/>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3120355200" sldId="2147483839"/>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2402775670" sldId="2147483840"/>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3002128751" sldId="2147483841"/>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653205089" sldId="2147483842"/>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97602643" sldId="2147483843"/>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4234060967" sldId="2147483844"/>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1172409254" sldId="2147483845"/>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2027470212" sldId="2147483846"/>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2931757653" sldId="2147483847"/>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2292548004" sldId="2147483848"/>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3521580570" sldId="2147483849"/>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1775932467" sldId="2147483850"/>
          </pc:sldLayoutMkLst>
        </pc:sldLayoutChg>
        <pc:sldLayoutChg chg="add mod replId">
          <pc:chgData name="Kadir Gökdeniz" userId="ed7bc8be487b9cf4" providerId="Windows Live" clId="Web-{E54A738D-ED70-484B-A030-77CD3976743F}" dt="2022-12-27T17:01:44.686" v="69"/>
          <pc:sldLayoutMkLst>
            <pc:docMk/>
            <pc:sldMasterMk cId="985425804" sldId="2147483834"/>
            <pc:sldLayoutMk cId="3776763211" sldId="214748385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407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950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808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2804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04446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17290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525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54286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254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568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097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816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86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713771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162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75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12/27/2022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041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12/27/2022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0550471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F7BB-267C-6BD8-9E01-54FA048BDA1B}"/>
              </a:ext>
            </a:extLst>
          </p:cNvPr>
          <p:cNvSpPr>
            <a:spLocks noGrp="1"/>
          </p:cNvSpPr>
          <p:nvPr>
            <p:ph type="title"/>
          </p:nvPr>
        </p:nvSpPr>
        <p:spPr>
          <a:xfrm>
            <a:off x="1016153" y="609600"/>
            <a:ext cx="10146079" cy="2406041"/>
          </a:xfrm>
        </p:spPr>
        <p:txBody>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             </a:t>
            </a:r>
            <a:r>
              <a:rPr lang="en-US" sz="3600">
                <a:effectLst>
                  <a:glow rad="38100">
                    <a:prstClr val="black">
                      <a:lumMod val="65000"/>
                      <a:lumOff val="35000"/>
                      <a:alpha val="40000"/>
                    </a:prstClr>
                  </a:glow>
                  <a:outerShdw blurRad="28575" dist="38100" dir="14040000" algn="tl" rotWithShape="0">
                    <a:srgbClr val="000000">
                      <a:alpha val="25000"/>
                    </a:srgbClr>
                  </a:outerShdw>
                </a:effectLst>
                <a:latin typeface="Calibri"/>
                <a:cs typeface="Calibri"/>
              </a:rPr>
              <a:t>MACHINE LEARNING PROJECT</a:t>
            </a:r>
            <a:br>
              <a:rPr lang="en-US" sz="3600">
                <a:latin typeface="Calibri"/>
              </a:rPr>
            </a:br>
            <a:br>
              <a:rPr lang="en-US" sz="3600">
                <a:latin typeface="Calibri"/>
              </a:rPr>
            </a:br>
            <a:r>
              <a:rPr lang="en-US" sz="3600">
                <a:effectLst>
                  <a:glow rad="38100">
                    <a:prstClr val="black">
                      <a:lumMod val="65000"/>
                      <a:lumOff val="35000"/>
                      <a:alpha val="40000"/>
                    </a:prstClr>
                  </a:glow>
                  <a:outerShdw blurRad="28575" dist="38100" dir="14040000" algn="tl" rotWithShape="0">
                    <a:srgbClr val="000000">
                      <a:alpha val="25000"/>
                    </a:srgbClr>
                  </a:outerShdw>
                </a:effectLst>
                <a:latin typeface="Calibri"/>
                <a:cs typeface="Calibri"/>
              </a:rPr>
              <a:t>  APPLE REVENUE WITH LOGISTIC REGRESSİON</a:t>
            </a:r>
            <a:endParaRPr lang="en-US" sz="3600">
              <a:latin typeface="Calibri"/>
              <a:cs typeface="Calibri"/>
            </a:endParaRPr>
          </a:p>
        </p:txBody>
      </p:sp>
      <p:sp>
        <p:nvSpPr>
          <p:cNvPr id="3" name="Content Placeholder 2">
            <a:extLst>
              <a:ext uri="{FF2B5EF4-FFF2-40B4-BE49-F238E27FC236}">
                <a16:creationId xmlns:a16="http://schemas.microsoft.com/office/drawing/2014/main" id="{66537ED2-1916-7E67-9CEF-598D0DB44D82}"/>
              </a:ext>
            </a:extLst>
          </p:cNvPr>
          <p:cNvSpPr>
            <a:spLocks noGrp="1"/>
          </p:cNvSpPr>
          <p:nvPr>
            <p:ph idx="1"/>
          </p:nvPr>
        </p:nvSpPr>
        <p:spPr>
          <a:xfrm>
            <a:off x="2947247" y="3387245"/>
            <a:ext cx="8100164" cy="2268256"/>
          </a:xfrm>
        </p:spPr>
        <p:txBody>
          <a:bodyPr/>
          <a:lstStyle/>
          <a:p>
            <a:r>
              <a:rPr lang="en-US" sz="2400">
                <a:effectLst>
                  <a:glow rad="38100">
                    <a:prstClr val="black">
                      <a:lumMod val="50000"/>
                      <a:lumOff val="50000"/>
                      <a:alpha val="20000"/>
                    </a:prstClr>
                  </a:glow>
                  <a:outerShdw blurRad="44450" dist="12700" dir="13860000" algn="tl" rotWithShape="0">
                    <a:srgbClr val="000000">
                      <a:alpha val="20000"/>
                    </a:srgbClr>
                  </a:outerShdw>
                </a:effectLst>
              </a:rPr>
              <a:t>KADİR GÖKDENİZ 20290344</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MEHMET ALPAY    20290310</a:t>
            </a:r>
          </a:p>
        </p:txBody>
      </p:sp>
    </p:spTree>
    <p:extLst>
      <p:ext uri="{BB962C8B-B14F-4D97-AF65-F5344CB8AC3E}">
        <p14:creationId xmlns:p14="http://schemas.microsoft.com/office/powerpoint/2010/main" val="368152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treemap chart&#10;&#10;Description automatically generated">
            <a:extLst>
              <a:ext uri="{FF2B5EF4-FFF2-40B4-BE49-F238E27FC236}">
                <a16:creationId xmlns:a16="http://schemas.microsoft.com/office/drawing/2014/main" id="{7096243C-2A87-2EF2-9252-9884315B10AE}"/>
              </a:ext>
            </a:extLst>
          </p:cNvPr>
          <p:cNvPicPr>
            <a:picLocks noGrp="1" noChangeAspect="1"/>
          </p:cNvPicPr>
          <p:nvPr>
            <p:ph idx="1"/>
          </p:nvPr>
        </p:nvPicPr>
        <p:blipFill>
          <a:blip r:embed="rId2"/>
          <a:stretch>
            <a:fillRect/>
          </a:stretch>
        </p:blipFill>
        <p:spPr>
          <a:xfrm>
            <a:off x="2168461" y="1717109"/>
            <a:ext cx="7599911" cy="4546609"/>
          </a:xfrm>
        </p:spPr>
      </p:pic>
      <p:sp>
        <p:nvSpPr>
          <p:cNvPr id="3" name="Metin kutusu 2">
            <a:extLst>
              <a:ext uri="{FF2B5EF4-FFF2-40B4-BE49-F238E27FC236}">
                <a16:creationId xmlns:a16="http://schemas.microsoft.com/office/drawing/2014/main" id="{96473584-3BCC-24E2-DFC6-E090DD163368}"/>
              </a:ext>
            </a:extLst>
          </p:cNvPr>
          <p:cNvSpPr txBox="1"/>
          <p:nvPr/>
        </p:nvSpPr>
        <p:spPr>
          <a:xfrm>
            <a:off x="1019967" y="1066049"/>
            <a:ext cx="113414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err="1">
                <a:solidFill>
                  <a:schemeClr val="accent4">
                    <a:lumMod val="40000"/>
                    <a:lumOff val="60000"/>
                  </a:schemeClr>
                </a:solidFill>
                <a:latin typeface="Calibri"/>
                <a:ea typeface="+mn-lt"/>
                <a:cs typeface="+mn-lt"/>
              </a:rPr>
              <a:t>The</a:t>
            </a:r>
            <a:r>
              <a:rPr lang="tr-TR" sz="2400" b="1">
                <a:solidFill>
                  <a:schemeClr val="accent4">
                    <a:lumMod val="40000"/>
                    <a:lumOff val="60000"/>
                  </a:schemeClr>
                </a:solidFill>
                <a:latin typeface="Calibri"/>
                <a:ea typeface="+mn-lt"/>
                <a:cs typeface="+mn-lt"/>
              </a:rPr>
              <a:t> </a:t>
            </a:r>
            <a:r>
              <a:rPr lang="tr-TR" sz="2400" b="1" err="1">
                <a:solidFill>
                  <a:schemeClr val="accent4">
                    <a:lumMod val="40000"/>
                    <a:lumOff val="60000"/>
                  </a:schemeClr>
                </a:solidFill>
                <a:latin typeface="Calibri"/>
                <a:ea typeface="+mn-lt"/>
                <a:cs typeface="+mn-lt"/>
              </a:rPr>
              <a:t>confusion</a:t>
            </a:r>
            <a:r>
              <a:rPr lang="tr-TR" sz="2400" b="1">
                <a:solidFill>
                  <a:schemeClr val="accent4">
                    <a:lumMod val="40000"/>
                    <a:lumOff val="60000"/>
                  </a:schemeClr>
                </a:solidFill>
                <a:latin typeface="Calibri"/>
                <a:ea typeface="+mn-lt"/>
                <a:cs typeface="+mn-lt"/>
              </a:rPr>
              <a:t> </a:t>
            </a:r>
            <a:r>
              <a:rPr lang="tr-TR" sz="2400" b="1" err="1">
                <a:solidFill>
                  <a:schemeClr val="accent4">
                    <a:lumMod val="40000"/>
                    <a:lumOff val="60000"/>
                  </a:schemeClr>
                </a:solidFill>
                <a:latin typeface="Calibri"/>
                <a:ea typeface="+mn-lt"/>
                <a:cs typeface="+mn-lt"/>
              </a:rPr>
              <a:t>matrix</a:t>
            </a:r>
            <a:r>
              <a:rPr lang="tr-TR" sz="2400" b="1">
                <a:solidFill>
                  <a:schemeClr val="accent4">
                    <a:lumMod val="40000"/>
                    <a:lumOff val="60000"/>
                  </a:schemeClr>
                </a:solidFill>
                <a:latin typeface="Calibri"/>
                <a:ea typeface="+mn-lt"/>
                <a:cs typeface="+mn-lt"/>
              </a:rPr>
              <a:t> </a:t>
            </a:r>
            <a:r>
              <a:rPr lang="tr-TR" sz="2400" b="1" err="1">
                <a:solidFill>
                  <a:schemeClr val="accent4">
                    <a:lumMod val="40000"/>
                    <a:lumOff val="60000"/>
                  </a:schemeClr>
                </a:solidFill>
                <a:latin typeface="Calibri"/>
                <a:ea typeface="+mn-lt"/>
                <a:cs typeface="+mn-lt"/>
              </a:rPr>
              <a:t>to</a:t>
            </a:r>
            <a:r>
              <a:rPr lang="tr-TR" sz="2400" b="1">
                <a:solidFill>
                  <a:schemeClr val="accent4">
                    <a:lumMod val="40000"/>
                    <a:lumOff val="60000"/>
                  </a:schemeClr>
                </a:solidFill>
                <a:latin typeface="Calibri"/>
                <a:ea typeface="+mn-lt"/>
                <a:cs typeface="+mn-lt"/>
              </a:rPr>
              <a:t> be </a:t>
            </a:r>
            <a:r>
              <a:rPr lang="tr-TR" sz="2400" b="1" err="1">
                <a:solidFill>
                  <a:schemeClr val="accent4">
                    <a:lumMod val="40000"/>
                    <a:lumOff val="60000"/>
                  </a:schemeClr>
                </a:solidFill>
                <a:latin typeface="Calibri"/>
                <a:ea typeface="+mn-lt"/>
                <a:cs typeface="+mn-lt"/>
              </a:rPr>
              <a:t>used</a:t>
            </a:r>
            <a:r>
              <a:rPr lang="tr-TR" sz="2400" b="1">
                <a:solidFill>
                  <a:schemeClr val="accent4">
                    <a:lumMod val="40000"/>
                    <a:lumOff val="60000"/>
                  </a:schemeClr>
                </a:solidFill>
                <a:latin typeface="Calibri"/>
                <a:ea typeface="+mn-lt"/>
                <a:cs typeface="+mn-lt"/>
              </a:rPr>
              <a:t> </a:t>
            </a:r>
            <a:r>
              <a:rPr lang="tr-TR" sz="2400" b="1" err="1">
                <a:solidFill>
                  <a:schemeClr val="accent4">
                    <a:lumMod val="40000"/>
                    <a:lumOff val="60000"/>
                  </a:schemeClr>
                </a:solidFill>
                <a:latin typeface="Calibri"/>
                <a:ea typeface="+mn-lt"/>
                <a:cs typeface="+mn-lt"/>
              </a:rPr>
              <a:t>for</a:t>
            </a:r>
            <a:r>
              <a:rPr lang="tr-TR" sz="2400" b="1">
                <a:solidFill>
                  <a:schemeClr val="accent4">
                    <a:lumMod val="40000"/>
                    <a:lumOff val="60000"/>
                  </a:schemeClr>
                </a:solidFill>
                <a:latin typeface="Calibri"/>
                <a:ea typeface="+mn-lt"/>
                <a:cs typeface="+mn-lt"/>
              </a:rPr>
              <a:t> </a:t>
            </a:r>
            <a:r>
              <a:rPr lang="tr-TR" sz="2400" b="1" err="1">
                <a:solidFill>
                  <a:schemeClr val="accent4">
                    <a:lumMod val="40000"/>
                    <a:lumOff val="60000"/>
                  </a:schemeClr>
                </a:solidFill>
                <a:latin typeface="Calibri"/>
                <a:ea typeface="+mn-lt"/>
                <a:cs typeface="+mn-lt"/>
              </a:rPr>
              <a:t>the</a:t>
            </a:r>
            <a:r>
              <a:rPr lang="tr-TR" sz="2400" b="1">
                <a:solidFill>
                  <a:schemeClr val="accent4">
                    <a:lumMod val="40000"/>
                    <a:lumOff val="60000"/>
                  </a:schemeClr>
                </a:solidFill>
                <a:latin typeface="Calibri"/>
                <a:ea typeface="+mn-lt"/>
                <a:cs typeface="+mn-lt"/>
              </a:rPr>
              <a:t> </a:t>
            </a:r>
            <a:r>
              <a:rPr lang="tr-TR" sz="2400" b="1" err="1">
                <a:solidFill>
                  <a:schemeClr val="accent4">
                    <a:lumMod val="40000"/>
                    <a:lumOff val="60000"/>
                  </a:schemeClr>
                </a:solidFill>
                <a:latin typeface="Calibri"/>
                <a:ea typeface="+mn-lt"/>
                <a:cs typeface="+mn-lt"/>
              </a:rPr>
              <a:t>trained</a:t>
            </a:r>
            <a:r>
              <a:rPr lang="tr-TR" sz="2400" b="1">
                <a:solidFill>
                  <a:schemeClr val="accent4">
                    <a:lumMod val="40000"/>
                    <a:lumOff val="60000"/>
                  </a:schemeClr>
                </a:solidFill>
                <a:latin typeface="Calibri"/>
                <a:ea typeface="+mn-lt"/>
                <a:cs typeface="+mn-lt"/>
              </a:rPr>
              <a:t> data is as </a:t>
            </a:r>
            <a:r>
              <a:rPr lang="tr-TR" sz="2400" b="1" err="1">
                <a:solidFill>
                  <a:schemeClr val="accent4">
                    <a:lumMod val="40000"/>
                    <a:lumOff val="60000"/>
                  </a:schemeClr>
                </a:solidFill>
                <a:latin typeface="Calibri"/>
                <a:ea typeface="+mn-lt"/>
                <a:cs typeface="+mn-lt"/>
              </a:rPr>
              <a:t>follows</a:t>
            </a:r>
            <a:r>
              <a:rPr lang="tr-TR" sz="2400" b="1">
                <a:solidFill>
                  <a:schemeClr val="accent4">
                    <a:lumMod val="40000"/>
                    <a:lumOff val="60000"/>
                  </a:schemeClr>
                </a:solidFill>
                <a:latin typeface="Calibri"/>
                <a:ea typeface="+mn-lt"/>
                <a:cs typeface="+mn-lt"/>
              </a:rPr>
              <a:t>.</a:t>
            </a:r>
            <a:endParaRPr lang="tr-TR" sz="2400" b="1">
              <a:solidFill>
                <a:schemeClr val="accent4">
                  <a:lumMod val="40000"/>
                  <a:lumOff val="60000"/>
                </a:schemeClr>
              </a:solidFill>
              <a:latin typeface="Calibri"/>
              <a:cs typeface="Calibri"/>
            </a:endParaRPr>
          </a:p>
        </p:txBody>
      </p:sp>
    </p:spTree>
    <p:extLst>
      <p:ext uri="{BB962C8B-B14F-4D97-AF65-F5344CB8AC3E}">
        <p14:creationId xmlns:p14="http://schemas.microsoft.com/office/powerpoint/2010/main" val="318230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3615CFAF-FA85-3D33-ACDB-F9C2CD1D41BE}"/>
              </a:ext>
            </a:extLst>
          </p:cNvPr>
          <p:cNvPicPr>
            <a:picLocks noGrp="1" noChangeAspect="1"/>
          </p:cNvPicPr>
          <p:nvPr>
            <p:ph idx="1"/>
          </p:nvPr>
        </p:nvPicPr>
        <p:blipFill>
          <a:blip r:embed="rId2"/>
          <a:stretch>
            <a:fillRect/>
          </a:stretch>
        </p:blipFill>
        <p:spPr>
          <a:xfrm>
            <a:off x="503624" y="2568387"/>
            <a:ext cx="6917564" cy="3599913"/>
          </a:xfrm>
        </p:spPr>
      </p:pic>
      <p:pic>
        <p:nvPicPr>
          <p:cNvPr id="5" name="Picture 5" descr="Chart, treemap chart&#10;&#10;Description automatically generated">
            <a:extLst>
              <a:ext uri="{FF2B5EF4-FFF2-40B4-BE49-F238E27FC236}">
                <a16:creationId xmlns:a16="http://schemas.microsoft.com/office/drawing/2014/main" id="{A2C9D287-D1B2-189B-79DA-35C7FB196107}"/>
              </a:ext>
            </a:extLst>
          </p:cNvPr>
          <p:cNvPicPr>
            <a:picLocks noChangeAspect="1"/>
          </p:cNvPicPr>
          <p:nvPr/>
        </p:nvPicPr>
        <p:blipFill>
          <a:blip r:embed="rId3"/>
          <a:stretch>
            <a:fillRect/>
          </a:stretch>
        </p:blipFill>
        <p:spPr>
          <a:xfrm>
            <a:off x="7618545" y="2465217"/>
            <a:ext cx="4137662" cy="3828587"/>
          </a:xfrm>
          <a:prstGeom prst="rect">
            <a:avLst/>
          </a:prstGeom>
        </p:spPr>
      </p:pic>
      <p:sp>
        <p:nvSpPr>
          <p:cNvPr id="3" name="Metin kutusu 2">
            <a:extLst>
              <a:ext uri="{FF2B5EF4-FFF2-40B4-BE49-F238E27FC236}">
                <a16:creationId xmlns:a16="http://schemas.microsoft.com/office/drawing/2014/main" id="{0DCE53CB-E345-DDDF-E78B-DF2FDC1BFCB3}"/>
              </a:ext>
            </a:extLst>
          </p:cNvPr>
          <p:cNvSpPr txBox="1"/>
          <p:nvPr/>
        </p:nvSpPr>
        <p:spPr>
          <a:xfrm>
            <a:off x="827029" y="742865"/>
            <a:ext cx="98971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err="1">
                <a:solidFill>
                  <a:schemeClr val="accent4">
                    <a:lumMod val="40000"/>
                    <a:lumOff val="60000"/>
                  </a:schemeClr>
                </a:solidFill>
                <a:latin typeface="Calibri"/>
                <a:ea typeface="+mn-lt"/>
                <a:cs typeface="+mn-lt"/>
              </a:rPr>
              <a:t>Finally</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match</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data in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trained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dataset</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created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with</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test data </a:t>
            </a:r>
            <a:r>
              <a:rPr lang="tr-TR" sz="2400" err="1">
                <a:solidFill>
                  <a:schemeClr val="accent4">
                    <a:lumMod val="40000"/>
                    <a:lumOff val="60000"/>
                  </a:schemeClr>
                </a:solidFill>
                <a:latin typeface="Calibri"/>
                <a:ea typeface="+mn-lt"/>
                <a:cs typeface="+mn-lt"/>
              </a:rPr>
              <a:t>to</a:t>
            </a:r>
            <a:r>
              <a:rPr lang="tr-TR" sz="2400">
                <a:solidFill>
                  <a:schemeClr val="accent4">
                    <a:lumMod val="40000"/>
                    <a:lumOff val="60000"/>
                  </a:schemeClr>
                </a:solidFill>
                <a:latin typeface="Calibri"/>
                <a:ea typeface="+mn-lt"/>
                <a:cs typeface="+mn-lt"/>
              </a:rPr>
              <a:t> test it.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results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are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composed</a:t>
            </a:r>
            <a:r>
              <a:rPr lang="tr-TR" sz="2400">
                <a:solidFill>
                  <a:schemeClr val="accent4">
                    <a:lumMod val="40000"/>
                    <a:lumOff val="60000"/>
                  </a:schemeClr>
                </a:solidFill>
                <a:latin typeface="Calibri"/>
                <a:ea typeface="+mn-lt"/>
                <a:cs typeface="+mn-lt"/>
              </a:rPr>
              <a:t> of </a:t>
            </a:r>
            <a:r>
              <a:rPr lang="tr-TR" sz="2400" err="1">
                <a:solidFill>
                  <a:schemeClr val="accent4">
                    <a:lumMod val="40000"/>
                    <a:lumOff val="60000"/>
                  </a:schemeClr>
                </a:solidFill>
                <a:latin typeface="Calibri"/>
                <a:ea typeface="+mn-lt"/>
                <a:cs typeface="+mn-lt"/>
              </a:rPr>
              <a:t>zeros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and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ones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test data is </a:t>
            </a:r>
            <a:r>
              <a:rPr lang="tr-TR" sz="2400" err="1">
                <a:solidFill>
                  <a:schemeClr val="accent4">
                    <a:lumMod val="40000"/>
                    <a:lumOff val="60000"/>
                  </a:schemeClr>
                </a:solidFill>
                <a:latin typeface="Calibri"/>
                <a:ea typeface="+mn-lt"/>
                <a:cs typeface="+mn-lt"/>
              </a:rPr>
              <a:t>finally</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placed</a:t>
            </a:r>
            <a:r>
              <a:rPr lang="tr-TR" sz="2400">
                <a:solidFill>
                  <a:schemeClr val="accent4">
                    <a:lumMod val="40000"/>
                    <a:lumOff val="60000"/>
                  </a:schemeClr>
                </a:solidFill>
                <a:latin typeface="Calibri"/>
                <a:ea typeface="+mn-lt"/>
                <a:cs typeface="+mn-lt"/>
              </a:rPr>
              <a:t> in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confusion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matrix.The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result</a:t>
            </a:r>
            <a:r>
              <a:rPr lang="tr-TR" sz="2400">
                <a:solidFill>
                  <a:schemeClr val="accent4">
                    <a:lumMod val="40000"/>
                    <a:lumOff val="60000"/>
                  </a:schemeClr>
                </a:solidFill>
                <a:latin typeface="Calibri"/>
                <a:ea typeface="+mn-lt"/>
                <a:cs typeface="+mn-lt"/>
              </a:rPr>
              <a:t> is in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photo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below</a:t>
            </a:r>
            <a:r>
              <a:rPr lang="tr-TR" sz="2400">
                <a:solidFill>
                  <a:schemeClr val="accent4">
                    <a:lumMod val="40000"/>
                    <a:lumOff val="60000"/>
                  </a:schemeClr>
                </a:solidFill>
                <a:latin typeface="Calibri"/>
                <a:ea typeface="+mn-lt"/>
                <a:cs typeface="+mn-lt"/>
              </a:rPr>
              <a:t>.</a:t>
            </a:r>
            <a:endParaRPr lang="tr-TR" sz="2400">
              <a:solidFill>
                <a:schemeClr val="accent4">
                  <a:lumMod val="40000"/>
                  <a:lumOff val="60000"/>
                </a:schemeClr>
              </a:solidFill>
              <a:latin typeface="Calibri"/>
              <a:cs typeface="Calibri"/>
            </a:endParaRPr>
          </a:p>
        </p:txBody>
      </p:sp>
    </p:spTree>
    <p:extLst>
      <p:ext uri="{BB962C8B-B14F-4D97-AF65-F5344CB8AC3E}">
        <p14:creationId xmlns:p14="http://schemas.microsoft.com/office/powerpoint/2010/main" val="93385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C821-3615-AB4A-0F1A-6C9805BD6415}"/>
              </a:ext>
            </a:extLst>
          </p:cNvPr>
          <p:cNvSpPr>
            <a:spLocks noGrp="1"/>
          </p:cNvSpPr>
          <p:nvPr>
            <p:ph type="title"/>
          </p:nvPr>
        </p:nvSpPr>
        <p:spPr>
          <a:xfrm>
            <a:off x="974179" y="714375"/>
            <a:ext cx="3332955" cy="5076826"/>
          </a:xfrm>
        </p:spPr>
        <p:txBody>
          <a:bodyPr anchor="ctr">
            <a:normAutofit/>
          </a:bodyPr>
          <a:lstStyle/>
          <a:p>
            <a:r>
              <a:rPr lang="en-US" sz="4000">
                <a:latin typeface="Calibri"/>
                <a:cs typeface="Calibri"/>
              </a:rPr>
              <a:t>KAGGLE APPLE REVENUE DATASET</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C4DD7543-8E48-8E1D-9E7F-3CB4D054EA5A}"/>
              </a:ext>
            </a:extLst>
          </p:cNvPr>
          <p:cNvSpPr>
            <a:spLocks noGrp="1"/>
          </p:cNvSpPr>
          <p:nvPr>
            <p:ph idx="1"/>
          </p:nvPr>
        </p:nvSpPr>
        <p:spPr>
          <a:xfrm>
            <a:off x="4973046" y="714375"/>
            <a:ext cx="6253751" cy="5076825"/>
          </a:xfrm>
        </p:spPr>
        <p:txBody>
          <a:bodyPr vert="horz" lIns="91440" tIns="45720" rIns="91440" bIns="45720" rtlCol="0">
            <a:normAutofit/>
          </a:bodyPr>
          <a:lstStyle/>
          <a:p>
            <a:r>
              <a:rPr lang="en-US" b="1">
                <a:solidFill>
                  <a:schemeClr val="accent4">
                    <a:lumMod val="40000"/>
                    <a:lumOff val="60000"/>
                  </a:schemeClr>
                </a:solidFill>
                <a:latin typeface="Calibri"/>
                <a:ea typeface="+mn-lt"/>
                <a:cs typeface="+mn-lt"/>
              </a:rPr>
              <a:t>Before starting the project, Ice cream shop dataset, Netflix dataset, Starbucks dataset etc. We have dealt with many different datasets, but we did not prefer them because of the insufficient information transferred in some datasets. After training our program on some other datasets, we decided not to select these datasets as there was no binary system in the dataset we needed to test. At the end of the day, we chose to work with the Kaggle Apple Revenue dataset, as we found a large 42-year-old Apple dataset that was previously worked on.</a:t>
            </a:r>
            <a:endParaRPr lang="en-US" b="1">
              <a:solidFill>
                <a:schemeClr val="accent4">
                  <a:lumMod val="40000"/>
                  <a:lumOff val="60000"/>
                </a:schemeClr>
              </a:solidFill>
              <a:latin typeface="Calibri"/>
              <a:cs typeface="Calibri"/>
            </a:endParaRPr>
          </a:p>
        </p:txBody>
      </p:sp>
    </p:spTree>
    <p:extLst>
      <p:ext uri="{BB962C8B-B14F-4D97-AF65-F5344CB8AC3E}">
        <p14:creationId xmlns:p14="http://schemas.microsoft.com/office/powerpoint/2010/main" val="196005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D1A7-F2D2-8D66-1A01-C7C62090107A}"/>
              </a:ext>
            </a:extLst>
          </p:cNvPr>
          <p:cNvSpPr>
            <a:spLocks noGrp="1"/>
          </p:cNvSpPr>
          <p:nvPr>
            <p:ph type="title"/>
          </p:nvPr>
        </p:nvSpPr>
        <p:spPr>
          <a:xfrm>
            <a:off x="550110" y="588583"/>
            <a:ext cx="11063467" cy="3078681"/>
          </a:xfrm>
        </p:spPr>
        <p:txBody>
          <a:bodyPr>
            <a:normAutofit fontScale="90000"/>
          </a:bodyPr>
          <a:lstStyle/>
          <a:p>
            <a:pPr>
              <a:spcBef>
                <a:spcPts val="0"/>
              </a:spcBef>
            </a:pPr>
            <a:r>
              <a:rPr lang="en-US" sz="2400" cap="none">
                <a:solidFill>
                  <a:schemeClr val="accent4">
                    <a:lumMod val="40000"/>
                    <a:lumOff val="60000"/>
                  </a:schemeClr>
                </a:solidFill>
                <a:latin typeface="Calibri"/>
                <a:ea typeface="+mj-lt"/>
                <a:cs typeface="+mj-lt"/>
              </a:rPr>
              <a:t>1. Before we started to write the code of our program, we first imported libraries such as </a:t>
            </a:r>
            <a:r>
              <a:rPr lang="en-US" sz="2400" cap="none" err="1">
                <a:solidFill>
                  <a:schemeClr val="accent4">
                    <a:lumMod val="40000"/>
                    <a:lumOff val="60000"/>
                  </a:schemeClr>
                </a:solidFill>
                <a:latin typeface="Calibri"/>
                <a:ea typeface="+mj-lt"/>
                <a:cs typeface="+mj-lt"/>
              </a:rPr>
              <a:t>numpy</a:t>
            </a:r>
            <a:r>
              <a:rPr lang="en-US" sz="2400" cap="none">
                <a:solidFill>
                  <a:schemeClr val="accent4">
                    <a:lumMod val="40000"/>
                    <a:lumOff val="60000"/>
                  </a:schemeClr>
                </a:solidFill>
                <a:latin typeface="Calibri"/>
                <a:ea typeface="+mj-lt"/>
                <a:cs typeface="+mj-lt"/>
              </a:rPr>
              <a:t>, pandas, seaborn, matplotlib, scikit-learn into our program. We used the pandas library to import the dataset in csv format into our program and to create the </a:t>
            </a:r>
            <a:r>
              <a:rPr lang="en-US" sz="2400" cap="none" err="1">
                <a:solidFill>
                  <a:schemeClr val="accent4">
                    <a:lumMod val="40000"/>
                    <a:lumOff val="60000"/>
                  </a:schemeClr>
                </a:solidFill>
                <a:latin typeface="Calibri"/>
                <a:ea typeface="+mj-lt"/>
                <a:cs typeface="+mj-lt"/>
              </a:rPr>
              <a:t>dataframe</a:t>
            </a:r>
            <a:r>
              <a:rPr lang="en-US" sz="2400" cap="none">
                <a:solidFill>
                  <a:schemeClr val="accent4">
                    <a:lumMod val="40000"/>
                    <a:lumOff val="60000"/>
                  </a:schemeClr>
                </a:solidFill>
                <a:latin typeface="Calibri"/>
                <a:ea typeface="+mj-lt"/>
                <a:cs typeface="+mj-lt"/>
              </a:rPr>
              <a:t>. We used the libraries called seaborn and matplotlib for graphing and confusion matrix suppression. we used the scikit-learn library for logistic regression and confusion matrix, and also to separate our data as train and</a:t>
            </a:r>
            <a:r>
              <a:rPr lang="en-US" cap="none">
                <a:solidFill>
                  <a:schemeClr val="accent4">
                    <a:lumMod val="40000"/>
                    <a:lumOff val="60000"/>
                  </a:schemeClr>
                </a:solidFill>
                <a:latin typeface="Calibri"/>
                <a:ea typeface="+mj-lt"/>
                <a:cs typeface="+mj-lt"/>
              </a:rPr>
              <a:t> </a:t>
            </a:r>
            <a:r>
              <a:rPr lang="en-US" sz="2400" cap="none">
                <a:solidFill>
                  <a:schemeClr val="accent4">
                    <a:lumMod val="40000"/>
                    <a:lumOff val="60000"/>
                  </a:schemeClr>
                </a:solidFill>
                <a:latin typeface="Calibri"/>
                <a:ea typeface="+mj-lt"/>
                <a:cs typeface="+mj-lt"/>
              </a:rPr>
              <a:t>test at a certain rate.</a:t>
            </a:r>
            <a:br>
              <a:rPr lang="en-US" sz="2400" cap="none">
                <a:latin typeface="Calibri"/>
                <a:ea typeface="+mj-lt"/>
                <a:cs typeface="+mj-lt"/>
              </a:rPr>
            </a:br>
            <a:r>
              <a:rPr lang="en-US" sz="2400" cap="none">
                <a:solidFill>
                  <a:schemeClr val="accent4">
                    <a:lumMod val="40000"/>
                    <a:lumOff val="60000"/>
                  </a:schemeClr>
                </a:solidFill>
                <a:latin typeface="Calibri"/>
                <a:ea typeface="+mj-lt"/>
                <a:cs typeface="+mj-lt"/>
              </a:rPr>
              <a:t>2. After importing the necessary modules, we first transferred the data set to the program with the </a:t>
            </a:r>
            <a:r>
              <a:rPr lang="en-US" sz="2400" cap="none" err="1">
                <a:solidFill>
                  <a:schemeClr val="accent4">
                    <a:lumMod val="40000"/>
                    <a:lumOff val="60000"/>
                  </a:schemeClr>
                </a:solidFill>
                <a:latin typeface="Calibri"/>
                <a:ea typeface="+mj-lt"/>
                <a:cs typeface="+mj-lt"/>
              </a:rPr>
              <a:t>read_csv</a:t>
            </a:r>
            <a:r>
              <a:rPr lang="en-US" sz="2400" cap="none">
                <a:solidFill>
                  <a:schemeClr val="accent4">
                    <a:lumMod val="40000"/>
                    <a:lumOff val="60000"/>
                  </a:schemeClr>
                </a:solidFill>
                <a:latin typeface="Calibri"/>
                <a:ea typeface="+mj-lt"/>
                <a:cs typeface="+mj-lt"/>
              </a:rPr>
              <a:t> function and printed the head part.</a:t>
            </a:r>
            <a:endParaRPr lang="en-US" sz="2400" cap="none">
              <a:solidFill>
                <a:schemeClr val="accent4">
                  <a:lumMod val="40000"/>
                  <a:lumOff val="60000"/>
                </a:schemeClr>
              </a:solidFill>
              <a:latin typeface="Calibri"/>
              <a:cs typeface="Calibri"/>
            </a:endParaRPr>
          </a:p>
        </p:txBody>
      </p:sp>
      <p:pic>
        <p:nvPicPr>
          <p:cNvPr id="4" name="Picture 4" descr="Text&#10;&#10;Description automatically generated">
            <a:extLst>
              <a:ext uri="{FF2B5EF4-FFF2-40B4-BE49-F238E27FC236}">
                <a16:creationId xmlns:a16="http://schemas.microsoft.com/office/drawing/2014/main" id="{ED5D615F-D995-071E-B8D6-A93E126F1AE4}"/>
              </a:ext>
            </a:extLst>
          </p:cNvPr>
          <p:cNvPicPr>
            <a:picLocks noGrp="1" noChangeAspect="1"/>
          </p:cNvPicPr>
          <p:nvPr>
            <p:ph idx="1"/>
          </p:nvPr>
        </p:nvPicPr>
        <p:blipFill>
          <a:blip r:embed="rId2"/>
          <a:stretch>
            <a:fillRect/>
          </a:stretch>
        </p:blipFill>
        <p:spPr>
          <a:xfrm>
            <a:off x="837197" y="4051194"/>
            <a:ext cx="5626535" cy="2658257"/>
          </a:xfrm>
        </p:spPr>
      </p:pic>
      <p:pic>
        <p:nvPicPr>
          <p:cNvPr id="5" name="Picture 5" descr="Table&#10;&#10;Description automatically generated">
            <a:extLst>
              <a:ext uri="{FF2B5EF4-FFF2-40B4-BE49-F238E27FC236}">
                <a16:creationId xmlns:a16="http://schemas.microsoft.com/office/drawing/2014/main" id="{835EA13A-EA8B-AA7A-84FA-790B58837208}"/>
              </a:ext>
            </a:extLst>
          </p:cNvPr>
          <p:cNvPicPr>
            <a:picLocks noChangeAspect="1"/>
          </p:cNvPicPr>
          <p:nvPr/>
        </p:nvPicPr>
        <p:blipFill>
          <a:blip r:embed="rId3"/>
          <a:stretch>
            <a:fillRect/>
          </a:stretch>
        </p:blipFill>
        <p:spPr>
          <a:xfrm>
            <a:off x="6695537" y="4053771"/>
            <a:ext cx="5123144" cy="2658362"/>
          </a:xfrm>
          <a:prstGeom prst="rect">
            <a:avLst/>
          </a:prstGeom>
        </p:spPr>
      </p:pic>
    </p:spTree>
    <p:extLst>
      <p:ext uri="{BB962C8B-B14F-4D97-AF65-F5344CB8AC3E}">
        <p14:creationId xmlns:p14="http://schemas.microsoft.com/office/powerpoint/2010/main" val="158554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0D86-6121-5581-706D-3BCE0250EEE0}"/>
              </a:ext>
            </a:extLst>
          </p:cNvPr>
          <p:cNvSpPr>
            <a:spLocks noGrp="1"/>
          </p:cNvSpPr>
          <p:nvPr>
            <p:ph type="title"/>
          </p:nvPr>
        </p:nvSpPr>
        <p:spPr>
          <a:xfrm>
            <a:off x="1159738" y="6513"/>
            <a:ext cx="10801922" cy="2458555"/>
          </a:xfrm>
        </p:spPr>
        <p:txBody>
          <a:bodyPr>
            <a:normAutofit/>
          </a:bodyPr>
          <a:lstStyle/>
          <a:p>
            <a:br>
              <a:rPr lang="en-US" sz="2400" b="0">
                <a:ea typeface="+mj-lt"/>
                <a:cs typeface="+mj-lt"/>
              </a:rPr>
            </a:br>
            <a:r>
              <a:rPr lang="en-US" sz="2400" cap="none">
                <a:solidFill>
                  <a:schemeClr val="accent4">
                    <a:lumMod val="40000"/>
                    <a:lumOff val="60000"/>
                  </a:schemeClr>
                </a:solidFill>
                <a:latin typeface="Calibri"/>
                <a:ea typeface="+mj-lt"/>
                <a:cs typeface="+mj-lt"/>
              </a:rPr>
              <a:t>The describe function evaluates each feature of the dataset in terms of features such as count, mean, standard deviation, min, max and prints it in a table. When we apply this function to our data set, we see that the describe function works for each of the open, high, low, close, volume, profit or not parts.</a:t>
            </a:r>
            <a:endParaRPr lang="en-US" sz="2400" cap="none">
              <a:solidFill>
                <a:schemeClr val="accent4">
                  <a:lumMod val="40000"/>
                  <a:lumOff val="60000"/>
                </a:schemeClr>
              </a:solidFill>
              <a:latin typeface="Calibri"/>
              <a:cs typeface="Calibri"/>
            </a:endParaRPr>
          </a:p>
        </p:txBody>
      </p:sp>
      <p:pic>
        <p:nvPicPr>
          <p:cNvPr id="4" name="Picture 4" descr="Table&#10;&#10;Description automatically generated">
            <a:extLst>
              <a:ext uri="{FF2B5EF4-FFF2-40B4-BE49-F238E27FC236}">
                <a16:creationId xmlns:a16="http://schemas.microsoft.com/office/drawing/2014/main" id="{4E2228DD-26B2-CFA6-FA63-8B59F3618F28}"/>
              </a:ext>
            </a:extLst>
          </p:cNvPr>
          <p:cNvPicPr>
            <a:picLocks noGrp="1" noChangeAspect="1"/>
          </p:cNvPicPr>
          <p:nvPr>
            <p:ph idx="1"/>
          </p:nvPr>
        </p:nvPicPr>
        <p:blipFill>
          <a:blip r:embed="rId2"/>
          <a:stretch>
            <a:fillRect/>
          </a:stretch>
        </p:blipFill>
        <p:spPr>
          <a:xfrm>
            <a:off x="2668704" y="2899295"/>
            <a:ext cx="7028871" cy="3129335"/>
          </a:xfrm>
        </p:spPr>
      </p:pic>
    </p:spTree>
    <p:extLst>
      <p:ext uri="{BB962C8B-B14F-4D97-AF65-F5344CB8AC3E}">
        <p14:creationId xmlns:p14="http://schemas.microsoft.com/office/powerpoint/2010/main" val="64229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E239-3CC8-D383-9F74-1D95FB0ADCCC}"/>
              </a:ext>
            </a:extLst>
          </p:cNvPr>
          <p:cNvSpPr>
            <a:spLocks noGrp="1"/>
          </p:cNvSpPr>
          <p:nvPr>
            <p:ph type="title"/>
          </p:nvPr>
        </p:nvSpPr>
        <p:spPr>
          <a:xfrm>
            <a:off x="1472888" y="6513"/>
            <a:ext cx="10718416" cy="1957515"/>
          </a:xfrm>
        </p:spPr>
        <p:txBody>
          <a:bodyPr>
            <a:normAutofit/>
          </a:bodyPr>
          <a:lstStyle/>
          <a:p>
            <a:br>
              <a:rPr lang="en-US" sz="2800">
                <a:ea typeface="+mj-lt"/>
                <a:cs typeface="+mj-lt"/>
              </a:rPr>
            </a:br>
            <a:r>
              <a:rPr lang="en-US" sz="2400" cap="none">
                <a:solidFill>
                  <a:schemeClr val="accent4">
                    <a:lumMod val="40000"/>
                    <a:lumOff val="60000"/>
                  </a:schemeClr>
                </a:solidFill>
                <a:latin typeface="Calibri"/>
                <a:ea typeface="+mj-lt"/>
                <a:cs typeface="+mj-lt"/>
              </a:rPr>
              <a:t>The graphs we see below are printed using the seaborn and matplotlib modules, and the open and low values are printed on the x-axis by pulling the data from the </a:t>
            </a:r>
            <a:r>
              <a:rPr lang="en-US" sz="2400" cap="none" err="1">
                <a:solidFill>
                  <a:schemeClr val="accent4">
                    <a:lumMod val="40000"/>
                    <a:lumOff val="60000"/>
                  </a:schemeClr>
                </a:solidFill>
                <a:latin typeface="Calibri"/>
                <a:ea typeface="+mj-lt"/>
                <a:cs typeface="+mj-lt"/>
              </a:rPr>
              <a:t>dataframe</a:t>
            </a:r>
            <a:r>
              <a:rPr lang="en-US" sz="2400" cap="none">
                <a:solidFill>
                  <a:schemeClr val="accent4">
                    <a:lumMod val="40000"/>
                    <a:lumOff val="60000"/>
                  </a:schemeClr>
                </a:solidFill>
                <a:latin typeface="Calibri"/>
                <a:ea typeface="+mj-lt"/>
                <a:cs typeface="+mj-lt"/>
              </a:rPr>
              <a:t>.</a:t>
            </a:r>
            <a:endParaRPr lang="en-US" sz="2400" cap="none">
              <a:solidFill>
                <a:schemeClr val="accent4">
                  <a:lumMod val="40000"/>
                  <a:lumOff val="60000"/>
                </a:schemeClr>
              </a:solidFill>
              <a:latin typeface="Calibri"/>
              <a:cs typeface="Calibri"/>
            </a:endParaRPr>
          </a:p>
        </p:txBody>
      </p:sp>
      <p:pic>
        <p:nvPicPr>
          <p:cNvPr id="4" name="Picture 4" descr="Chart, histogram&#10;&#10;Description automatically generated">
            <a:extLst>
              <a:ext uri="{FF2B5EF4-FFF2-40B4-BE49-F238E27FC236}">
                <a16:creationId xmlns:a16="http://schemas.microsoft.com/office/drawing/2014/main" id="{20BAA615-75F5-BA2A-774F-9A5583C98A28}"/>
              </a:ext>
            </a:extLst>
          </p:cNvPr>
          <p:cNvPicPr>
            <a:picLocks noGrp="1" noChangeAspect="1"/>
          </p:cNvPicPr>
          <p:nvPr>
            <p:ph idx="1"/>
          </p:nvPr>
        </p:nvPicPr>
        <p:blipFill>
          <a:blip r:embed="rId2"/>
          <a:stretch>
            <a:fillRect/>
          </a:stretch>
        </p:blipFill>
        <p:spPr>
          <a:xfrm>
            <a:off x="1865196" y="2452290"/>
            <a:ext cx="4234456" cy="3926152"/>
          </a:xfrm>
        </p:spPr>
      </p:pic>
      <p:pic>
        <p:nvPicPr>
          <p:cNvPr id="5" name="Picture 5" descr="Chart, histogram&#10;&#10;Description automatically generated">
            <a:extLst>
              <a:ext uri="{FF2B5EF4-FFF2-40B4-BE49-F238E27FC236}">
                <a16:creationId xmlns:a16="http://schemas.microsoft.com/office/drawing/2014/main" id="{CA213A12-C012-9046-49A4-FA95EE367C10}"/>
              </a:ext>
            </a:extLst>
          </p:cNvPr>
          <p:cNvPicPr>
            <a:picLocks noChangeAspect="1"/>
          </p:cNvPicPr>
          <p:nvPr/>
        </p:nvPicPr>
        <p:blipFill>
          <a:blip r:embed="rId3"/>
          <a:stretch>
            <a:fillRect/>
          </a:stretch>
        </p:blipFill>
        <p:spPr>
          <a:xfrm>
            <a:off x="6968648" y="2450588"/>
            <a:ext cx="4235884" cy="3929673"/>
          </a:xfrm>
          <a:prstGeom prst="rect">
            <a:avLst/>
          </a:prstGeom>
        </p:spPr>
      </p:pic>
    </p:spTree>
    <p:extLst>
      <p:ext uri="{BB962C8B-B14F-4D97-AF65-F5344CB8AC3E}">
        <p14:creationId xmlns:p14="http://schemas.microsoft.com/office/powerpoint/2010/main" val="239107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83C3-AF2B-AC41-D0F1-0580EDE91AEB}"/>
              </a:ext>
            </a:extLst>
          </p:cNvPr>
          <p:cNvSpPr>
            <a:spLocks noGrp="1"/>
          </p:cNvSpPr>
          <p:nvPr>
            <p:ph type="title"/>
          </p:nvPr>
        </p:nvSpPr>
        <p:spPr>
          <a:xfrm>
            <a:off x="1159738" y="48267"/>
            <a:ext cx="10906305" cy="2249787"/>
          </a:xfrm>
        </p:spPr>
        <p:txBody>
          <a:bodyPr>
            <a:noAutofit/>
          </a:bodyPr>
          <a:lstStyle/>
          <a:p>
            <a:r>
              <a:rPr lang="en-US" sz="2400" cap="none">
                <a:solidFill>
                  <a:schemeClr val="accent4">
                    <a:lumMod val="40000"/>
                    <a:lumOff val="60000"/>
                  </a:schemeClr>
                </a:solidFill>
                <a:latin typeface="Calibri"/>
                <a:ea typeface="+mj-lt"/>
                <a:cs typeface="+mj-lt"/>
              </a:rPr>
              <a:t>This part is processed in the same logic as the previous page. Thanks to the seaborn and matplotlib modules, the close rate and the company's daily volume values are displayed in a graphic form. This and the previous page can be evaluated in different ways, but the main purpose is to try to increase the learning rate by using visual content.</a:t>
            </a:r>
            <a:endParaRPr lang="en-US" sz="2400" cap="none">
              <a:solidFill>
                <a:schemeClr val="accent4">
                  <a:lumMod val="40000"/>
                  <a:lumOff val="60000"/>
                </a:schemeClr>
              </a:solidFill>
              <a:latin typeface="Calibri"/>
              <a:cs typeface="Calibri"/>
            </a:endParaRPr>
          </a:p>
        </p:txBody>
      </p:sp>
      <p:pic>
        <p:nvPicPr>
          <p:cNvPr id="4" name="Picture 4" descr="Chart, histogram&#10;&#10;Description automatically generated">
            <a:extLst>
              <a:ext uri="{FF2B5EF4-FFF2-40B4-BE49-F238E27FC236}">
                <a16:creationId xmlns:a16="http://schemas.microsoft.com/office/drawing/2014/main" id="{235230F2-8BBD-E0A3-98DA-09CF3AB20B61}"/>
              </a:ext>
            </a:extLst>
          </p:cNvPr>
          <p:cNvPicPr>
            <a:picLocks noGrp="1" noChangeAspect="1"/>
          </p:cNvPicPr>
          <p:nvPr>
            <p:ph idx="1"/>
          </p:nvPr>
        </p:nvPicPr>
        <p:blipFill>
          <a:blip r:embed="rId2"/>
          <a:stretch>
            <a:fillRect/>
          </a:stretch>
        </p:blipFill>
        <p:spPr>
          <a:xfrm>
            <a:off x="1501782" y="2452290"/>
            <a:ext cx="4397615" cy="4228864"/>
          </a:xfrm>
        </p:spPr>
      </p:pic>
      <p:pic>
        <p:nvPicPr>
          <p:cNvPr id="5" name="Picture 5" descr="Chart, histogram&#10;&#10;Description automatically generated">
            <a:extLst>
              <a:ext uri="{FF2B5EF4-FFF2-40B4-BE49-F238E27FC236}">
                <a16:creationId xmlns:a16="http://schemas.microsoft.com/office/drawing/2014/main" id="{ADDA9099-D6B2-071A-AD75-E6B342F25DC8}"/>
              </a:ext>
            </a:extLst>
          </p:cNvPr>
          <p:cNvPicPr>
            <a:picLocks noChangeAspect="1"/>
          </p:cNvPicPr>
          <p:nvPr/>
        </p:nvPicPr>
        <p:blipFill>
          <a:blip r:embed="rId3"/>
          <a:stretch>
            <a:fillRect/>
          </a:stretch>
        </p:blipFill>
        <p:spPr>
          <a:xfrm>
            <a:off x="6989525" y="2449441"/>
            <a:ext cx="4507280" cy="4234679"/>
          </a:xfrm>
          <a:prstGeom prst="rect">
            <a:avLst/>
          </a:prstGeom>
        </p:spPr>
      </p:pic>
    </p:spTree>
    <p:extLst>
      <p:ext uri="{BB962C8B-B14F-4D97-AF65-F5344CB8AC3E}">
        <p14:creationId xmlns:p14="http://schemas.microsoft.com/office/powerpoint/2010/main" val="4824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B117008-810E-9F4F-DBB0-974E023DC9E9}"/>
              </a:ext>
            </a:extLst>
          </p:cNvPr>
          <p:cNvSpPr>
            <a:spLocks noGrp="1"/>
          </p:cNvSpPr>
          <p:nvPr>
            <p:ph idx="1"/>
          </p:nvPr>
        </p:nvSpPr>
        <p:spPr>
          <a:xfrm>
            <a:off x="37769" y="1758862"/>
            <a:ext cx="6667628" cy="3738195"/>
          </a:xfrm>
        </p:spPr>
        <p:txBody>
          <a:bodyPr anchor="t">
            <a:normAutofit/>
          </a:bodyPr>
          <a:lstStyle/>
          <a:p>
            <a:r>
              <a:rPr lang="en-US" sz="2400">
                <a:solidFill>
                  <a:schemeClr val="accent4">
                    <a:lumMod val="40000"/>
                    <a:lumOff val="6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date and volume parts do not mean anything to train the model, so we first drop them with the drop function. apart from this, we also include the profit or not part in the drop function as an extra, the reason for this is to create two different training test structures. we assign the profit or not part to the y variable and the other parts to the x variable.</a:t>
            </a:r>
            <a:endParaRPr lang="en-US" sz="2400">
              <a:solidFill>
                <a:schemeClr val="accent4">
                  <a:lumMod val="40000"/>
                  <a:lumOff val="60000"/>
                </a:schemeClr>
              </a:solidFill>
              <a:latin typeface="Calibri"/>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B799BEE5-A596-2377-EA28-4E67D0003AC8}"/>
              </a:ext>
            </a:extLst>
          </p:cNvPr>
          <p:cNvPicPr>
            <a:picLocks noChangeAspect="1"/>
          </p:cNvPicPr>
          <p:nvPr/>
        </p:nvPicPr>
        <p:blipFill>
          <a:blip r:embed="rId3"/>
          <a:stretch>
            <a:fillRect/>
          </a:stretch>
        </p:blipFill>
        <p:spPr>
          <a:xfrm>
            <a:off x="6697694" y="1803827"/>
            <a:ext cx="5424041" cy="322889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1484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BF7D-A5DD-CFF2-3740-21E638404BC5}"/>
              </a:ext>
            </a:extLst>
          </p:cNvPr>
          <p:cNvSpPr>
            <a:spLocks noGrp="1"/>
          </p:cNvSpPr>
          <p:nvPr>
            <p:ph type="title"/>
          </p:nvPr>
        </p:nvSpPr>
        <p:spPr>
          <a:xfrm>
            <a:off x="1206600" y="234953"/>
            <a:ext cx="9764604" cy="4332566"/>
          </a:xfrm>
        </p:spPr>
        <p:txBody>
          <a:bodyPr vert="horz" lIns="91440" tIns="45720" rIns="91440" bIns="45720" rtlCol="0" anchor="b">
            <a:noAutofit/>
          </a:bodyPr>
          <a:lstStyle/>
          <a:p>
            <a:pPr algn="ctr">
              <a:lnSpc>
                <a:spcPct val="90000"/>
              </a:lnSpc>
            </a:pP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In the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train_test_split</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function, we divide the x and y structures that we created in the previous slide into four different structures as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x_train</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x_test</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y_train</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y_test</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Giving the shuffle parameter to the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train_test_split</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function is one of the ways to increase the accuracy rate, because it takes data randomly and breaks the sequential build logic. The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test_size</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value is set to 0.35, which means that 35% of the dataset is reserved for testing and 65% is reserved for training. This part is completely optional, but we think this is the best ratio for this dataset. On the other hand,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random_state</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is used to divide the data set from the same parts, and thanks to this parameter, we always get the same accuracy value. The reason the </a:t>
            </a:r>
            <a:r>
              <a:rPr lang="en-US" sz="2400" cap="none" err="1">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random_state</a:t>
            </a:r>
            <a:r>
              <a:rPr lang="en-US" sz="2400" cap="none">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 parameter is 42 is because this value is thought to have a special meaning</a:t>
            </a:r>
            <a:r>
              <a:rPr lang="en-US" sz="2400">
                <a:solidFill>
                  <a:schemeClr val="accent4">
                    <a:lumMod val="40000"/>
                    <a:lumOff val="60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Calibri"/>
                <a:cs typeface="Calibri"/>
              </a:rPr>
              <a:t>.</a:t>
            </a:r>
            <a:endParaRPr lang="en-US" sz="2400">
              <a:solidFill>
                <a:schemeClr val="accent4">
                  <a:lumMod val="40000"/>
                  <a:lumOff val="60000"/>
                </a:schemeClr>
              </a:solidFill>
              <a:latin typeface="Calibri"/>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D8571DC9-609B-19BB-DEB2-E0429264E718}"/>
              </a:ext>
            </a:extLst>
          </p:cNvPr>
          <p:cNvPicPr>
            <a:picLocks noGrp="1" noChangeAspect="1"/>
          </p:cNvPicPr>
          <p:nvPr>
            <p:ph idx="1"/>
          </p:nvPr>
        </p:nvPicPr>
        <p:blipFill>
          <a:blip r:embed="rId3"/>
          <a:stretch>
            <a:fillRect/>
          </a:stretch>
        </p:blipFill>
        <p:spPr>
          <a:xfrm>
            <a:off x="1244216" y="4946177"/>
            <a:ext cx="9755527" cy="167500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5884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Graphical user interface, text&#10;&#10;Description automatically generated">
            <a:extLst>
              <a:ext uri="{FF2B5EF4-FFF2-40B4-BE49-F238E27FC236}">
                <a16:creationId xmlns:a16="http://schemas.microsoft.com/office/drawing/2014/main" id="{5EB479A8-68EA-3547-781F-BB3450C13976}"/>
              </a:ext>
            </a:extLst>
          </p:cNvPr>
          <p:cNvPicPr>
            <a:picLocks noGrp="1" noChangeAspect="1"/>
          </p:cNvPicPr>
          <p:nvPr>
            <p:ph idx="1"/>
          </p:nvPr>
        </p:nvPicPr>
        <p:blipFill>
          <a:blip r:embed="rId2"/>
          <a:stretch>
            <a:fillRect/>
          </a:stretch>
        </p:blipFill>
        <p:spPr>
          <a:xfrm>
            <a:off x="4094" y="4394686"/>
            <a:ext cx="5636607" cy="2272889"/>
          </a:xfrm>
        </p:spPr>
      </p:pic>
      <p:pic>
        <p:nvPicPr>
          <p:cNvPr id="8" name="Picture 8" descr="Graphical user interface, text, application, email&#10;&#10;Description automatically generated">
            <a:extLst>
              <a:ext uri="{FF2B5EF4-FFF2-40B4-BE49-F238E27FC236}">
                <a16:creationId xmlns:a16="http://schemas.microsoft.com/office/drawing/2014/main" id="{BDC9D714-4616-F666-9FD7-EF1D923B2B77}"/>
              </a:ext>
            </a:extLst>
          </p:cNvPr>
          <p:cNvPicPr>
            <a:picLocks noChangeAspect="1"/>
          </p:cNvPicPr>
          <p:nvPr/>
        </p:nvPicPr>
        <p:blipFill>
          <a:blip r:embed="rId3"/>
          <a:stretch>
            <a:fillRect/>
          </a:stretch>
        </p:blipFill>
        <p:spPr>
          <a:xfrm>
            <a:off x="5792141" y="4388575"/>
            <a:ext cx="6402024" cy="2274547"/>
          </a:xfrm>
          <a:prstGeom prst="rect">
            <a:avLst/>
          </a:prstGeom>
        </p:spPr>
      </p:pic>
      <p:sp>
        <p:nvSpPr>
          <p:cNvPr id="4" name="Metin kutusu 3">
            <a:extLst>
              <a:ext uri="{FF2B5EF4-FFF2-40B4-BE49-F238E27FC236}">
                <a16:creationId xmlns:a16="http://schemas.microsoft.com/office/drawing/2014/main" id="{DCD896FE-7D69-07BF-14EF-3A4517663251}"/>
              </a:ext>
            </a:extLst>
          </p:cNvPr>
          <p:cNvSpPr txBox="1"/>
          <p:nvPr/>
        </p:nvSpPr>
        <p:spPr>
          <a:xfrm>
            <a:off x="49726" y="255261"/>
            <a:ext cx="1214303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err="1">
                <a:solidFill>
                  <a:schemeClr val="accent4">
                    <a:lumMod val="40000"/>
                    <a:lumOff val="60000"/>
                  </a:schemeClr>
                </a:solidFill>
                <a:latin typeface="Calibri"/>
                <a:ea typeface="+mn-lt"/>
                <a:cs typeface="+mn-lt"/>
              </a:rPr>
              <a:t>We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train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our</a:t>
            </a:r>
            <a:r>
              <a:rPr lang="tr-TR" sz="2400">
                <a:solidFill>
                  <a:schemeClr val="accent4">
                    <a:lumMod val="40000"/>
                    <a:lumOff val="60000"/>
                  </a:schemeClr>
                </a:solidFill>
                <a:latin typeface="Calibri"/>
                <a:ea typeface="+mn-lt"/>
                <a:cs typeface="+mn-lt"/>
              </a:rPr>
              <a:t> data </a:t>
            </a:r>
            <a:r>
              <a:rPr lang="tr-TR" sz="2400" err="1">
                <a:solidFill>
                  <a:schemeClr val="accent4">
                    <a:lumMod val="40000"/>
                    <a:lumOff val="60000"/>
                  </a:schemeClr>
                </a:solidFill>
                <a:latin typeface="Calibri"/>
                <a:ea typeface="+mn-lt"/>
                <a:cs typeface="+mn-lt"/>
              </a:rPr>
              <a:t>with</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help</a:t>
            </a:r>
            <a:r>
              <a:rPr lang="tr-TR" sz="2400">
                <a:solidFill>
                  <a:schemeClr val="accent4">
                    <a:lumMod val="40000"/>
                    <a:lumOff val="60000"/>
                  </a:schemeClr>
                </a:solidFill>
                <a:latin typeface="Calibri"/>
                <a:ea typeface="+mn-lt"/>
                <a:cs typeface="+mn-lt"/>
              </a:rPr>
              <a:t> of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logistic</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regression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function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train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data.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data </a:t>
            </a:r>
            <a:r>
              <a:rPr lang="tr-TR" sz="2400" err="1">
                <a:solidFill>
                  <a:schemeClr val="accent4">
                    <a:lumMod val="40000"/>
                    <a:lumOff val="60000"/>
                  </a:schemeClr>
                </a:solidFill>
                <a:latin typeface="Calibri"/>
                <a:ea typeface="+mn-lt"/>
                <a:cs typeface="+mn-lt"/>
              </a:rPr>
              <a:t>trained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with</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x </a:t>
            </a:r>
            <a:r>
              <a:rPr lang="tr-TR" sz="2400" err="1">
                <a:solidFill>
                  <a:schemeClr val="accent4">
                    <a:lumMod val="40000"/>
                    <a:lumOff val="60000"/>
                  </a:schemeClr>
                </a:solidFill>
                <a:latin typeface="Calibri"/>
                <a:ea typeface="+mn-lt"/>
                <a:cs typeface="+mn-lt"/>
              </a:rPr>
              <a:t>and</a:t>
            </a:r>
            <a:r>
              <a:rPr lang="tr-TR" sz="2400">
                <a:solidFill>
                  <a:schemeClr val="accent4">
                    <a:lumMod val="40000"/>
                    <a:lumOff val="60000"/>
                  </a:schemeClr>
                </a:solidFill>
                <a:latin typeface="Calibri"/>
                <a:ea typeface="+mn-lt"/>
                <a:cs typeface="+mn-lt"/>
              </a:rPr>
              <a:t> y </a:t>
            </a:r>
            <a:r>
              <a:rPr lang="tr-TR" sz="2400" err="1">
                <a:solidFill>
                  <a:schemeClr val="accent4">
                    <a:lumMod val="40000"/>
                    <a:lumOff val="60000"/>
                  </a:schemeClr>
                </a:solidFill>
                <a:latin typeface="Calibri"/>
                <a:ea typeface="+mn-lt"/>
                <a:cs typeface="+mn-lt"/>
              </a:rPr>
              <a:t>variables</a:t>
            </a:r>
            <a:r>
              <a:rPr lang="tr-TR" sz="2400">
                <a:solidFill>
                  <a:schemeClr val="accent4">
                    <a:lumMod val="40000"/>
                    <a:lumOff val="60000"/>
                  </a:schemeClr>
                </a:solidFill>
                <a:latin typeface="Calibri"/>
                <a:ea typeface="+mn-lt"/>
                <a:cs typeface="+mn-lt"/>
              </a:rPr>
              <a:t> is </a:t>
            </a:r>
            <a:r>
              <a:rPr lang="tr-TR" sz="2400" err="1">
                <a:solidFill>
                  <a:schemeClr val="accent4">
                    <a:lumMod val="40000"/>
                    <a:lumOff val="60000"/>
                  </a:schemeClr>
                </a:solidFill>
                <a:latin typeface="Calibri"/>
                <a:ea typeface="+mn-lt"/>
                <a:cs typeface="+mn-lt"/>
              </a:rPr>
              <a:t>assigned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to</a:t>
            </a:r>
            <a:r>
              <a:rPr lang="tr-TR" sz="2400">
                <a:solidFill>
                  <a:schemeClr val="accent4">
                    <a:lumMod val="40000"/>
                    <a:lumOff val="60000"/>
                  </a:schemeClr>
                </a:solidFill>
                <a:latin typeface="Calibri"/>
                <a:ea typeface="+mn-lt"/>
                <a:cs typeface="+mn-lt"/>
              </a:rPr>
              <a:t> a '</a:t>
            </a:r>
            <a:r>
              <a:rPr lang="tr-TR" sz="2400" err="1">
                <a:solidFill>
                  <a:schemeClr val="accent4">
                    <a:lumMod val="40000"/>
                    <a:lumOff val="60000"/>
                  </a:schemeClr>
                </a:solidFill>
                <a:latin typeface="Calibri"/>
                <a:ea typeface="+mn-lt"/>
                <a:cs typeface="+mn-lt"/>
              </a:rPr>
              <a:t>y_train_prediction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variable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result</a:t>
            </a:r>
            <a:r>
              <a:rPr lang="tr-TR" sz="2400">
                <a:solidFill>
                  <a:schemeClr val="accent4">
                    <a:lumMod val="40000"/>
                    <a:lumOff val="60000"/>
                  </a:schemeClr>
                </a:solidFill>
                <a:latin typeface="Calibri"/>
                <a:ea typeface="+mn-lt"/>
                <a:cs typeface="+mn-lt"/>
              </a:rPr>
              <a:t> is </a:t>
            </a:r>
            <a:r>
              <a:rPr lang="tr-TR" sz="2400" err="1">
                <a:solidFill>
                  <a:schemeClr val="accent4">
                    <a:lumMod val="40000"/>
                    <a:lumOff val="60000"/>
                  </a:schemeClr>
                </a:solidFill>
                <a:latin typeface="Calibri"/>
                <a:ea typeface="+mn-lt"/>
                <a:cs typeface="+mn-lt"/>
              </a:rPr>
              <a:t>also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transferred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response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matrix</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and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result</a:t>
            </a:r>
            <a:r>
              <a:rPr lang="tr-TR" sz="2400">
                <a:solidFill>
                  <a:schemeClr val="accent4">
                    <a:lumMod val="40000"/>
                    <a:lumOff val="60000"/>
                  </a:schemeClr>
                </a:solidFill>
                <a:latin typeface="Calibri"/>
                <a:ea typeface="+mn-lt"/>
                <a:cs typeface="+mn-lt"/>
              </a:rPr>
              <a:t> is as in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photo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below</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Also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scikit-learn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logistic</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regression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function</a:t>
            </a:r>
            <a:r>
              <a:rPr lang="tr-TR" sz="2400">
                <a:solidFill>
                  <a:schemeClr val="accent4">
                    <a:lumMod val="40000"/>
                    <a:lumOff val="60000"/>
                  </a:schemeClr>
                </a:solidFill>
                <a:latin typeface="Calibri"/>
                <a:ea typeface="+mn-lt"/>
                <a:cs typeface="+mn-lt"/>
              </a:rPr>
              <a:t> has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class_weight</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parameter</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This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parameter</a:t>
            </a:r>
            <a:r>
              <a:rPr lang="tr-TR" sz="2400">
                <a:solidFill>
                  <a:schemeClr val="accent4">
                    <a:lumMod val="40000"/>
                    <a:lumOff val="60000"/>
                  </a:schemeClr>
                </a:solidFill>
                <a:latin typeface="Calibri"/>
                <a:ea typeface="+mn-lt"/>
                <a:cs typeface="+mn-lt"/>
              </a:rPr>
              <a:t> can </a:t>
            </a:r>
            <a:r>
              <a:rPr lang="tr-TR" sz="2400" err="1">
                <a:solidFill>
                  <a:schemeClr val="accent4">
                    <a:lumMod val="40000"/>
                    <a:lumOff val="60000"/>
                  </a:schemeClr>
                </a:solidFill>
                <a:latin typeface="Calibri"/>
                <a:ea typeface="+mn-lt"/>
                <a:cs typeface="+mn-lt"/>
              </a:rPr>
              <a:t>actually</a:t>
            </a:r>
            <a:r>
              <a:rPr lang="tr-TR" sz="2400">
                <a:solidFill>
                  <a:schemeClr val="accent4">
                    <a:lumMod val="40000"/>
                    <a:lumOff val="60000"/>
                  </a:schemeClr>
                </a:solidFill>
                <a:latin typeface="Calibri"/>
                <a:ea typeface="+mn-lt"/>
                <a:cs typeface="+mn-lt"/>
              </a:rPr>
              <a:t> be </a:t>
            </a:r>
            <a:r>
              <a:rPr lang="tr-TR" sz="2400" err="1">
                <a:solidFill>
                  <a:schemeClr val="accent4">
                    <a:lumMod val="40000"/>
                    <a:lumOff val="60000"/>
                  </a:schemeClr>
                </a:solidFill>
                <a:latin typeface="Calibri"/>
                <a:ea typeface="+mn-lt"/>
                <a:cs typeface="+mn-lt"/>
              </a:rPr>
              <a:t>considered</a:t>
            </a:r>
            <a:r>
              <a:rPr lang="tr-TR" sz="2400">
                <a:solidFill>
                  <a:schemeClr val="accent4">
                    <a:lumMod val="40000"/>
                    <a:lumOff val="60000"/>
                  </a:schemeClr>
                </a:solidFill>
                <a:latin typeface="Calibri"/>
                <a:ea typeface="+mn-lt"/>
                <a:cs typeface="+mn-lt"/>
              </a:rPr>
              <a:t> as a </a:t>
            </a:r>
            <a:r>
              <a:rPr lang="tr-TR" sz="2400" err="1">
                <a:solidFill>
                  <a:schemeClr val="accent4">
                    <a:lumMod val="40000"/>
                    <a:lumOff val="60000"/>
                  </a:schemeClr>
                </a:solidFill>
                <a:latin typeface="Calibri"/>
                <a:ea typeface="+mn-lt"/>
                <a:cs typeface="+mn-lt"/>
              </a:rPr>
              <a:t>deep</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learning</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parameter</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In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internet </a:t>
            </a:r>
            <a:r>
              <a:rPr lang="tr-TR" sz="2400" err="1">
                <a:solidFill>
                  <a:schemeClr val="accent4">
                    <a:lumMod val="40000"/>
                    <a:lumOff val="60000"/>
                  </a:schemeClr>
                </a:solidFill>
                <a:latin typeface="Calibri"/>
                <a:ea typeface="+mn-lt"/>
                <a:cs typeface="+mn-lt"/>
              </a:rPr>
              <a:t>environment</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one</a:t>
            </a:r>
            <a:r>
              <a:rPr lang="tr-TR" sz="2400">
                <a:solidFill>
                  <a:schemeClr val="accent4">
                    <a:lumMod val="40000"/>
                    <a:lumOff val="60000"/>
                  </a:schemeClr>
                </a:solidFill>
                <a:latin typeface="Calibri"/>
                <a:ea typeface="+mn-lt"/>
                <a:cs typeface="+mn-lt"/>
              </a:rPr>
              <a:t> of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only</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ways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increase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accuracy</a:t>
            </a:r>
            <a:r>
              <a:rPr lang="tr-TR" sz="2400">
                <a:solidFill>
                  <a:schemeClr val="accent4">
                    <a:lumMod val="40000"/>
                    <a:lumOff val="60000"/>
                  </a:schemeClr>
                </a:solidFill>
                <a:latin typeface="Calibri"/>
                <a:ea typeface="+mn-lt"/>
                <a:cs typeface="+mn-lt"/>
              </a:rPr>
              <a:t> is </a:t>
            </a:r>
            <a:r>
              <a:rPr lang="tr-TR" sz="2400" err="1">
                <a:solidFill>
                  <a:schemeClr val="accent4">
                    <a:lumMod val="40000"/>
                    <a:lumOff val="60000"/>
                  </a:schemeClr>
                </a:solidFill>
                <a:latin typeface="Calibri"/>
                <a:ea typeface="+mn-lt"/>
                <a:cs typeface="+mn-lt"/>
              </a:rPr>
              <a:t>often</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referred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to</a:t>
            </a:r>
            <a:r>
              <a:rPr lang="tr-TR" sz="2400">
                <a:solidFill>
                  <a:schemeClr val="accent4">
                    <a:lumMod val="40000"/>
                    <a:lumOff val="60000"/>
                  </a:schemeClr>
                </a:solidFill>
                <a:latin typeface="Calibri"/>
                <a:ea typeface="+mn-lt"/>
                <a:cs typeface="+mn-lt"/>
              </a:rPr>
              <a:t> as </a:t>
            </a:r>
            <a:r>
              <a:rPr lang="tr-TR" sz="2400" err="1">
                <a:solidFill>
                  <a:schemeClr val="accent4">
                    <a:lumMod val="40000"/>
                    <a:lumOff val="60000"/>
                  </a:schemeClr>
                </a:solidFill>
                <a:latin typeface="Calibri"/>
                <a:ea typeface="+mn-lt"/>
                <a:cs typeface="+mn-lt"/>
              </a:rPr>
              <a:t>hyperparameter</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class_weight</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function</a:t>
            </a:r>
            <a:r>
              <a:rPr lang="tr-TR" sz="2400">
                <a:solidFill>
                  <a:schemeClr val="accent4">
                    <a:lumMod val="40000"/>
                    <a:lumOff val="60000"/>
                  </a:schemeClr>
                </a:solidFill>
                <a:latin typeface="Calibri"/>
                <a:ea typeface="+mn-lt"/>
                <a:cs typeface="+mn-lt"/>
              </a:rPr>
              <a:t> can be </a:t>
            </a:r>
            <a:r>
              <a:rPr lang="tr-TR" sz="2400" err="1">
                <a:solidFill>
                  <a:schemeClr val="accent4">
                    <a:lumMod val="40000"/>
                    <a:lumOff val="60000"/>
                  </a:schemeClr>
                </a:solidFill>
                <a:latin typeface="Calibri"/>
                <a:ea typeface="+mn-lt"/>
                <a:cs typeface="+mn-lt"/>
              </a:rPr>
              <a:t>assigned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to</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different</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weight</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values</a:t>
            </a:r>
            <a:r>
              <a:rPr lang="tr-TR" sz="2400">
                <a:solidFill>
                  <a:schemeClr val="accent4">
                    <a:lumMod val="40000"/>
                    <a:lumOff val="60000"/>
                  </a:schemeClr>
                </a:solidFill>
                <a:latin typeface="Calibri"/>
                <a:ea typeface="+mn-lt"/>
                <a:cs typeface="+mn-lt"/>
              </a:rPr>
              <a:t>, but since </a:t>
            </a:r>
            <a:r>
              <a:rPr lang="tr-TR" sz="2400" err="1">
                <a:solidFill>
                  <a:schemeClr val="accent4">
                    <a:lumMod val="40000"/>
                    <a:lumOff val="60000"/>
                  </a:schemeClr>
                </a:solidFill>
                <a:latin typeface="Calibri"/>
                <a:ea typeface="+mn-lt"/>
                <a:cs typeface="+mn-lt"/>
              </a:rPr>
              <a:t>we</a:t>
            </a:r>
            <a:r>
              <a:rPr lang="tr-TR" sz="2400">
                <a:solidFill>
                  <a:schemeClr val="accent4">
                    <a:lumMod val="40000"/>
                    <a:lumOff val="60000"/>
                  </a:schemeClr>
                </a:solidFill>
                <a:latin typeface="Calibri"/>
                <a:ea typeface="+mn-lt"/>
                <a:cs typeface="+mn-lt"/>
              </a:rPr>
              <a:t> do not </a:t>
            </a:r>
            <a:r>
              <a:rPr lang="tr-TR" sz="2400" err="1">
                <a:solidFill>
                  <a:schemeClr val="accent4">
                    <a:lumMod val="40000"/>
                    <a:lumOff val="60000"/>
                  </a:schemeClr>
                </a:solidFill>
                <a:latin typeface="Calibri"/>
                <a:ea typeface="+mn-lt"/>
                <a:cs typeface="+mn-lt"/>
              </a:rPr>
              <a:t>have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much</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information</a:t>
            </a:r>
            <a:r>
              <a:rPr lang="tr-TR" sz="2400">
                <a:solidFill>
                  <a:schemeClr val="accent4">
                    <a:lumMod val="40000"/>
                    <a:lumOff val="60000"/>
                  </a:schemeClr>
                </a:solidFill>
                <a:latin typeface="Calibri"/>
                <a:ea typeface="+mn-lt"/>
                <a:cs typeface="+mn-lt"/>
              </a:rPr>
              <a:t> in </a:t>
            </a:r>
            <a:r>
              <a:rPr lang="tr-TR" sz="2400" err="1">
                <a:solidFill>
                  <a:schemeClr val="accent4">
                    <a:lumMod val="40000"/>
                    <a:lumOff val="60000"/>
                  </a:schemeClr>
                </a:solidFill>
                <a:latin typeface="Calibri"/>
                <a:ea typeface="+mn-lt"/>
                <a:cs typeface="+mn-lt"/>
              </a:rPr>
              <a:t>this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part</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made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its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value</a:t>
            </a:r>
            <a:r>
              <a:rPr lang="tr-TR" sz="2400">
                <a:solidFill>
                  <a:schemeClr val="accent4">
                    <a:lumMod val="40000"/>
                    <a:lumOff val="60000"/>
                  </a:schemeClr>
                </a:solidFill>
                <a:latin typeface="Calibri"/>
                <a:ea typeface="+mn-lt"/>
                <a:cs typeface="+mn-lt"/>
              </a:rPr>
              <a:t> as '</a:t>
            </a:r>
            <a:r>
              <a:rPr lang="tr-TR" sz="2400" err="1">
                <a:solidFill>
                  <a:schemeClr val="accent4">
                    <a:lumMod val="40000"/>
                    <a:lumOff val="60000"/>
                  </a:schemeClr>
                </a:solidFill>
                <a:latin typeface="Calibri"/>
                <a:ea typeface="+mn-lt"/>
                <a:cs typeface="+mn-lt"/>
              </a:rPr>
              <a:t>balanced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this</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automatically</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adjusted</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the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whole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structure</a:t>
            </a:r>
            <a:r>
              <a:rPr lang="tr-TR" sz="2400">
                <a:solidFill>
                  <a:schemeClr val="accent4">
                    <a:lumMod val="40000"/>
                    <a:lumOff val="60000"/>
                  </a:schemeClr>
                </a:solidFill>
                <a:latin typeface="Calibri"/>
                <a:ea typeface="+mn-lt"/>
                <a:cs typeface="+mn-lt"/>
              </a:rPr>
              <a:t> </a:t>
            </a:r>
            <a:r>
              <a:rPr lang="tr-TR" sz="2400" err="1">
                <a:solidFill>
                  <a:schemeClr val="accent4">
                    <a:lumMod val="40000"/>
                    <a:lumOff val="60000"/>
                  </a:schemeClr>
                </a:solidFill>
                <a:latin typeface="Calibri"/>
                <a:ea typeface="+mn-lt"/>
                <a:cs typeface="+mn-lt"/>
              </a:rPr>
              <a:t>for</a:t>
            </a:r>
            <a:r>
              <a:rPr lang="tr-TR" sz="2400">
                <a:solidFill>
                  <a:schemeClr val="accent4">
                    <a:lumMod val="40000"/>
                    <a:lumOff val="60000"/>
                  </a:schemeClr>
                </a:solidFill>
                <a:latin typeface="Calibri"/>
                <a:ea typeface="+mn-lt"/>
                <a:cs typeface="+mn-lt"/>
              </a:rPr>
              <a:t> us.</a:t>
            </a:r>
            <a:endParaRPr lang="tr-TR" sz="2400">
              <a:solidFill>
                <a:schemeClr val="accent4">
                  <a:lumMod val="40000"/>
                  <a:lumOff val="60000"/>
                </a:schemeClr>
              </a:solidFill>
              <a:latin typeface="Calibri"/>
              <a:cs typeface="Calibri"/>
            </a:endParaRPr>
          </a:p>
        </p:txBody>
      </p:sp>
    </p:spTree>
    <p:extLst>
      <p:ext uri="{BB962C8B-B14F-4D97-AF65-F5344CB8AC3E}">
        <p14:creationId xmlns:p14="http://schemas.microsoft.com/office/powerpoint/2010/main" val="3852355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Mesh</vt:lpstr>
      <vt:lpstr>             MACHINE LEARNING PROJECT    APPLE REVENUE WITH LOGISTIC REGRESSİON</vt:lpstr>
      <vt:lpstr>KAGGLE APPLE REVENUE DATASET</vt:lpstr>
      <vt:lpstr>1. Before we started to write the code of our program, we first imported libraries such as numpy, pandas, seaborn, matplotlib, scikit-learn into our program. We used the pandas library to import the dataset in csv format into our program and to create the dataframe. We used the libraries called seaborn and matplotlib for graphing and confusion matrix suppression. we used the scikit-learn library for logistic regression and confusion matrix, and also to separate our data as train and test at a certain rate. 2. After importing the necessary modules, we first transferred the data set to the program with the read_csv function and printed the head part.</vt:lpstr>
      <vt:lpstr> The describe function evaluates each feature of the dataset in terms of features such as count, mean, standard deviation, min, max and prints it in a table. When we apply this function to our data set, we see that the describe function works for each of the open, high, low, close, volume, profit or not parts.</vt:lpstr>
      <vt:lpstr> The graphs we see below are printed using the seaborn and matplotlib modules, and the open and low values are printed on the x-axis by pulling the data from the dataframe.</vt:lpstr>
      <vt:lpstr>This part is processed in the same logic as the previous page. Thanks to the seaborn and matplotlib modules, the close rate and the company's daily volume values are displayed in a graphic form. This and the previous page can be evaluated in different ways, but the main purpose is to try to increase the learning rate by using visual content.</vt:lpstr>
      <vt:lpstr>PowerPoint Presentation</vt:lpstr>
      <vt:lpstr>In the train_test_split function, we divide the x and y structures that we created in the previous slide into four different structures as x_train, x_test, y_train, y_test. Giving the shuffle parameter to the train_test_split function is one of the ways to increase the accuracy rate, because it takes data randomly and breaks the sequential build logic. The test_size value is set to 0.35, which means that 35% of the dataset is reserved for testing and 65% is reserved for training. This part is completely optional, but we think this is the best ratio for this dataset. On the other hand, random_state is used to divide the data set from the same parts, and thanks to this parameter, we always get the same accuracy value. The reason the random_state parameter is 42 is because this value is thought to have a special meaning.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2022-12-27T15:49:39Z</dcterms:created>
  <dcterms:modified xsi:type="dcterms:W3CDTF">2022-12-27T17:43:44Z</dcterms:modified>
</cp:coreProperties>
</file>