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4" r:id="rId14"/>
  </p:sldIdLst>
  <p:sldSz cx="9144000" cy="5143500" type="screen16x9"/>
  <p:notesSz cx="6858000" cy="9144000"/>
  <p:embeddedFontLst>
    <p:embeddedFont>
      <p:font typeface="Old Standard TT" panose="020B0604020202020204" charset="-94"/>
      <p:regular r:id="rId16"/>
      <p:bold r:id="rId17"/>
      <p: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7200B-5688-4531-B4E2-014C67CB180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1F3869-7A7F-4CF7-B247-BE0F555674B6}">
      <dgm:prSet/>
      <dgm:spPr/>
      <dgm:t>
        <a:bodyPr/>
        <a:lstStyle/>
        <a:p>
          <a:r>
            <a:rPr lang="tr-TR"/>
            <a:t>1.Introduction</a:t>
          </a:r>
          <a:endParaRPr lang="en-US"/>
        </a:p>
      </dgm:t>
    </dgm:pt>
    <dgm:pt modelId="{615CB298-51D4-4EBF-84ED-8BE7AEDA90DE}" type="parTrans" cxnId="{845A6650-40CC-488D-85C0-8632832422F0}">
      <dgm:prSet/>
      <dgm:spPr/>
      <dgm:t>
        <a:bodyPr/>
        <a:lstStyle/>
        <a:p>
          <a:endParaRPr lang="en-US"/>
        </a:p>
      </dgm:t>
    </dgm:pt>
    <dgm:pt modelId="{1E013093-49E6-4452-AB6E-4E71BEB33655}" type="sibTrans" cxnId="{845A6650-40CC-488D-85C0-8632832422F0}">
      <dgm:prSet/>
      <dgm:spPr/>
      <dgm:t>
        <a:bodyPr/>
        <a:lstStyle/>
        <a:p>
          <a:endParaRPr lang="en-US"/>
        </a:p>
      </dgm:t>
    </dgm:pt>
    <dgm:pt modelId="{D7173A04-6543-48C0-9D26-913436150DB4}">
      <dgm:prSet/>
      <dgm:spPr/>
      <dgm:t>
        <a:bodyPr/>
        <a:lstStyle/>
        <a:p>
          <a:r>
            <a:rPr lang="tr-TR"/>
            <a:t>2.Features</a:t>
          </a:r>
          <a:endParaRPr lang="en-US"/>
        </a:p>
      </dgm:t>
    </dgm:pt>
    <dgm:pt modelId="{71037B9E-9E81-4CB3-A9E7-5265194C5098}" type="parTrans" cxnId="{6FFB2329-4FAE-4C10-8C11-FF27B6998CCB}">
      <dgm:prSet/>
      <dgm:spPr/>
      <dgm:t>
        <a:bodyPr/>
        <a:lstStyle/>
        <a:p>
          <a:endParaRPr lang="en-US"/>
        </a:p>
      </dgm:t>
    </dgm:pt>
    <dgm:pt modelId="{E391A017-2171-4250-A561-631C767D4A96}" type="sibTrans" cxnId="{6FFB2329-4FAE-4C10-8C11-FF27B6998CCB}">
      <dgm:prSet/>
      <dgm:spPr/>
      <dgm:t>
        <a:bodyPr/>
        <a:lstStyle/>
        <a:p>
          <a:endParaRPr lang="en-US"/>
        </a:p>
      </dgm:t>
    </dgm:pt>
    <dgm:pt modelId="{81A2335A-CDDC-48B1-A574-66962CA3FDDC}">
      <dgm:prSet/>
      <dgm:spPr/>
      <dgm:t>
        <a:bodyPr/>
        <a:lstStyle/>
        <a:p>
          <a:r>
            <a:rPr lang="tr-TR"/>
            <a:t>3.Use Case Diagram</a:t>
          </a:r>
          <a:endParaRPr lang="en-US"/>
        </a:p>
      </dgm:t>
    </dgm:pt>
    <dgm:pt modelId="{EE0A3876-6F88-4301-8E9A-DBF7A57803EA}" type="parTrans" cxnId="{4285CA40-6C1F-4288-B854-4B7D99642A54}">
      <dgm:prSet/>
      <dgm:spPr/>
      <dgm:t>
        <a:bodyPr/>
        <a:lstStyle/>
        <a:p>
          <a:endParaRPr lang="en-US"/>
        </a:p>
      </dgm:t>
    </dgm:pt>
    <dgm:pt modelId="{3ABD3805-07A3-461A-803E-105FEF914596}" type="sibTrans" cxnId="{4285CA40-6C1F-4288-B854-4B7D99642A54}">
      <dgm:prSet/>
      <dgm:spPr/>
      <dgm:t>
        <a:bodyPr/>
        <a:lstStyle/>
        <a:p>
          <a:endParaRPr lang="en-US"/>
        </a:p>
      </dgm:t>
    </dgm:pt>
    <dgm:pt modelId="{CEBF0CF0-072C-42AE-A044-8F0ACF66D790}">
      <dgm:prSet/>
      <dgm:spPr/>
      <dgm:t>
        <a:bodyPr/>
        <a:lstStyle/>
        <a:p>
          <a:r>
            <a:rPr lang="tr-TR"/>
            <a:t>4.Contract details</a:t>
          </a:r>
          <a:endParaRPr lang="en-US"/>
        </a:p>
      </dgm:t>
    </dgm:pt>
    <dgm:pt modelId="{821E4A77-B70D-402B-AA71-B60311771A85}" type="parTrans" cxnId="{8F0F92ED-7CC6-473F-B5AB-0B8962A5B7B6}">
      <dgm:prSet/>
      <dgm:spPr/>
      <dgm:t>
        <a:bodyPr/>
        <a:lstStyle/>
        <a:p>
          <a:endParaRPr lang="en-US"/>
        </a:p>
      </dgm:t>
    </dgm:pt>
    <dgm:pt modelId="{3BE31366-3505-4038-AFCE-DAC088C195CE}" type="sibTrans" cxnId="{8F0F92ED-7CC6-473F-B5AB-0B8962A5B7B6}">
      <dgm:prSet/>
      <dgm:spPr/>
      <dgm:t>
        <a:bodyPr/>
        <a:lstStyle/>
        <a:p>
          <a:endParaRPr lang="en-US"/>
        </a:p>
      </dgm:t>
    </dgm:pt>
    <dgm:pt modelId="{4A7CE1C5-59F1-413B-B44F-3EC712E1B6E3}">
      <dgm:prSet/>
      <dgm:spPr/>
      <dgm:t>
        <a:bodyPr/>
        <a:lstStyle/>
        <a:p>
          <a:r>
            <a:rPr lang="tr-TR"/>
            <a:t>5.Requirements</a:t>
          </a:r>
          <a:endParaRPr lang="en-US"/>
        </a:p>
      </dgm:t>
    </dgm:pt>
    <dgm:pt modelId="{542F5C82-CC62-478D-A769-7584A2809D2F}" type="parTrans" cxnId="{728D7F0A-C2B8-4273-B158-4D56FCB75AFE}">
      <dgm:prSet/>
      <dgm:spPr/>
      <dgm:t>
        <a:bodyPr/>
        <a:lstStyle/>
        <a:p>
          <a:endParaRPr lang="en-US"/>
        </a:p>
      </dgm:t>
    </dgm:pt>
    <dgm:pt modelId="{AB1F1855-B018-4A4B-B8BE-D9CCA540A5D7}" type="sibTrans" cxnId="{728D7F0A-C2B8-4273-B158-4D56FCB75AFE}">
      <dgm:prSet/>
      <dgm:spPr/>
      <dgm:t>
        <a:bodyPr/>
        <a:lstStyle/>
        <a:p>
          <a:endParaRPr lang="en-US"/>
        </a:p>
      </dgm:t>
    </dgm:pt>
    <dgm:pt modelId="{83F927B1-D795-439B-BC26-E60BF1A10426}">
      <dgm:prSet/>
      <dgm:spPr/>
      <dgm:t>
        <a:bodyPr/>
        <a:lstStyle/>
        <a:p>
          <a:r>
            <a:rPr lang="tr-TR"/>
            <a:t>6.Usage</a:t>
          </a:r>
          <a:endParaRPr lang="en-US"/>
        </a:p>
      </dgm:t>
    </dgm:pt>
    <dgm:pt modelId="{15E785B3-7D5A-4E41-9024-4E9AE1CEC09A}" type="parTrans" cxnId="{7B8A701C-D536-4B06-923D-35C321968D67}">
      <dgm:prSet/>
      <dgm:spPr/>
      <dgm:t>
        <a:bodyPr/>
        <a:lstStyle/>
        <a:p>
          <a:endParaRPr lang="en-US"/>
        </a:p>
      </dgm:t>
    </dgm:pt>
    <dgm:pt modelId="{73AEB5E8-1D68-49D7-8BFE-D1541462178C}" type="sibTrans" cxnId="{7B8A701C-D536-4B06-923D-35C321968D67}">
      <dgm:prSet/>
      <dgm:spPr/>
      <dgm:t>
        <a:bodyPr/>
        <a:lstStyle/>
        <a:p>
          <a:endParaRPr lang="en-US"/>
        </a:p>
      </dgm:t>
    </dgm:pt>
    <dgm:pt modelId="{0FCA8459-5ECA-46E2-B6C5-724876543B07}">
      <dgm:prSet/>
      <dgm:spPr/>
      <dgm:t>
        <a:bodyPr/>
        <a:lstStyle/>
        <a:p>
          <a:r>
            <a:rPr lang="tr-TR"/>
            <a:t>7.Conclusion</a:t>
          </a:r>
          <a:endParaRPr lang="en-US"/>
        </a:p>
      </dgm:t>
    </dgm:pt>
    <dgm:pt modelId="{94168F30-C39B-45CE-99F2-7D67E4C3078A}" type="parTrans" cxnId="{C15586F5-4818-40C8-8716-9260C557F34F}">
      <dgm:prSet/>
      <dgm:spPr/>
      <dgm:t>
        <a:bodyPr/>
        <a:lstStyle/>
        <a:p>
          <a:endParaRPr lang="en-US"/>
        </a:p>
      </dgm:t>
    </dgm:pt>
    <dgm:pt modelId="{6CAC74B9-79B3-46F9-8F81-0F03FD73D8A2}" type="sibTrans" cxnId="{C15586F5-4818-40C8-8716-9260C557F34F}">
      <dgm:prSet/>
      <dgm:spPr/>
      <dgm:t>
        <a:bodyPr/>
        <a:lstStyle/>
        <a:p>
          <a:endParaRPr lang="en-US"/>
        </a:p>
      </dgm:t>
    </dgm:pt>
    <dgm:pt modelId="{FE4DCA68-40F8-4EA2-9251-AF7EA987C121}" type="pres">
      <dgm:prSet presAssocID="{6D97200B-5688-4531-B4E2-014C67CB180F}" presName="vert0" presStyleCnt="0">
        <dgm:presLayoutVars>
          <dgm:dir/>
          <dgm:animOne val="branch"/>
          <dgm:animLvl val="lvl"/>
        </dgm:presLayoutVars>
      </dgm:prSet>
      <dgm:spPr/>
    </dgm:pt>
    <dgm:pt modelId="{AE77B506-C72E-44E7-BF22-5A33385C7195}" type="pres">
      <dgm:prSet presAssocID="{DF1F3869-7A7F-4CF7-B247-BE0F555674B6}" presName="thickLine" presStyleLbl="alignNode1" presStyleIdx="0" presStyleCnt="7"/>
      <dgm:spPr/>
    </dgm:pt>
    <dgm:pt modelId="{DE24B603-C1D1-4ED2-8A58-3941ABB250A5}" type="pres">
      <dgm:prSet presAssocID="{DF1F3869-7A7F-4CF7-B247-BE0F555674B6}" presName="horz1" presStyleCnt="0"/>
      <dgm:spPr/>
    </dgm:pt>
    <dgm:pt modelId="{01646C0D-69F6-493A-93C6-24EBB27F2A05}" type="pres">
      <dgm:prSet presAssocID="{DF1F3869-7A7F-4CF7-B247-BE0F555674B6}" presName="tx1" presStyleLbl="revTx" presStyleIdx="0" presStyleCnt="7"/>
      <dgm:spPr/>
    </dgm:pt>
    <dgm:pt modelId="{92AEF973-DF44-4A53-A515-04ED6FC04CD4}" type="pres">
      <dgm:prSet presAssocID="{DF1F3869-7A7F-4CF7-B247-BE0F555674B6}" presName="vert1" presStyleCnt="0"/>
      <dgm:spPr/>
    </dgm:pt>
    <dgm:pt modelId="{9550A932-7073-4240-BDF8-A889E74E0B6D}" type="pres">
      <dgm:prSet presAssocID="{D7173A04-6543-48C0-9D26-913436150DB4}" presName="thickLine" presStyleLbl="alignNode1" presStyleIdx="1" presStyleCnt="7"/>
      <dgm:spPr/>
    </dgm:pt>
    <dgm:pt modelId="{D3D58146-82D6-4C94-974A-1AA99C1BB983}" type="pres">
      <dgm:prSet presAssocID="{D7173A04-6543-48C0-9D26-913436150DB4}" presName="horz1" presStyleCnt="0"/>
      <dgm:spPr/>
    </dgm:pt>
    <dgm:pt modelId="{3B0E368E-7B2B-49E5-8BB7-D09841167D9A}" type="pres">
      <dgm:prSet presAssocID="{D7173A04-6543-48C0-9D26-913436150DB4}" presName="tx1" presStyleLbl="revTx" presStyleIdx="1" presStyleCnt="7"/>
      <dgm:spPr/>
    </dgm:pt>
    <dgm:pt modelId="{F8B671C3-A190-4389-9F27-F6172321ABBF}" type="pres">
      <dgm:prSet presAssocID="{D7173A04-6543-48C0-9D26-913436150DB4}" presName="vert1" presStyleCnt="0"/>
      <dgm:spPr/>
    </dgm:pt>
    <dgm:pt modelId="{C1E60FE0-3340-4222-9CA1-45551AD5DFAA}" type="pres">
      <dgm:prSet presAssocID="{81A2335A-CDDC-48B1-A574-66962CA3FDDC}" presName="thickLine" presStyleLbl="alignNode1" presStyleIdx="2" presStyleCnt="7"/>
      <dgm:spPr/>
    </dgm:pt>
    <dgm:pt modelId="{D88D34DA-638C-4505-921B-8F39E6CCCDCD}" type="pres">
      <dgm:prSet presAssocID="{81A2335A-CDDC-48B1-A574-66962CA3FDDC}" presName="horz1" presStyleCnt="0"/>
      <dgm:spPr/>
    </dgm:pt>
    <dgm:pt modelId="{5F7D8D24-A791-456C-82FD-6F5B09ECAAF9}" type="pres">
      <dgm:prSet presAssocID="{81A2335A-CDDC-48B1-A574-66962CA3FDDC}" presName="tx1" presStyleLbl="revTx" presStyleIdx="2" presStyleCnt="7"/>
      <dgm:spPr/>
    </dgm:pt>
    <dgm:pt modelId="{FEEEC5CD-A4AF-4F98-AE17-012C63F13162}" type="pres">
      <dgm:prSet presAssocID="{81A2335A-CDDC-48B1-A574-66962CA3FDDC}" presName="vert1" presStyleCnt="0"/>
      <dgm:spPr/>
    </dgm:pt>
    <dgm:pt modelId="{2148E526-C27E-40F2-AF15-E5F1D71CDFD2}" type="pres">
      <dgm:prSet presAssocID="{CEBF0CF0-072C-42AE-A044-8F0ACF66D790}" presName="thickLine" presStyleLbl="alignNode1" presStyleIdx="3" presStyleCnt="7"/>
      <dgm:spPr/>
    </dgm:pt>
    <dgm:pt modelId="{9328F9E5-4E51-42B7-8EE5-F07FCD927DB9}" type="pres">
      <dgm:prSet presAssocID="{CEBF0CF0-072C-42AE-A044-8F0ACF66D790}" presName="horz1" presStyleCnt="0"/>
      <dgm:spPr/>
    </dgm:pt>
    <dgm:pt modelId="{F8714431-9D9E-463D-AB53-7F8B7B6552AF}" type="pres">
      <dgm:prSet presAssocID="{CEBF0CF0-072C-42AE-A044-8F0ACF66D790}" presName="tx1" presStyleLbl="revTx" presStyleIdx="3" presStyleCnt="7"/>
      <dgm:spPr/>
    </dgm:pt>
    <dgm:pt modelId="{9BF9C9A0-22AE-4D89-8254-35C827FA96E6}" type="pres">
      <dgm:prSet presAssocID="{CEBF0CF0-072C-42AE-A044-8F0ACF66D790}" presName="vert1" presStyleCnt="0"/>
      <dgm:spPr/>
    </dgm:pt>
    <dgm:pt modelId="{D0B0C5AD-88BF-4C3B-9FCF-0EEE58C7BC75}" type="pres">
      <dgm:prSet presAssocID="{4A7CE1C5-59F1-413B-B44F-3EC712E1B6E3}" presName="thickLine" presStyleLbl="alignNode1" presStyleIdx="4" presStyleCnt="7"/>
      <dgm:spPr/>
    </dgm:pt>
    <dgm:pt modelId="{A8712FAB-E697-4AEF-A27E-744CA67F49D5}" type="pres">
      <dgm:prSet presAssocID="{4A7CE1C5-59F1-413B-B44F-3EC712E1B6E3}" presName="horz1" presStyleCnt="0"/>
      <dgm:spPr/>
    </dgm:pt>
    <dgm:pt modelId="{B3A41573-FC11-4FC1-A88F-FC379B5F5FFF}" type="pres">
      <dgm:prSet presAssocID="{4A7CE1C5-59F1-413B-B44F-3EC712E1B6E3}" presName="tx1" presStyleLbl="revTx" presStyleIdx="4" presStyleCnt="7"/>
      <dgm:spPr/>
    </dgm:pt>
    <dgm:pt modelId="{5CF8A729-1FF1-4C45-89C8-0BF4B01644C6}" type="pres">
      <dgm:prSet presAssocID="{4A7CE1C5-59F1-413B-B44F-3EC712E1B6E3}" presName="vert1" presStyleCnt="0"/>
      <dgm:spPr/>
    </dgm:pt>
    <dgm:pt modelId="{B9C9CFBD-3C7A-4E5D-B914-53CF300FEB8B}" type="pres">
      <dgm:prSet presAssocID="{83F927B1-D795-439B-BC26-E60BF1A10426}" presName="thickLine" presStyleLbl="alignNode1" presStyleIdx="5" presStyleCnt="7"/>
      <dgm:spPr/>
    </dgm:pt>
    <dgm:pt modelId="{7AD88EF2-A5A8-40A5-89A3-0DC4545104FB}" type="pres">
      <dgm:prSet presAssocID="{83F927B1-D795-439B-BC26-E60BF1A10426}" presName="horz1" presStyleCnt="0"/>
      <dgm:spPr/>
    </dgm:pt>
    <dgm:pt modelId="{72099F29-FE2B-4A34-9869-8C3A5F8E2DAA}" type="pres">
      <dgm:prSet presAssocID="{83F927B1-D795-439B-BC26-E60BF1A10426}" presName="tx1" presStyleLbl="revTx" presStyleIdx="5" presStyleCnt="7"/>
      <dgm:spPr/>
    </dgm:pt>
    <dgm:pt modelId="{AC0C8FED-9907-4567-9AF3-84495D710713}" type="pres">
      <dgm:prSet presAssocID="{83F927B1-D795-439B-BC26-E60BF1A10426}" presName="vert1" presStyleCnt="0"/>
      <dgm:spPr/>
    </dgm:pt>
    <dgm:pt modelId="{37AE12AE-C7A4-4021-96F5-CD39F1E92CBD}" type="pres">
      <dgm:prSet presAssocID="{0FCA8459-5ECA-46E2-B6C5-724876543B07}" presName="thickLine" presStyleLbl="alignNode1" presStyleIdx="6" presStyleCnt="7"/>
      <dgm:spPr/>
    </dgm:pt>
    <dgm:pt modelId="{8E3387BA-3B06-4C96-A09B-3A6D6BB5232E}" type="pres">
      <dgm:prSet presAssocID="{0FCA8459-5ECA-46E2-B6C5-724876543B07}" presName="horz1" presStyleCnt="0"/>
      <dgm:spPr/>
    </dgm:pt>
    <dgm:pt modelId="{7AC50344-E769-4654-B774-0AF41B59CACD}" type="pres">
      <dgm:prSet presAssocID="{0FCA8459-5ECA-46E2-B6C5-724876543B07}" presName="tx1" presStyleLbl="revTx" presStyleIdx="6" presStyleCnt="7"/>
      <dgm:spPr/>
    </dgm:pt>
    <dgm:pt modelId="{37673F23-7746-4B23-82D5-9E2CD3FD8B12}" type="pres">
      <dgm:prSet presAssocID="{0FCA8459-5ECA-46E2-B6C5-724876543B07}" presName="vert1" presStyleCnt="0"/>
      <dgm:spPr/>
    </dgm:pt>
  </dgm:ptLst>
  <dgm:cxnLst>
    <dgm:cxn modelId="{728D7F0A-C2B8-4273-B158-4D56FCB75AFE}" srcId="{6D97200B-5688-4531-B4E2-014C67CB180F}" destId="{4A7CE1C5-59F1-413B-B44F-3EC712E1B6E3}" srcOrd="4" destOrd="0" parTransId="{542F5C82-CC62-478D-A769-7584A2809D2F}" sibTransId="{AB1F1855-B018-4A4B-B8BE-D9CCA540A5D7}"/>
    <dgm:cxn modelId="{AAD1CC0B-FEC2-4D23-B487-390DDA801E44}" type="presOf" srcId="{DF1F3869-7A7F-4CF7-B247-BE0F555674B6}" destId="{01646C0D-69F6-493A-93C6-24EBB27F2A05}" srcOrd="0" destOrd="0" presId="urn:microsoft.com/office/officeart/2008/layout/LinedList"/>
    <dgm:cxn modelId="{7B8A701C-D536-4B06-923D-35C321968D67}" srcId="{6D97200B-5688-4531-B4E2-014C67CB180F}" destId="{83F927B1-D795-439B-BC26-E60BF1A10426}" srcOrd="5" destOrd="0" parTransId="{15E785B3-7D5A-4E41-9024-4E9AE1CEC09A}" sibTransId="{73AEB5E8-1D68-49D7-8BFE-D1541462178C}"/>
    <dgm:cxn modelId="{6FFB2329-4FAE-4C10-8C11-FF27B6998CCB}" srcId="{6D97200B-5688-4531-B4E2-014C67CB180F}" destId="{D7173A04-6543-48C0-9D26-913436150DB4}" srcOrd="1" destOrd="0" parTransId="{71037B9E-9E81-4CB3-A9E7-5265194C5098}" sibTransId="{E391A017-2171-4250-A561-631C767D4A96}"/>
    <dgm:cxn modelId="{4285CA40-6C1F-4288-B854-4B7D99642A54}" srcId="{6D97200B-5688-4531-B4E2-014C67CB180F}" destId="{81A2335A-CDDC-48B1-A574-66962CA3FDDC}" srcOrd="2" destOrd="0" parTransId="{EE0A3876-6F88-4301-8E9A-DBF7A57803EA}" sibTransId="{3ABD3805-07A3-461A-803E-105FEF914596}"/>
    <dgm:cxn modelId="{69A53961-A0F0-4CD9-81D3-A4E081F487DE}" type="presOf" srcId="{83F927B1-D795-439B-BC26-E60BF1A10426}" destId="{72099F29-FE2B-4A34-9869-8C3A5F8E2DAA}" srcOrd="0" destOrd="0" presId="urn:microsoft.com/office/officeart/2008/layout/LinedList"/>
    <dgm:cxn modelId="{2A2BAE67-D4E4-43AE-9E2B-20DDF781454A}" type="presOf" srcId="{4A7CE1C5-59F1-413B-B44F-3EC712E1B6E3}" destId="{B3A41573-FC11-4FC1-A88F-FC379B5F5FFF}" srcOrd="0" destOrd="0" presId="urn:microsoft.com/office/officeart/2008/layout/LinedList"/>
    <dgm:cxn modelId="{07D4F747-29D8-44D6-AA67-7D4BEF448171}" type="presOf" srcId="{6D97200B-5688-4531-B4E2-014C67CB180F}" destId="{FE4DCA68-40F8-4EA2-9251-AF7EA987C121}" srcOrd="0" destOrd="0" presId="urn:microsoft.com/office/officeart/2008/layout/LinedList"/>
    <dgm:cxn modelId="{845A6650-40CC-488D-85C0-8632832422F0}" srcId="{6D97200B-5688-4531-B4E2-014C67CB180F}" destId="{DF1F3869-7A7F-4CF7-B247-BE0F555674B6}" srcOrd="0" destOrd="0" parTransId="{615CB298-51D4-4EBF-84ED-8BE7AEDA90DE}" sibTransId="{1E013093-49E6-4452-AB6E-4E71BEB33655}"/>
    <dgm:cxn modelId="{87820191-0F14-4BA7-A02C-655720F186BC}" type="presOf" srcId="{D7173A04-6543-48C0-9D26-913436150DB4}" destId="{3B0E368E-7B2B-49E5-8BB7-D09841167D9A}" srcOrd="0" destOrd="0" presId="urn:microsoft.com/office/officeart/2008/layout/LinedList"/>
    <dgm:cxn modelId="{0D5AE2CB-CCEB-41DE-828E-BCCDE592EB1C}" type="presOf" srcId="{CEBF0CF0-072C-42AE-A044-8F0ACF66D790}" destId="{F8714431-9D9E-463D-AB53-7F8B7B6552AF}" srcOrd="0" destOrd="0" presId="urn:microsoft.com/office/officeart/2008/layout/LinedList"/>
    <dgm:cxn modelId="{F1BEB5DD-D933-4018-9398-F01B78898D7C}" type="presOf" srcId="{81A2335A-CDDC-48B1-A574-66962CA3FDDC}" destId="{5F7D8D24-A791-456C-82FD-6F5B09ECAAF9}" srcOrd="0" destOrd="0" presId="urn:microsoft.com/office/officeart/2008/layout/LinedList"/>
    <dgm:cxn modelId="{8F0F92ED-7CC6-473F-B5AB-0B8962A5B7B6}" srcId="{6D97200B-5688-4531-B4E2-014C67CB180F}" destId="{CEBF0CF0-072C-42AE-A044-8F0ACF66D790}" srcOrd="3" destOrd="0" parTransId="{821E4A77-B70D-402B-AA71-B60311771A85}" sibTransId="{3BE31366-3505-4038-AFCE-DAC088C195CE}"/>
    <dgm:cxn modelId="{02F8D8F3-5E79-4032-A8C3-C86691D5A71C}" type="presOf" srcId="{0FCA8459-5ECA-46E2-B6C5-724876543B07}" destId="{7AC50344-E769-4654-B774-0AF41B59CACD}" srcOrd="0" destOrd="0" presId="urn:microsoft.com/office/officeart/2008/layout/LinedList"/>
    <dgm:cxn modelId="{C15586F5-4818-40C8-8716-9260C557F34F}" srcId="{6D97200B-5688-4531-B4E2-014C67CB180F}" destId="{0FCA8459-5ECA-46E2-B6C5-724876543B07}" srcOrd="6" destOrd="0" parTransId="{94168F30-C39B-45CE-99F2-7D67E4C3078A}" sibTransId="{6CAC74B9-79B3-46F9-8F81-0F03FD73D8A2}"/>
    <dgm:cxn modelId="{82CEC4D6-B2F0-4AAE-90B2-2C4184F1BD61}" type="presParOf" srcId="{FE4DCA68-40F8-4EA2-9251-AF7EA987C121}" destId="{AE77B506-C72E-44E7-BF22-5A33385C7195}" srcOrd="0" destOrd="0" presId="urn:microsoft.com/office/officeart/2008/layout/LinedList"/>
    <dgm:cxn modelId="{180B070B-B65F-4F0C-BD0D-AC6C285651F1}" type="presParOf" srcId="{FE4DCA68-40F8-4EA2-9251-AF7EA987C121}" destId="{DE24B603-C1D1-4ED2-8A58-3941ABB250A5}" srcOrd="1" destOrd="0" presId="urn:microsoft.com/office/officeart/2008/layout/LinedList"/>
    <dgm:cxn modelId="{938A6839-DE77-47F8-AC14-F5CE41F80834}" type="presParOf" srcId="{DE24B603-C1D1-4ED2-8A58-3941ABB250A5}" destId="{01646C0D-69F6-493A-93C6-24EBB27F2A05}" srcOrd="0" destOrd="0" presId="urn:microsoft.com/office/officeart/2008/layout/LinedList"/>
    <dgm:cxn modelId="{2DDD0F99-1FBB-4659-B5BC-20D5E45C376C}" type="presParOf" srcId="{DE24B603-C1D1-4ED2-8A58-3941ABB250A5}" destId="{92AEF973-DF44-4A53-A515-04ED6FC04CD4}" srcOrd="1" destOrd="0" presId="urn:microsoft.com/office/officeart/2008/layout/LinedList"/>
    <dgm:cxn modelId="{E71D2D6F-8621-42C9-8F1D-2D0F8C24BC81}" type="presParOf" srcId="{FE4DCA68-40F8-4EA2-9251-AF7EA987C121}" destId="{9550A932-7073-4240-BDF8-A889E74E0B6D}" srcOrd="2" destOrd="0" presId="urn:microsoft.com/office/officeart/2008/layout/LinedList"/>
    <dgm:cxn modelId="{BD715C24-9FBE-478E-9F7A-102FA9AF1D7F}" type="presParOf" srcId="{FE4DCA68-40F8-4EA2-9251-AF7EA987C121}" destId="{D3D58146-82D6-4C94-974A-1AA99C1BB983}" srcOrd="3" destOrd="0" presId="urn:microsoft.com/office/officeart/2008/layout/LinedList"/>
    <dgm:cxn modelId="{A2836667-F452-4039-9659-898773142CBE}" type="presParOf" srcId="{D3D58146-82D6-4C94-974A-1AA99C1BB983}" destId="{3B0E368E-7B2B-49E5-8BB7-D09841167D9A}" srcOrd="0" destOrd="0" presId="urn:microsoft.com/office/officeart/2008/layout/LinedList"/>
    <dgm:cxn modelId="{2841AEA6-F288-4567-B1D6-8CF88CD23F02}" type="presParOf" srcId="{D3D58146-82D6-4C94-974A-1AA99C1BB983}" destId="{F8B671C3-A190-4389-9F27-F6172321ABBF}" srcOrd="1" destOrd="0" presId="urn:microsoft.com/office/officeart/2008/layout/LinedList"/>
    <dgm:cxn modelId="{2107F1DD-1404-46A6-A9A8-493EF17AE186}" type="presParOf" srcId="{FE4DCA68-40F8-4EA2-9251-AF7EA987C121}" destId="{C1E60FE0-3340-4222-9CA1-45551AD5DFAA}" srcOrd="4" destOrd="0" presId="urn:microsoft.com/office/officeart/2008/layout/LinedList"/>
    <dgm:cxn modelId="{0D58D27F-3147-4E4B-B22F-CC9B969BCF8A}" type="presParOf" srcId="{FE4DCA68-40F8-4EA2-9251-AF7EA987C121}" destId="{D88D34DA-638C-4505-921B-8F39E6CCCDCD}" srcOrd="5" destOrd="0" presId="urn:microsoft.com/office/officeart/2008/layout/LinedList"/>
    <dgm:cxn modelId="{FA7EF516-2BAA-48E4-B4AE-B968DE589594}" type="presParOf" srcId="{D88D34DA-638C-4505-921B-8F39E6CCCDCD}" destId="{5F7D8D24-A791-456C-82FD-6F5B09ECAAF9}" srcOrd="0" destOrd="0" presId="urn:microsoft.com/office/officeart/2008/layout/LinedList"/>
    <dgm:cxn modelId="{AE758096-7286-431B-A93E-7D537840C4B9}" type="presParOf" srcId="{D88D34DA-638C-4505-921B-8F39E6CCCDCD}" destId="{FEEEC5CD-A4AF-4F98-AE17-012C63F13162}" srcOrd="1" destOrd="0" presId="urn:microsoft.com/office/officeart/2008/layout/LinedList"/>
    <dgm:cxn modelId="{A5D9D5F8-178E-461B-BCF3-DF09EE16A177}" type="presParOf" srcId="{FE4DCA68-40F8-4EA2-9251-AF7EA987C121}" destId="{2148E526-C27E-40F2-AF15-E5F1D71CDFD2}" srcOrd="6" destOrd="0" presId="urn:microsoft.com/office/officeart/2008/layout/LinedList"/>
    <dgm:cxn modelId="{92E744A8-BA3E-4F7C-B7C1-A47015064CB1}" type="presParOf" srcId="{FE4DCA68-40F8-4EA2-9251-AF7EA987C121}" destId="{9328F9E5-4E51-42B7-8EE5-F07FCD927DB9}" srcOrd="7" destOrd="0" presId="urn:microsoft.com/office/officeart/2008/layout/LinedList"/>
    <dgm:cxn modelId="{00CAF08F-52C7-4EC5-A617-DC91D4B616A1}" type="presParOf" srcId="{9328F9E5-4E51-42B7-8EE5-F07FCD927DB9}" destId="{F8714431-9D9E-463D-AB53-7F8B7B6552AF}" srcOrd="0" destOrd="0" presId="urn:microsoft.com/office/officeart/2008/layout/LinedList"/>
    <dgm:cxn modelId="{83608230-FBE0-4BF3-B7DF-F755297F97CD}" type="presParOf" srcId="{9328F9E5-4E51-42B7-8EE5-F07FCD927DB9}" destId="{9BF9C9A0-22AE-4D89-8254-35C827FA96E6}" srcOrd="1" destOrd="0" presId="urn:microsoft.com/office/officeart/2008/layout/LinedList"/>
    <dgm:cxn modelId="{A2A6BF78-F566-4E7C-99D0-C7D3653C1E8B}" type="presParOf" srcId="{FE4DCA68-40F8-4EA2-9251-AF7EA987C121}" destId="{D0B0C5AD-88BF-4C3B-9FCF-0EEE58C7BC75}" srcOrd="8" destOrd="0" presId="urn:microsoft.com/office/officeart/2008/layout/LinedList"/>
    <dgm:cxn modelId="{EFBB33EB-4C1B-4988-9912-68B7575AAD9A}" type="presParOf" srcId="{FE4DCA68-40F8-4EA2-9251-AF7EA987C121}" destId="{A8712FAB-E697-4AEF-A27E-744CA67F49D5}" srcOrd="9" destOrd="0" presId="urn:microsoft.com/office/officeart/2008/layout/LinedList"/>
    <dgm:cxn modelId="{B5E79FE8-30C5-45F2-9C73-4B5536059F0B}" type="presParOf" srcId="{A8712FAB-E697-4AEF-A27E-744CA67F49D5}" destId="{B3A41573-FC11-4FC1-A88F-FC379B5F5FFF}" srcOrd="0" destOrd="0" presId="urn:microsoft.com/office/officeart/2008/layout/LinedList"/>
    <dgm:cxn modelId="{AC1CE519-DD4E-4B22-93AE-49683950754C}" type="presParOf" srcId="{A8712FAB-E697-4AEF-A27E-744CA67F49D5}" destId="{5CF8A729-1FF1-4C45-89C8-0BF4B01644C6}" srcOrd="1" destOrd="0" presId="urn:microsoft.com/office/officeart/2008/layout/LinedList"/>
    <dgm:cxn modelId="{956E86E4-5C5F-4DF8-AF52-705A914C26AD}" type="presParOf" srcId="{FE4DCA68-40F8-4EA2-9251-AF7EA987C121}" destId="{B9C9CFBD-3C7A-4E5D-B914-53CF300FEB8B}" srcOrd="10" destOrd="0" presId="urn:microsoft.com/office/officeart/2008/layout/LinedList"/>
    <dgm:cxn modelId="{FC308E2D-0375-44D7-BED2-B05CC110D570}" type="presParOf" srcId="{FE4DCA68-40F8-4EA2-9251-AF7EA987C121}" destId="{7AD88EF2-A5A8-40A5-89A3-0DC4545104FB}" srcOrd="11" destOrd="0" presId="urn:microsoft.com/office/officeart/2008/layout/LinedList"/>
    <dgm:cxn modelId="{6CE383CF-F706-48D4-9854-8E784FCFDAC6}" type="presParOf" srcId="{7AD88EF2-A5A8-40A5-89A3-0DC4545104FB}" destId="{72099F29-FE2B-4A34-9869-8C3A5F8E2DAA}" srcOrd="0" destOrd="0" presId="urn:microsoft.com/office/officeart/2008/layout/LinedList"/>
    <dgm:cxn modelId="{B9CC7875-B7A5-4788-B9B9-D1213DA29274}" type="presParOf" srcId="{7AD88EF2-A5A8-40A5-89A3-0DC4545104FB}" destId="{AC0C8FED-9907-4567-9AF3-84495D710713}" srcOrd="1" destOrd="0" presId="urn:microsoft.com/office/officeart/2008/layout/LinedList"/>
    <dgm:cxn modelId="{CBB60192-566B-41CD-8826-96C23377D13C}" type="presParOf" srcId="{FE4DCA68-40F8-4EA2-9251-AF7EA987C121}" destId="{37AE12AE-C7A4-4021-96F5-CD39F1E92CBD}" srcOrd="12" destOrd="0" presId="urn:microsoft.com/office/officeart/2008/layout/LinedList"/>
    <dgm:cxn modelId="{01D1BBE7-8045-44EE-92B6-898E90CEACF2}" type="presParOf" srcId="{FE4DCA68-40F8-4EA2-9251-AF7EA987C121}" destId="{8E3387BA-3B06-4C96-A09B-3A6D6BB5232E}" srcOrd="13" destOrd="0" presId="urn:microsoft.com/office/officeart/2008/layout/LinedList"/>
    <dgm:cxn modelId="{F2EED676-D84C-443B-A50F-F30BA5EE0509}" type="presParOf" srcId="{8E3387BA-3B06-4C96-A09B-3A6D6BB5232E}" destId="{7AC50344-E769-4654-B774-0AF41B59CACD}" srcOrd="0" destOrd="0" presId="urn:microsoft.com/office/officeart/2008/layout/LinedList"/>
    <dgm:cxn modelId="{9A9B5438-EDF3-4CE5-BC6D-CA0AC20DC93C}" type="presParOf" srcId="{8E3387BA-3B06-4C96-A09B-3A6D6BB5232E}" destId="{37673F23-7746-4B23-82D5-9E2CD3FD8B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180E5-02A4-4768-BC85-F1AB2BC0365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DC58EC-0AF3-421A-BE93-60E520FCA9CA}">
      <dgm:prSet/>
      <dgm:spPr/>
      <dgm:t>
        <a:bodyPr/>
        <a:lstStyle/>
        <a:p>
          <a:r>
            <a:rPr lang="tr-TR"/>
            <a:t>- The contract is written in Solidity and targets the `0.8.0` version of the Solidity compiler.</a:t>
          </a:r>
          <a:endParaRPr lang="en-US"/>
        </a:p>
      </dgm:t>
    </dgm:pt>
    <dgm:pt modelId="{B19FA72A-D07D-4C1C-B749-3E9E0D8BCE99}" type="parTrans" cxnId="{3F351966-4399-4117-834C-8979087FB8A5}">
      <dgm:prSet/>
      <dgm:spPr/>
      <dgm:t>
        <a:bodyPr/>
        <a:lstStyle/>
        <a:p>
          <a:endParaRPr lang="en-US"/>
        </a:p>
      </dgm:t>
    </dgm:pt>
    <dgm:pt modelId="{A027B122-5EC3-43BE-AD23-F702CF4BCFE5}" type="sibTrans" cxnId="{3F351966-4399-4117-834C-8979087FB8A5}">
      <dgm:prSet/>
      <dgm:spPr/>
      <dgm:t>
        <a:bodyPr/>
        <a:lstStyle/>
        <a:p>
          <a:endParaRPr lang="en-US"/>
        </a:p>
      </dgm:t>
    </dgm:pt>
    <dgm:pt modelId="{1B19A56C-EBEA-45B6-BBDE-28DF367CDCBC}">
      <dgm:prSet/>
      <dgm:spPr/>
      <dgm:t>
        <a:bodyPr/>
        <a:lstStyle/>
        <a:p>
          <a:r>
            <a:rPr lang="tr-TR"/>
            <a:t>- The contract has a constructor that requires the caller to send at least `.0001 ether` when deploying the contract.</a:t>
          </a:r>
          <a:endParaRPr lang="en-US"/>
        </a:p>
      </dgm:t>
    </dgm:pt>
    <dgm:pt modelId="{1046967C-5021-45B4-9D87-F1448FA2494C}" type="parTrans" cxnId="{C076D4D1-ACA2-4A08-BD2A-6D3236638ACF}">
      <dgm:prSet/>
      <dgm:spPr/>
      <dgm:t>
        <a:bodyPr/>
        <a:lstStyle/>
        <a:p>
          <a:endParaRPr lang="en-US"/>
        </a:p>
      </dgm:t>
    </dgm:pt>
    <dgm:pt modelId="{2989AE19-34FC-44C9-9829-7C0108B199B8}" type="sibTrans" cxnId="{C076D4D1-ACA2-4A08-BD2A-6D3236638ACF}">
      <dgm:prSet/>
      <dgm:spPr/>
      <dgm:t>
        <a:bodyPr/>
        <a:lstStyle/>
        <a:p>
          <a:endParaRPr lang="en-US"/>
        </a:p>
      </dgm:t>
    </dgm:pt>
    <dgm:pt modelId="{98CBA83D-466F-4532-85C2-AB9A0CAD0684}">
      <dgm:prSet/>
      <dgm:spPr/>
      <dgm:t>
        <a:bodyPr/>
        <a:lstStyle/>
        <a:p>
          <a:r>
            <a:rPr lang="tr-TR"/>
            <a:t>- The contract uses a mapping from ride IDs to `Ride` structs to store the rides. The ride ID is a unique uint256 value that is incremented by 1 for each new ride.</a:t>
          </a:r>
          <a:endParaRPr lang="en-US"/>
        </a:p>
      </dgm:t>
    </dgm:pt>
    <dgm:pt modelId="{AE058EBC-6FE4-4BD0-B6F4-B2540144FD9D}" type="parTrans" cxnId="{06407C54-38A8-40F9-9BAF-4A46689A52A7}">
      <dgm:prSet/>
      <dgm:spPr/>
      <dgm:t>
        <a:bodyPr/>
        <a:lstStyle/>
        <a:p>
          <a:endParaRPr lang="en-US"/>
        </a:p>
      </dgm:t>
    </dgm:pt>
    <dgm:pt modelId="{17036161-8451-4D84-943D-6A13922CFFE7}" type="sibTrans" cxnId="{06407C54-38A8-40F9-9BAF-4A46689A52A7}">
      <dgm:prSet/>
      <dgm:spPr/>
      <dgm:t>
        <a:bodyPr/>
        <a:lstStyle/>
        <a:p>
          <a:endParaRPr lang="en-US"/>
        </a:p>
      </dgm:t>
    </dgm:pt>
    <dgm:pt modelId="{979562C9-6B96-409A-A47D-7FD213CEC86C}">
      <dgm:prSet/>
      <dgm:spPr/>
      <dgm:t>
        <a:bodyPr/>
        <a:lstStyle/>
        <a:p>
          <a:r>
            <a:rPr lang="tr-TR"/>
            <a:t>- The contract has an `NewRide` event that is emitted whenever a new ride is requested.</a:t>
          </a:r>
          <a:endParaRPr lang="en-US"/>
        </a:p>
      </dgm:t>
    </dgm:pt>
    <dgm:pt modelId="{10F57959-F5B1-4EDD-83F4-5F05AD209E41}" type="parTrans" cxnId="{55163BD6-5B15-460D-903E-69F6FB274B47}">
      <dgm:prSet/>
      <dgm:spPr/>
      <dgm:t>
        <a:bodyPr/>
        <a:lstStyle/>
        <a:p>
          <a:endParaRPr lang="en-US"/>
        </a:p>
      </dgm:t>
    </dgm:pt>
    <dgm:pt modelId="{D0F5B482-7BE5-4EB4-BABC-500F65BC8D60}" type="sibTrans" cxnId="{55163BD6-5B15-460D-903E-69F6FB274B47}">
      <dgm:prSet/>
      <dgm:spPr/>
      <dgm:t>
        <a:bodyPr/>
        <a:lstStyle/>
        <a:p>
          <a:endParaRPr lang="en-US"/>
        </a:p>
      </dgm:t>
    </dgm:pt>
    <dgm:pt modelId="{A4C0CD21-0099-472F-BA86-A6484ED5A02D}" type="pres">
      <dgm:prSet presAssocID="{FF6180E5-02A4-4768-BC85-F1AB2BC0365D}" presName="vert0" presStyleCnt="0">
        <dgm:presLayoutVars>
          <dgm:dir/>
          <dgm:animOne val="branch"/>
          <dgm:animLvl val="lvl"/>
        </dgm:presLayoutVars>
      </dgm:prSet>
      <dgm:spPr/>
    </dgm:pt>
    <dgm:pt modelId="{6CC93924-68A7-4032-8763-3912EF1B12FB}" type="pres">
      <dgm:prSet presAssocID="{0EDC58EC-0AF3-421A-BE93-60E520FCA9CA}" presName="thickLine" presStyleLbl="alignNode1" presStyleIdx="0" presStyleCnt="4"/>
      <dgm:spPr/>
    </dgm:pt>
    <dgm:pt modelId="{7983C7CB-EFF9-4312-AE2D-D4EE72FCE388}" type="pres">
      <dgm:prSet presAssocID="{0EDC58EC-0AF3-421A-BE93-60E520FCA9CA}" presName="horz1" presStyleCnt="0"/>
      <dgm:spPr/>
    </dgm:pt>
    <dgm:pt modelId="{30FE7F59-8196-4C6A-97A0-B67D6E925311}" type="pres">
      <dgm:prSet presAssocID="{0EDC58EC-0AF3-421A-BE93-60E520FCA9CA}" presName="tx1" presStyleLbl="revTx" presStyleIdx="0" presStyleCnt="4"/>
      <dgm:spPr/>
    </dgm:pt>
    <dgm:pt modelId="{954A6A44-B0B1-43DD-9D28-0C5C56099A21}" type="pres">
      <dgm:prSet presAssocID="{0EDC58EC-0AF3-421A-BE93-60E520FCA9CA}" presName="vert1" presStyleCnt="0"/>
      <dgm:spPr/>
    </dgm:pt>
    <dgm:pt modelId="{8E2B1FD4-336D-4CC8-85D2-47D25F3092E4}" type="pres">
      <dgm:prSet presAssocID="{1B19A56C-EBEA-45B6-BBDE-28DF367CDCBC}" presName="thickLine" presStyleLbl="alignNode1" presStyleIdx="1" presStyleCnt="4"/>
      <dgm:spPr/>
    </dgm:pt>
    <dgm:pt modelId="{A1A113F4-BA4B-4E33-8AF2-734C5F0A7B51}" type="pres">
      <dgm:prSet presAssocID="{1B19A56C-EBEA-45B6-BBDE-28DF367CDCBC}" presName="horz1" presStyleCnt="0"/>
      <dgm:spPr/>
    </dgm:pt>
    <dgm:pt modelId="{F121195C-89F9-4280-B7CA-D1EB8EFF0120}" type="pres">
      <dgm:prSet presAssocID="{1B19A56C-EBEA-45B6-BBDE-28DF367CDCBC}" presName="tx1" presStyleLbl="revTx" presStyleIdx="1" presStyleCnt="4"/>
      <dgm:spPr/>
    </dgm:pt>
    <dgm:pt modelId="{24750555-0FF9-4619-88FA-BA5D5D5F7431}" type="pres">
      <dgm:prSet presAssocID="{1B19A56C-EBEA-45B6-BBDE-28DF367CDCBC}" presName="vert1" presStyleCnt="0"/>
      <dgm:spPr/>
    </dgm:pt>
    <dgm:pt modelId="{47F3D701-EDDC-412C-B82A-DCF10745855D}" type="pres">
      <dgm:prSet presAssocID="{98CBA83D-466F-4532-85C2-AB9A0CAD0684}" presName="thickLine" presStyleLbl="alignNode1" presStyleIdx="2" presStyleCnt="4"/>
      <dgm:spPr/>
    </dgm:pt>
    <dgm:pt modelId="{EBEDFEB3-6B8F-4881-956C-5A73D647731B}" type="pres">
      <dgm:prSet presAssocID="{98CBA83D-466F-4532-85C2-AB9A0CAD0684}" presName="horz1" presStyleCnt="0"/>
      <dgm:spPr/>
    </dgm:pt>
    <dgm:pt modelId="{F894EF9B-E238-46DD-A466-9DDCCC8C73C1}" type="pres">
      <dgm:prSet presAssocID="{98CBA83D-466F-4532-85C2-AB9A0CAD0684}" presName="tx1" presStyleLbl="revTx" presStyleIdx="2" presStyleCnt="4"/>
      <dgm:spPr/>
    </dgm:pt>
    <dgm:pt modelId="{B59FC915-6F93-4FDB-9349-31389CD415AF}" type="pres">
      <dgm:prSet presAssocID="{98CBA83D-466F-4532-85C2-AB9A0CAD0684}" presName="vert1" presStyleCnt="0"/>
      <dgm:spPr/>
    </dgm:pt>
    <dgm:pt modelId="{877D7272-C4FD-4461-9793-8042BF0E9B79}" type="pres">
      <dgm:prSet presAssocID="{979562C9-6B96-409A-A47D-7FD213CEC86C}" presName="thickLine" presStyleLbl="alignNode1" presStyleIdx="3" presStyleCnt="4"/>
      <dgm:spPr/>
    </dgm:pt>
    <dgm:pt modelId="{EF5C6783-15AB-484A-AF71-FC60458F6753}" type="pres">
      <dgm:prSet presAssocID="{979562C9-6B96-409A-A47D-7FD213CEC86C}" presName="horz1" presStyleCnt="0"/>
      <dgm:spPr/>
    </dgm:pt>
    <dgm:pt modelId="{B171758E-F293-4893-8102-2BBDDDA9A206}" type="pres">
      <dgm:prSet presAssocID="{979562C9-6B96-409A-A47D-7FD213CEC86C}" presName="tx1" presStyleLbl="revTx" presStyleIdx="3" presStyleCnt="4"/>
      <dgm:spPr/>
    </dgm:pt>
    <dgm:pt modelId="{9FCD91C1-491A-40D0-9FC6-5DEDDEA90293}" type="pres">
      <dgm:prSet presAssocID="{979562C9-6B96-409A-A47D-7FD213CEC86C}" presName="vert1" presStyleCnt="0"/>
      <dgm:spPr/>
    </dgm:pt>
  </dgm:ptLst>
  <dgm:cxnLst>
    <dgm:cxn modelId="{C37D993E-4CEF-480F-8B9C-2F2C88BFF453}" type="presOf" srcId="{979562C9-6B96-409A-A47D-7FD213CEC86C}" destId="{B171758E-F293-4893-8102-2BBDDDA9A206}" srcOrd="0" destOrd="0" presId="urn:microsoft.com/office/officeart/2008/layout/LinedList"/>
    <dgm:cxn modelId="{3F351966-4399-4117-834C-8979087FB8A5}" srcId="{FF6180E5-02A4-4768-BC85-F1AB2BC0365D}" destId="{0EDC58EC-0AF3-421A-BE93-60E520FCA9CA}" srcOrd="0" destOrd="0" parTransId="{B19FA72A-D07D-4C1C-B749-3E9E0D8BCE99}" sibTransId="{A027B122-5EC3-43BE-AD23-F702CF4BCFE5}"/>
    <dgm:cxn modelId="{06407C54-38A8-40F9-9BAF-4A46689A52A7}" srcId="{FF6180E5-02A4-4768-BC85-F1AB2BC0365D}" destId="{98CBA83D-466F-4532-85C2-AB9A0CAD0684}" srcOrd="2" destOrd="0" parTransId="{AE058EBC-6FE4-4BD0-B6F4-B2540144FD9D}" sibTransId="{17036161-8451-4D84-943D-6A13922CFFE7}"/>
    <dgm:cxn modelId="{725A0DB5-350E-4051-894D-DE8D30D93BDB}" type="presOf" srcId="{98CBA83D-466F-4532-85C2-AB9A0CAD0684}" destId="{F894EF9B-E238-46DD-A466-9DDCCC8C73C1}" srcOrd="0" destOrd="0" presId="urn:microsoft.com/office/officeart/2008/layout/LinedList"/>
    <dgm:cxn modelId="{C076D4D1-ACA2-4A08-BD2A-6D3236638ACF}" srcId="{FF6180E5-02A4-4768-BC85-F1AB2BC0365D}" destId="{1B19A56C-EBEA-45B6-BBDE-28DF367CDCBC}" srcOrd="1" destOrd="0" parTransId="{1046967C-5021-45B4-9D87-F1448FA2494C}" sibTransId="{2989AE19-34FC-44C9-9829-7C0108B199B8}"/>
    <dgm:cxn modelId="{55163BD6-5B15-460D-903E-69F6FB274B47}" srcId="{FF6180E5-02A4-4768-BC85-F1AB2BC0365D}" destId="{979562C9-6B96-409A-A47D-7FD213CEC86C}" srcOrd="3" destOrd="0" parTransId="{10F57959-F5B1-4EDD-83F4-5F05AD209E41}" sibTransId="{D0F5B482-7BE5-4EB4-BABC-500F65BC8D60}"/>
    <dgm:cxn modelId="{FBA932DE-95C4-40DA-A9E3-48018B3D65D1}" type="presOf" srcId="{FF6180E5-02A4-4768-BC85-F1AB2BC0365D}" destId="{A4C0CD21-0099-472F-BA86-A6484ED5A02D}" srcOrd="0" destOrd="0" presId="urn:microsoft.com/office/officeart/2008/layout/LinedList"/>
    <dgm:cxn modelId="{EF520AEF-9B98-4E6A-84A3-4E6DCC355E6C}" type="presOf" srcId="{1B19A56C-EBEA-45B6-BBDE-28DF367CDCBC}" destId="{F121195C-89F9-4280-B7CA-D1EB8EFF0120}" srcOrd="0" destOrd="0" presId="urn:microsoft.com/office/officeart/2008/layout/LinedList"/>
    <dgm:cxn modelId="{F8D332FA-B86E-4A4B-B0A2-CD4D999065BB}" type="presOf" srcId="{0EDC58EC-0AF3-421A-BE93-60E520FCA9CA}" destId="{30FE7F59-8196-4C6A-97A0-B67D6E925311}" srcOrd="0" destOrd="0" presId="urn:microsoft.com/office/officeart/2008/layout/LinedList"/>
    <dgm:cxn modelId="{1A2D4322-5FF2-45D5-9F61-83A497A6A827}" type="presParOf" srcId="{A4C0CD21-0099-472F-BA86-A6484ED5A02D}" destId="{6CC93924-68A7-4032-8763-3912EF1B12FB}" srcOrd="0" destOrd="0" presId="urn:microsoft.com/office/officeart/2008/layout/LinedList"/>
    <dgm:cxn modelId="{47E03255-7F5F-4902-825B-50BB6A822D36}" type="presParOf" srcId="{A4C0CD21-0099-472F-BA86-A6484ED5A02D}" destId="{7983C7CB-EFF9-4312-AE2D-D4EE72FCE388}" srcOrd="1" destOrd="0" presId="urn:microsoft.com/office/officeart/2008/layout/LinedList"/>
    <dgm:cxn modelId="{581A92E5-8A43-4305-9B73-D135385DEC6A}" type="presParOf" srcId="{7983C7CB-EFF9-4312-AE2D-D4EE72FCE388}" destId="{30FE7F59-8196-4C6A-97A0-B67D6E925311}" srcOrd="0" destOrd="0" presId="urn:microsoft.com/office/officeart/2008/layout/LinedList"/>
    <dgm:cxn modelId="{C3AAF0AF-30B9-45DA-B6E0-0BBCDDB2CB43}" type="presParOf" srcId="{7983C7CB-EFF9-4312-AE2D-D4EE72FCE388}" destId="{954A6A44-B0B1-43DD-9D28-0C5C56099A21}" srcOrd="1" destOrd="0" presId="urn:microsoft.com/office/officeart/2008/layout/LinedList"/>
    <dgm:cxn modelId="{CD57F536-BC43-42D9-BEED-17A9783BC8F7}" type="presParOf" srcId="{A4C0CD21-0099-472F-BA86-A6484ED5A02D}" destId="{8E2B1FD4-336D-4CC8-85D2-47D25F3092E4}" srcOrd="2" destOrd="0" presId="urn:microsoft.com/office/officeart/2008/layout/LinedList"/>
    <dgm:cxn modelId="{E4D795D2-1666-4E85-9B2C-33CF0E5DCFF2}" type="presParOf" srcId="{A4C0CD21-0099-472F-BA86-A6484ED5A02D}" destId="{A1A113F4-BA4B-4E33-8AF2-734C5F0A7B51}" srcOrd="3" destOrd="0" presId="urn:microsoft.com/office/officeart/2008/layout/LinedList"/>
    <dgm:cxn modelId="{4BED27CB-039F-4309-A3D0-D52F2FCAF359}" type="presParOf" srcId="{A1A113F4-BA4B-4E33-8AF2-734C5F0A7B51}" destId="{F121195C-89F9-4280-B7CA-D1EB8EFF0120}" srcOrd="0" destOrd="0" presId="urn:microsoft.com/office/officeart/2008/layout/LinedList"/>
    <dgm:cxn modelId="{309E87CD-0110-4B39-878E-70D9515DB07D}" type="presParOf" srcId="{A1A113F4-BA4B-4E33-8AF2-734C5F0A7B51}" destId="{24750555-0FF9-4619-88FA-BA5D5D5F7431}" srcOrd="1" destOrd="0" presId="urn:microsoft.com/office/officeart/2008/layout/LinedList"/>
    <dgm:cxn modelId="{EFD17956-BFF1-49CD-BB58-115CB3E3197F}" type="presParOf" srcId="{A4C0CD21-0099-472F-BA86-A6484ED5A02D}" destId="{47F3D701-EDDC-412C-B82A-DCF10745855D}" srcOrd="4" destOrd="0" presId="urn:microsoft.com/office/officeart/2008/layout/LinedList"/>
    <dgm:cxn modelId="{A2391C46-5EE7-4FC7-AE71-BE8B1261A27C}" type="presParOf" srcId="{A4C0CD21-0099-472F-BA86-A6484ED5A02D}" destId="{EBEDFEB3-6B8F-4881-956C-5A73D647731B}" srcOrd="5" destOrd="0" presId="urn:microsoft.com/office/officeart/2008/layout/LinedList"/>
    <dgm:cxn modelId="{781B275A-50CD-400D-920C-3429EE65348E}" type="presParOf" srcId="{EBEDFEB3-6B8F-4881-956C-5A73D647731B}" destId="{F894EF9B-E238-46DD-A466-9DDCCC8C73C1}" srcOrd="0" destOrd="0" presId="urn:microsoft.com/office/officeart/2008/layout/LinedList"/>
    <dgm:cxn modelId="{4F554C74-F4E8-40CD-9DEF-862645583628}" type="presParOf" srcId="{EBEDFEB3-6B8F-4881-956C-5A73D647731B}" destId="{B59FC915-6F93-4FDB-9349-31389CD415AF}" srcOrd="1" destOrd="0" presId="urn:microsoft.com/office/officeart/2008/layout/LinedList"/>
    <dgm:cxn modelId="{1552DF30-71AE-46D0-88FC-89C4F96D6817}" type="presParOf" srcId="{A4C0CD21-0099-472F-BA86-A6484ED5A02D}" destId="{877D7272-C4FD-4461-9793-8042BF0E9B79}" srcOrd="6" destOrd="0" presId="urn:microsoft.com/office/officeart/2008/layout/LinedList"/>
    <dgm:cxn modelId="{11CD2027-1A9D-4EEE-9547-3A043067C491}" type="presParOf" srcId="{A4C0CD21-0099-472F-BA86-A6484ED5A02D}" destId="{EF5C6783-15AB-484A-AF71-FC60458F6753}" srcOrd="7" destOrd="0" presId="urn:microsoft.com/office/officeart/2008/layout/LinedList"/>
    <dgm:cxn modelId="{6152AA3E-BE49-4B56-9669-89BD6E2189B3}" type="presParOf" srcId="{EF5C6783-15AB-484A-AF71-FC60458F6753}" destId="{B171758E-F293-4893-8102-2BBDDDA9A206}" srcOrd="0" destOrd="0" presId="urn:microsoft.com/office/officeart/2008/layout/LinedList"/>
    <dgm:cxn modelId="{549D594C-237B-4DEE-A638-66D3CDEEBFC1}" type="presParOf" srcId="{EF5C6783-15AB-484A-AF71-FC60458F6753}" destId="{9FCD91C1-491A-40D0-9FC6-5DEDDEA902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83660-4D21-4589-B5F2-3E95D01974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83A6806-7E75-40A5-8613-0D49AD764995}">
      <dgm:prSet/>
      <dgm:spPr/>
      <dgm:t>
        <a:bodyPr/>
        <a:lstStyle/>
        <a:p>
          <a:r>
            <a:rPr lang="tr-TR"/>
            <a:t>I made a smart contract for Ridesharing that works as peer to peer. with the help of wallets and blockchain. An uber </a:t>
          </a:r>
          <a:endParaRPr lang="en-US"/>
        </a:p>
      </dgm:t>
    </dgm:pt>
    <dgm:pt modelId="{D5455199-57C9-4E58-98D2-C4048F5982D0}" type="parTrans" cxnId="{2B0B4A4B-17EE-4AAA-B8FA-585F2EBB5B12}">
      <dgm:prSet/>
      <dgm:spPr/>
      <dgm:t>
        <a:bodyPr/>
        <a:lstStyle/>
        <a:p>
          <a:endParaRPr lang="en-US"/>
        </a:p>
      </dgm:t>
    </dgm:pt>
    <dgm:pt modelId="{2CA079E4-13CD-48F1-BAE4-22AC220565C3}" type="sibTrans" cxnId="{2B0B4A4B-17EE-4AAA-B8FA-585F2EBB5B12}">
      <dgm:prSet/>
      <dgm:spPr/>
      <dgm:t>
        <a:bodyPr/>
        <a:lstStyle/>
        <a:p>
          <a:endParaRPr lang="en-US"/>
        </a:p>
      </dgm:t>
    </dgm:pt>
    <dgm:pt modelId="{57B5D87B-E9EF-43C3-90F3-1CFBAF693D31}">
      <dgm:prSet/>
      <dgm:spPr/>
    </dgm:pt>
    <dgm:pt modelId="{55AE9248-96A5-4840-9ADC-5A3EED900478}" type="parTrans" cxnId="{74F95EE0-FDDC-43EA-B9ED-562C355BF106}">
      <dgm:prSet/>
      <dgm:spPr/>
      <dgm:t>
        <a:bodyPr/>
        <a:lstStyle/>
        <a:p>
          <a:endParaRPr lang="en-US"/>
        </a:p>
      </dgm:t>
    </dgm:pt>
    <dgm:pt modelId="{E79EB49A-AF1C-437D-A983-8FEFAEACB6EE}" type="sibTrans" cxnId="{74F95EE0-FDDC-43EA-B9ED-562C355BF106}">
      <dgm:prSet/>
      <dgm:spPr/>
      <dgm:t>
        <a:bodyPr/>
        <a:lstStyle/>
        <a:p>
          <a:endParaRPr lang="en-US"/>
        </a:p>
      </dgm:t>
    </dgm:pt>
    <dgm:pt modelId="{84624D43-413E-4CF2-BA5D-C34DC870D8B3}">
      <dgm:prSet/>
      <dgm:spPr/>
      <dgm:t>
        <a:bodyPr/>
        <a:lstStyle/>
        <a:p>
          <a:r>
            <a:rPr lang="tr-TR"/>
            <a:t>1900004000 – Kadir KARATAŞ</a:t>
          </a:r>
          <a:endParaRPr lang="en-US"/>
        </a:p>
      </dgm:t>
    </dgm:pt>
    <dgm:pt modelId="{FFD89B41-9E9E-4EC9-8037-35E30CADF3B1}" type="parTrans" cxnId="{2A7332CF-9A94-492F-954F-1796514DCC78}">
      <dgm:prSet/>
      <dgm:spPr/>
      <dgm:t>
        <a:bodyPr/>
        <a:lstStyle/>
        <a:p>
          <a:endParaRPr lang="en-US"/>
        </a:p>
      </dgm:t>
    </dgm:pt>
    <dgm:pt modelId="{07879BDE-6F32-4950-81E1-809D5802A56D}" type="sibTrans" cxnId="{2A7332CF-9A94-492F-954F-1796514DCC78}">
      <dgm:prSet/>
      <dgm:spPr/>
      <dgm:t>
        <a:bodyPr/>
        <a:lstStyle/>
        <a:p>
          <a:endParaRPr lang="en-US"/>
        </a:p>
      </dgm:t>
    </dgm:pt>
    <dgm:pt modelId="{680FBB1C-056E-48FB-BDF7-A4B0EC6B302A}" type="pres">
      <dgm:prSet presAssocID="{BB183660-4D21-4589-B5F2-3E95D0197445}" presName="root" presStyleCnt="0">
        <dgm:presLayoutVars>
          <dgm:dir/>
          <dgm:resizeHandles val="exact"/>
        </dgm:presLayoutVars>
      </dgm:prSet>
      <dgm:spPr/>
    </dgm:pt>
    <dgm:pt modelId="{4E5FB428-2185-445E-90BE-178270952B0A}" type="pres">
      <dgm:prSet presAssocID="{BB183660-4D21-4589-B5F2-3E95D0197445}" presName="container" presStyleCnt="0">
        <dgm:presLayoutVars>
          <dgm:dir/>
          <dgm:resizeHandles val="exact"/>
        </dgm:presLayoutVars>
      </dgm:prSet>
      <dgm:spPr/>
    </dgm:pt>
    <dgm:pt modelId="{E9FBAA3F-847E-48C2-BBC6-58426A2F6276}" type="pres">
      <dgm:prSet presAssocID="{483A6806-7E75-40A5-8613-0D49AD764995}" presName="compNode" presStyleCnt="0"/>
      <dgm:spPr/>
    </dgm:pt>
    <dgm:pt modelId="{97EED612-01C7-41B3-A0F6-4B4A6506CD8D}" type="pres">
      <dgm:prSet presAssocID="{483A6806-7E75-40A5-8613-0D49AD764995}" presName="iconBgRect" presStyleLbl="bgShp" presStyleIdx="0" presStyleCnt="2"/>
      <dgm:spPr/>
    </dgm:pt>
    <dgm:pt modelId="{AAE5633D-7F34-4F50-BB46-915DB7F89456}" type="pres">
      <dgm:prSet presAssocID="{483A6806-7E75-40A5-8613-0D49AD7649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522EB13E-CFAF-4079-927F-9869E18EF506}" type="pres">
      <dgm:prSet presAssocID="{483A6806-7E75-40A5-8613-0D49AD764995}" presName="spaceRect" presStyleCnt="0"/>
      <dgm:spPr/>
    </dgm:pt>
    <dgm:pt modelId="{93736A7F-7B69-455B-AB72-FD25A215E180}" type="pres">
      <dgm:prSet presAssocID="{483A6806-7E75-40A5-8613-0D49AD764995}" presName="textRect" presStyleLbl="revTx" presStyleIdx="0" presStyleCnt="2">
        <dgm:presLayoutVars>
          <dgm:chMax val="1"/>
          <dgm:chPref val="1"/>
        </dgm:presLayoutVars>
      </dgm:prSet>
      <dgm:spPr/>
    </dgm:pt>
    <dgm:pt modelId="{4B2EE624-0EDD-4682-A928-C2E09438F382}" type="pres">
      <dgm:prSet presAssocID="{2CA079E4-13CD-48F1-BAE4-22AC220565C3}" presName="sibTrans" presStyleLbl="sibTrans2D1" presStyleIdx="0" presStyleCnt="0"/>
      <dgm:spPr/>
    </dgm:pt>
    <dgm:pt modelId="{4E80A96A-C638-471E-A160-E57B9D7E7288}" type="pres">
      <dgm:prSet presAssocID="{84624D43-413E-4CF2-BA5D-C34DC870D8B3}" presName="compNode" presStyleCnt="0"/>
      <dgm:spPr/>
    </dgm:pt>
    <dgm:pt modelId="{43B162E9-40FE-4785-ACDE-188B4AEB38E9}" type="pres">
      <dgm:prSet presAssocID="{84624D43-413E-4CF2-BA5D-C34DC870D8B3}" presName="iconBgRect" presStyleLbl="bgShp" presStyleIdx="1" presStyleCnt="2"/>
      <dgm:spPr/>
    </dgm:pt>
    <dgm:pt modelId="{69227E32-38F5-4B2B-BAB8-55CFE6D092AD}" type="pres">
      <dgm:prSet presAssocID="{84624D43-413E-4CF2-BA5D-C34DC870D8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92F941E-F60F-470E-8AE2-0B3022847DB3}" type="pres">
      <dgm:prSet presAssocID="{84624D43-413E-4CF2-BA5D-C34DC870D8B3}" presName="spaceRect" presStyleCnt="0"/>
      <dgm:spPr/>
    </dgm:pt>
    <dgm:pt modelId="{2333F668-D62A-4EB6-8507-79F3B7C091F0}" type="pres">
      <dgm:prSet presAssocID="{84624D43-413E-4CF2-BA5D-C34DC870D8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300AD13-4F7B-412A-818C-6DB28BC90906}" type="presOf" srcId="{BB183660-4D21-4589-B5F2-3E95D0197445}" destId="{680FBB1C-056E-48FB-BDF7-A4B0EC6B302A}" srcOrd="0" destOrd="0" presId="urn:microsoft.com/office/officeart/2018/2/layout/IconCircleList"/>
    <dgm:cxn modelId="{2B0B4A4B-17EE-4AAA-B8FA-585F2EBB5B12}" srcId="{BB183660-4D21-4589-B5F2-3E95D0197445}" destId="{483A6806-7E75-40A5-8613-0D49AD764995}" srcOrd="0" destOrd="0" parTransId="{D5455199-57C9-4E58-98D2-C4048F5982D0}" sibTransId="{2CA079E4-13CD-48F1-BAE4-22AC220565C3}"/>
    <dgm:cxn modelId="{7E0EE07B-1923-4F2A-9E47-DB2220800C03}" type="presOf" srcId="{84624D43-413E-4CF2-BA5D-C34DC870D8B3}" destId="{2333F668-D62A-4EB6-8507-79F3B7C091F0}" srcOrd="0" destOrd="0" presId="urn:microsoft.com/office/officeart/2018/2/layout/IconCircleList"/>
    <dgm:cxn modelId="{0F4F5193-D71C-4226-97F6-F6D3E6593189}" type="presOf" srcId="{483A6806-7E75-40A5-8613-0D49AD764995}" destId="{93736A7F-7B69-455B-AB72-FD25A215E180}" srcOrd="0" destOrd="0" presId="urn:microsoft.com/office/officeart/2018/2/layout/IconCircleList"/>
    <dgm:cxn modelId="{EA8C1EBC-1C1B-4B5B-9538-B9AD5931B65C}" type="presOf" srcId="{2CA079E4-13CD-48F1-BAE4-22AC220565C3}" destId="{4B2EE624-0EDD-4682-A928-C2E09438F382}" srcOrd="0" destOrd="0" presId="urn:microsoft.com/office/officeart/2018/2/layout/IconCircleList"/>
    <dgm:cxn modelId="{2A7332CF-9A94-492F-954F-1796514DCC78}" srcId="{BB183660-4D21-4589-B5F2-3E95D0197445}" destId="{84624D43-413E-4CF2-BA5D-C34DC870D8B3}" srcOrd="1" destOrd="0" parTransId="{FFD89B41-9E9E-4EC9-8037-35E30CADF3B1}" sibTransId="{07879BDE-6F32-4950-81E1-809D5802A56D}"/>
    <dgm:cxn modelId="{74F95EE0-FDDC-43EA-B9ED-562C355BF106}" srcId="{483A6806-7E75-40A5-8613-0D49AD764995}" destId="{57B5D87B-E9EF-43C3-90F3-1CFBAF693D31}" srcOrd="0" destOrd="0" parTransId="{55AE9248-96A5-4840-9ADC-5A3EED900478}" sibTransId="{E79EB49A-AF1C-437D-A983-8FEFAEACB6EE}"/>
    <dgm:cxn modelId="{355FD418-7FC0-424A-AF70-D552AEAF1C1B}" type="presParOf" srcId="{680FBB1C-056E-48FB-BDF7-A4B0EC6B302A}" destId="{4E5FB428-2185-445E-90BE-178270952B0A}" srcOrd="0" destOrd="0" presId="urn:microsoft.com/office/officeart/2018/2/layout/IconCircleList"/>
    <dgm:cxn modelId="{60B6F549-73B1-4C78-9DAB-10F5DBAA419A}" type="presParOf" srcId="{4E5FB428-2185-445E-90BE-178270952B0A}" destId="{E9FBAA3F-847E-48C2-BBC6-58426A2F6276}" srcOrd="0" destOrd="0" presId="urn:microsoft.com/office/officeart/2018/2/layout/IconCircleList"/>
    <dgm:cxn modelId="{39BE6477-81EA-46C6-BB76-8848B2312F79}" type="presParOf" srcId="{E9FBAA3F-847E-48C2-BBC6-58426A2F6276}" destId="{97EED612-01C7-41B3-A0F6-4B4A6506CD8D}" srcOrd="0" destOrd="0" presId="urn:microsoft.com/office/officeart/2018/2/layout/IconCircleList"/>
    <dgm:cxn modelId="{38E15194-F412-4C2E-B872-63C6316E5B0C}" type="presParOf" srcId="{E9FBAA3F-847E-48C2-BBC6-58426A2F6276}" destId="{AAE5633D-7F34-4F50-BB46-915DB7F89456}" srcOrd="1" destOrd="0" presId="urn:microsoft.com/office/officeart/2018/2/layout/IconCircleList"/>
    <dgm:cxn modelId="{E151F175-DFC4-4CA5-8671-E3D1749BDE0E}" type="presParOf" srcId="{E9FBAA3F-847E-48C2-BBC6-58426A2F6276}" destId="{522EB13E-CFAF-4079-927F-9869E18EF506}" srcOrd="2" destOrd="0" presId="urn:microsoft.com/office/officeart/2018/2/layout/IconCircleList"/>
    <dgm:cxn modelId="{91930EC5-A858-4512-925A-306EF515CEA0}" type="presParOf" srcId="{E9FBAA3F-847E-48C2-BBC6-58426A2F6276}" destId="{93736A7F-7B69-455B-AB72-FD25A215E180}" srcOrd="3" destOrd="0" presId="urn:microsoft.com/office/officeart/2018/2/layout/IconCircleList"/>
    <dgm:cxn modelId="{F1BC8DE3-9235-46F0-94F8-8EA70C820BC8}" type="presParOf" srcId="{4E5FB428-2185-445E-90BE-178270952B0A}" destId="{4B2EE624-0EDD-4682-A928-C2E09438F382}" srcOrd="1" destOrd="0" presId="urn:microsoft.com/office/officeart/2018/2/layout/IconCircleList"/>
    <dgm:cxn modelId="{FD25E509-C8C6-4799-B466-DB72E37E99FC}" type="presParOf" srcId="{4E5FB428-2185-445E-90BE-178270952B0A}" destId="{4E80A96A-C638-471E-A160-E57B9D7E7288}" srcOrd="2" destOrd="0" presId="urn:microsoft.com/office/officeart/2018/2/layout/IconCircleList"/>
    <dgm:cxn modelId="{98A1579C-9C3F-433F-8F2A-13601EF377F1}" type="presParOf" srcId="{4E80A96A-C638-471E-A160-E57B9D7E7288}" destId="{43B162E9-40FE-4785-ACDE-188B4AEB38E9}" srcOrd="0" destOrd="0" presId="urn:microsoft.com/office/officeart/2018/2/layout/IconCircleList"/>
    <dgm:cxn modelId="{006DB140-AA94-480D-9E87-C489A718AE61}" type="presParOf" srcId="{4E80A96A-C638-471E-A160-E57B9D7E7288}" destId="{69227E32-38F5-4B2B-BAB8-55CFE6D092AD}" srcOrd="1" destOrd="0" presId="urn:microsoft.com/office/officeart/2018/2/layout/IconCircleList"/>
    <dgm:cxn modelId="{2E44B7BC-90DC-4572-AB57-B996D90DAE3E}" type="presParOf" srcId="{4E80A96A-C638-471E-A160-E57B9D7E7288}" destId="{392F941E-F60F-470E-8AE2-0B3022847DB3}" srcOrd="2" destOrd="0" presId="urn:microsoft.com/office/officeart/2018/2/layout/IconCircleList"/>
    <dgm:cxn modelId="{6043ED88-27E1-4F06-B6C3-470094BE1EDF}" type="presParOf" srcId="{4E80A96A-C638-471E-A160-E57B9D7E7288}" destId="{2333F668-D62A-4EB6-8507-79F3B7C091F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7B506-C72E-44E7-BF22-5A33385C7195}">
      <dsp:nvSpPr>
        <dsp:cNvPr id="0" name=""/>
        <dsp:cNvSpPr/>
      </dsp:nvSpPr>
      <dsp:spPr>
        <a:xfrm>
          <a:off x="0" y="517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46C0D-69F6-493A-93C6-24EBB27F2A05}">
      <dsp:nvSpPr>
        <dsp:cNvPr id="0" name=""/>
        <dsp:cNvSpPr/>
      </dsp:nvSpPr>
      <dsp:spPr>
        <a:xfrm>
          <a:off x="0" y="5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1.Introduction</a:t>
          </a:r>
          <a:endParaRPr lang="en-US" sz="2800" kern="1200"/>
        </a:p>
      </dsp:txBody>
      <dsp:txXfrm>
        <a:off x="0" y="517"/>
        <a:ext cx="5098256" cy="605199"/>
      </dsp:txXfrm>
    </dsp:sp>
    <dsp:sp modelId="{9550A932-7073-4240-BDF8-A889E74E0B6D}">
      <dsp:nvSpPr>
        <dsp:cNvPr id="0" name=""/>
        <dsp:cNvSpPr/>
      </dsp:nvSpPr>
      <dsp:spPr>
        <a:xfrm>
          <a:off x="0" y="605717"/>
          <a:ext cx="5098256" cy="0"/>
        </a:xfrm>
        <a:prstGeom prst="line">
          <a:avLst/>
        </a:prstGeom>
        <a:solidFill>
          <a:schemeClr val="accent2">
            <a:hueOff val="6506"/>
            <a:satOff val="-4479"/>
            <a:lumOff val="-1144"/>
            <a:alphaOff val="0"/>
          </a:schemeClr>
        </a:solidFill>
        <a:ln w="15875" cap="flat" cmpd="sng" algn="ctr">
          <a:solidFill>
            <a:schemeClr val="accent2">
              <a:hueOff val="6506"/>
              <a:satOff val="-4479"/>
              <a:lumOff val="-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E368E-7B2B-49E5-8BB7-D09841167D9A}">
      <dsp:nvSpPr>
        <dsp:cNvPr id="0" name=""/>
        <dsp:cNvSpPr/>
      </dsp:nvSpPr>
      <dsp:spPr>
        <a:xfrm>
          <a:off x="0" y="6057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2.Features</a:t>
          </a:r>
          <a:endParaRPr lang="en-US" sz="2800" kern="1200"/>
        </a:p>
      </dsp:txBody>
      <dsp:txXfrm>
        <a:off x="0" y="605717"/>
        <a:ext cx="5098256" cy="605199"/>
      </dsp:txXfrm>
    </dsp:sp>
    <dsp:sp modelId="{C1E60FE0-3340-4222-9CA1-45551AD5DFAA}">
      <dsp:nvSpPr>
        <dsp:cNvPr id="0" name=""/>
        <dsp:cNvSpPr/>
      </dsp:nvSpPr>
      <dsp:spPr>
        <a:xfrm>
          <a:off x="0" y="1210917"/>
          <a:ext cx="5098256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D8D24-A791-456C-82FD-6F5B09ECAAF9}">
      <dsp:nvSpPr>
        <dsp:cNvPr id="0" name=""/>
        <dsp:cNvSpPr/>
      </dsp:nvSpPr>
      <dsp:spPr>
        <a:xfrm>
          <a:off x="0" y="12109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3.Use Case Diagram</a:t>
          </a:r>
          <a:endParaRPr lang="en-US" sz="2800" kern="1200"/>
        </a:p>
      </dsp:txBody>
      <dsp:txXfrm>
        <a:off x="0" y="1210917"/>
        <a:ext cx="5098256" cy="605199"/>
      </dsp:txXfrm>
    </dsp:sp>
    <dsp:sp modelId="{2148E526-C27E-40F2-AF15-E5F1D71CDFD2}">
      <dsp:nvSpPr>
        <dsp:cNvPr id="0" name=""/>
        <dsp:cNvSpPr/>
      </dsp:nvSpPr>
      <dsp:spPr>
        <a:xfrm>
          <a:off x="0" y="1816117"/>
          <a:ext cx="509825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14431-9D9E-463D-AB53-7F8B7B6552AF}">
      <dsp:nvSpPr>
        <dsp:cNvPr id="0" name=""/>
        <dsp:cNvSpPr/>
      </dsp:nvSpPr>
      <dsp:spPr>
        <a:xfrm>
          <a:off x="0" y="1816117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4.Contract details</a:t>
          </a:r>
          <a:endParaRPr lang="en-US" sz="2800" kern="1200"/>
        </a:p>
      </dsp:txBody>
      <dsp:txXfrm>
        <a:off x="0" y="1816117"/>
        <a:ext cx="5098256" cy="605199"/>
      </dsp:txXfrm>
    </dsp:sp>
    <dsp:sp modelId="{D0B0C5AD-88BF-4C3B-9FCF-0EEE58C7BC75}">
      <dsp:nvSpPr>
        <dsp:cNvPr id="0" name=""/>
        <dsp:cNvSpPr/>
      </dsp:nvSpPr>
      <dsp:spPr>
        <a:xfrm>
          <a:off x="0" y="2421316"/>
          <a:ext cx="5098256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41573-FC11-4FC1-A88F-FC379B5F5FFF}">
      <dsp:nvSpPr>
        <dsp:cNvPr id="0" name=""/>
        <dsp:cNvSpPr/>
      </dsp:nvSpPr>
      <dsp:spPr>
        <a:xfrm>
          <a:off x="0" y="2421316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5.Requirements</a:t>
          </a:r>
          <a:endParaRPr lang="en-US" sz="2800" kern="1200"/>
        </a:p>
      </dsp:txBody>
      <dsp:txXfrm>
        <a:off x="0" y="2421316"/>
        <a:ext cx="5098256" cy="605199"/>
      </dsp:txXfrm>
    </dsp:sp>
    <dsp:sp modelId="{B9C9CFBD-3C7A-4E5D-B914-53CF300FEB8B}">
      <dsp:nvSpPr>
        <dsp:cNvPr id="0" name=""/>
        <dsp:cNvSpPr/>
      </dsp:nvSpPr>
      <dsp:spPr>
        <a:xfrm>
          <a:off x="0" y="3026516"/>
          <a:ext cx="5098256" cy="0"/>
        </a:xfrm>
        <a:prstGeom prst="line">
          <a:avLst/>
        </a:prstGeom>
        <a:solidFill>
          <a:schemeClr val="accent2">
            <a:hueOff val="32532"/>
            <a:satOff val="-22397"/>
            <a:lumOff val="-5719"/>
            <a:alphaOff val="0"/>
          </a:schemeClr>
        </a:solidFill>
        <a:ln w="15875" cap="flat" cmpd="sng" algn="ctr">
          <a:solidFill>
            <a:schemeClr val="accent2">
              <a:hueOff val="32532"/>
              <a:satOff val="-22397"/>
              <a:lumOff val="-5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99F29-FE2B-4A34-9869-8C3A5F8E2DAA}">
      <dsp:nvSpPr>
        <dsp:cNvPr id="0" name=""/>
        <dsp:cNvSpPr/>
      </dsp:nvSpPr>
      <dsp:spPr>
        <a:xfrm>
          <a:off x="0" y="3026516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6.Usage</a:t>
          </a:r>
          <a:endParaRPr lang="en-US" sz="2800" kern="1200"/>
        </a:p>
      </dsp:txBody>
      <dsp:txXfrm>
        <a:off x="0" y="3026516"/>
        <a:ext cx="5098256" cy="605199"/>
      </dsp:txXfrm>
    </dsp:sp>
    <dsp:sp modelId="{37AE12AE-C7A4-4021-96F5-CD39F1E92CBD}">
      <dsp:nvSpPr>
        <dsp:cNvPr id="0" name=""/>
        <dsp:cNvSpPr/>
      </dsp:nvSpPr>
      <dsp:spPr>
        <a:xfrm>
          <a:off x="0" y="3631716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50344-E769-4654-B774-0AF41B59CACD}">
      <dsp:nvSpPr>
        <dsp:cNvPr id="0" name=""/>
        <dsp:cNvSpPr/>
      </dsp:nvSpPr>
      <dsp:spPr>
        <a:xfrm>
          <a:off x="0" y="3631716"/>
          <a:ext cx="5098256" cy="60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7.Conclusion</a:t>
          </a:r>
          <a:endParaRPr lang="en-US" sz="2800" kern="1200"/>
        </a:p>
      </dsp:txBody>
      <dsp:txXfrm>
        <a:off x="0" y="3631716"/>
        <a:ext cx="5098256" cy="60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93924-68A7-4032-8763-3912EF1B12FB}">
      <dsp:nvSpPr>
        <dsp:cNvPr id="0" name=""/>
        <dsp:cNvSpPr/>
      </dsp:nvSpPr>
      <dsp:spPr>
        <a:xfrm>
          <a:off x="0" y="0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E7F59-8196-4C6A-97A0-B67D6E925311}">
      <dsp:nvSpPr>
        <dsp:cNvPr id="0" name=""/>
        <dsp:cNvSpPr/>
      </dsp:nvSpPr>
      <dsp:spPr>
        <a:xfrm>
          <a:off x="0" y="0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- The contract is written in Solidity and targets the `0.8.0` version of the Solidity compiler.</a:t>
          </a:r>
          <a:endParaRPr lang="en-US" sz="1700" kern="1200"/>
        </a:p>
      </dsp:txBody>
      <dsp:txXfrm>
        <a:off x="0" y="0"/>
        <a:ext cx="5098256" cy="1059358"/>
      </dsp:txXfrm>
    </dsp:sp>
    <dsp:sp modelId="{8E2B1FD4-336D-4CC8-85D2-47D25F3092E4}">
      <dsp:nvSpPr>
        <dsp:cNvPr id="0" name=""/>
        <dsp:cNvSpPr/>
      </dsp:nvSpPr>
      <dsp:spPr>
        <a:xfrm>
          <a:off x="0" y="1059358"/>
          <a:ext cx="5098256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1195C-89F9-4280-B7CA-D1EB8EFF0120}">
      <dsp:nvSpPr>
        <dsp:cNvPr id="0" name=""/>
        <dsp:cNvSpPr/>
      </dsp:nvSpPr>
      <dsp:spPr>
        <a:xfrm>
          <a:off x="0" y="1059358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- The contract has a constructor that requires the caller to send at least `.0001 ether` when deploying the contract.</a:t>
          </a:r>
          <a:endParaRPr lang="en-US" sz="1700" kern="1200"/>
        </a:p>
      </dsp:txBody>
      <dsp:txXfrm>
        <a:off x="0" y="1059358"/>
        <a:ext cx="5098256" cy="1059358"/>
      </dsp:txXfrm>
    </dsp:sp>
    <dsp:sp modelId="{47F3D701-EDDC-412C-B82A-DCF10745855D}">
      <dsp:nvSpPr>
        <dsp:cNvPr id="0" name=""/>
        <dsp:cNvSpPr/>
      </dsp:nvSpPr>
      <dsp:spPr>
        <a:xfrm>
          <a:off x="0" y="2118717"/>
          <a:ext cx="5098256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EF9B-E238-46DD-A466-9DDCCC8C73C1}">
      <dsp:nvSpPr>
        <dsp:cNvPr id="0" name=""/>
        <dsp:cNvSpPr/>
      </dsp:nvSpPr>
      <dsp:spPr>
        <a:xfrm>
          <a:off x="0" y="2118717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- The contract uses a mapping from ride IDs to `Ride` structs to store the rides. The ride ID is a unique uint256 value that is incremented by 1 for each new ride.</a:t>
          </a:r>
          <a:endParaRPr lang="en-US" sz="1700" kern="1200"/>
        </a:p>
      </dsp:txBody>
      <dsp:txXfrm>
        <a:off x="0" y="2118717"/>
        <a:ext cx="5098256" cy="1059358"/>
      </dsp:txXfrm>
    </dsp:sp>
    <dsp:sp modelId="{877D7272-C4FD-4461-9793-8042BF0E9B79}">
      <dsp:nvSpPr>
        <dsp:cNvPr id="0" name=""/>
        <dsp:cNvSpPr/>
      </dsp:nvSpPr>
      <dsp:spPr>
        <a:xfrm>
          <a:off x="0" y="3178075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1758E-F293-4893-8102-2BBDDDA9A206}">
      <dsp:nvSpPr>
        <dsp:cNvPr id="0" name=""/>
        <dsp:cNvSpPr/>
      </dsp:nvSpPr>
      <dsp:spPr>
        <a:xfrm>
          <a:off x="0" y="3178075"/>
          <a:ext cx="5098256" cy="1059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- The contract has an `NewRide` event that is emitted whenever a new ride is requested.</a:t>
          </a:r>
          <a:endParaRPr lang="en-US" sz="1700" kern="1200"/>
        </a:p>
      </dsp:txBody>
      <dsp:txXfrm>
        <a:off x="0" y="3178075"/>
        <a:ext cx="5098256" cy="1059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ED612-01C7-41B3-A0F6-4B4A6506CD8D}">
      <dsp:nvSpPr>
        <dsp:cNvPr id="0" name=""/>
        <dsp:cNvSpPr/>
      </dsp:nvSpPr>
      <dsp:spPr>
        <a:xfrm>
          <a:off x="14379" y="817960"/>
          <a:ext cx="1078509" cy="10785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5633D-7F34-4F50-BB46-915DB7F89456}">
      <dsp:nvSpPr>
        <dsp:cNvPr id="0" name=""/>
        <dsp:cNvSpPr/>
      </dsp:nvSpPr>
      <dsp:spPr>
        <a:xfrm>
          <a:off x="240866" y="1044447"/>
          <a:ext cx="625535" cy="625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36A7F-7B69-455B-AB72-FD25A215E180}">
      <dsp:nvSpPr>
        <dsp:cNvPr id="0" name=""/>
        <dsp:cNvSpPr/>
      </dsp:nvSpPr>
      <dsp:spPr>
        <a:xfrm>
          <a:off x="1323998" y="817960"/>
          <a:ext cx="2542200" cy="1078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I made a smart contract for Ridesharing that works as peer to peer. with the help of wallets and blockchain. An uber </a:t>
          </a:r>
          <a:endParaRPr lang="en-US" sz="1500" kern="1200"/>
        </a:p>
      </dsp:txBody>
      <dsp:txXfrm>
        <a:off x="1323998" y="817960"/>
        <a:ext cx="2542200" cy="1078509"/>
      </dsp:txXfrm>
    </dsp:sp>
    <dsp:sp modelId="{43B162E9-40FE-4785-ACDE-188B4AEB38E9}">
      <dsp:nvSpPr>
        <dsp:cNvPr id="0" name=""/>
        <dsp:cNvSpPr/>
      </dsp:nvSpPr>
      <dsp:spPr>
        <a:xfrm>
          <a:off x="4309158" y="817960"/>
          <a:ext cx="1078509" cy="10785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27E32-38F5-4B2B-BAB8-55CFE6D092AD}">
      <dsp:nvSpPr>
        <dsp:cNvPr id="0" name=""/>
        <dsp:cNvSpPr/>
      </dsp:nvSpPr>
      <dsp:spPr>
        <a:xfrm>
          <a:off x="4535645" y="1044447"/>
          <a:ext cx="625535" cy="625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3F668-D62A-4EB6-8507-79F3B7C091F0}">
      <dsp:nvSpPr>
        <dsp:cNvPr id="0" name=""/>
        <dsp:cNvSpPr/>
      </dsp:nvSpPr>
      <dsp:spPr>
        <a:xfrm>
          <a:off x="5618777" y="817960"/>
          <a:ext cx="2542200" cy="1078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1900004000 – Kadir KARATAŞ</a:t>
          </a:r>
          <a:endParaRPr lang="en-US" sz="1500" kern="1200"/>
        </a:p>
      </dsp:txBody>
      <dsp:txXfrm>
        <a:off x="5618777" y="817960"/>
        <a:ext cx="2542200" cy="1078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4B5A886-4707-CEEF-18EB-BE52623C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5d92abd9_0_126:notes">
            <a:extLst>
              <a:ext uri="{FF2B5EF4-FFF2-40B4-BE49-F238E27FC236}">
                <a16:creationId xmlns:a16="http://schemas.microsoft.com/office/drawing/2014/main" id="{A8966871-4E67-90D8-B892-BC089BC47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5d92abd9_0_126:notes">
            <a:extLst>
              <a:ext uri="{FF2B5EF4-FFF2-40B4-BE49-F238E27FC236}">
                <a16:creationId xmlns:a16="http://schemas.microsoft.com/office/drawing/2014/main" id="{2B688115-D274-4EBC-6752-44EA277EE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62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F4769C1B-EF33-FE6C-31CB-36B86E9F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5d92abd9_0_126:notes">
            <a:extLst>
              <a:ext uri="{FF2B5EF4-FFF2-40B4-BE49-F238E27FC236}">
                <a16:creationId xmlns:a16="http://schemas.microsoft.com/office/drawing/2014/main" id="{DFB6E679-54CB-B36D-978D-0CA4B228A1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5d92abd9_0_126:notes">
            <a:extLst>
              <a:ext uri="{FF2B5EF4-FFF2-40B4-BE49-F238E27FC236}">
                <a16:creationId xmlns:a16="http://schemas.microsoft.com/office/drawing/2014/main" id="{98DC7BDB-98E2-B03A-51A3-79CB4050A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96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D86F765-8D5D-4976-4C35-A8EFF854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5d92abd9_0_126:notes">
            <a:extLst>
              <a:ext uri="{FF2B5EF4-FFF2-40B4-BE49-F238E27FC236}">
                <a16:creationId xmlns:a16="http://schemas.microsoft.com/office/drawing/2014/main" id="{394B3C47-8214-7B7D-652E-AAF582FF4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5d92abd9_0_126:notes">
            <a:extLst>
              <a:ext uri="{FF2B5EF4-FFF2-40B4-BE49-F238E27FC236}">
                <a16:creationId xmlns:a16="http://schemas.microsoft.com/office/drawing/2014/main" id="{82E82A1E-49A4-99FF-711E-A5E17160F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77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c15d92abd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c15d92abd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15d92abd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c15d92abd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15d92abd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15d92abd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15d92abd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15d92abd9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FB49553E-619C-E869-8AD0-E2FE4AE71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15d92abd9_0_111:notes">
            <a:extLst>
              <a:ext uri="{FF2B5EF4-FFF2-40B4-BE49-F238E27FC236}">
                <a16:creationId xmlns:a16="http://schemas.microsoft.com/office/drawing/2014/main" id="{9BF8ED4B-3DD7-E30A-6F4D-9DB6D3065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15d92abd9_0_111:notes">
            <a:extLst>
              <a:ext uri="{FF2B5EF4-FFF2-40B4-BE49-F238E27FC236}">
                <a16:creationId xmlns:a16="http://schemas.microsoft.com/office/drawing/2014/main" id="{B1D8B909-4308-FEDC-0019-52D3670869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034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c15d92abd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c15d92abd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15d92abd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15d92abd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5d92abd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5d92abd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D71BECD-4D43-A7CB-4B4D-B1E1E4869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15d92abd9_0_126:notes">
            <a:extLst>
              <a:ext uri="{FF2B5EF4-FFF2-40B4-BE49-F238E27FC236}">
                <a16:creationId xmlns:a16="http://schemas.microsoft.com/office/drawing/2014/main" id="{78DBB77A-9332-06A5-8152-5B777A65D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15d92abd9_0_126:notes">
            <a:extLst>
              <a:ext uri="{FF2B5EF4-FFF2-40B4-BE49-F238E27FC236}">
                <a16:creationId xmlns:a16="http://schemas.microsoft.com/office/drawing/2014/main" id="{AF8343C1-44DF-C1E9-D4BA-DE40F5F9A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6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08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4189444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296231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02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4246862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349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8329242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6514025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0158954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350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8285582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9210170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t>‹#›</a:t>
            </a:fld>
            <a:endParaRPr lang="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1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Ride Share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>
          <a:extLst>
            <a:ext uri="{FF2B5EF4-FFF2-40B4-BE49-F238E27FC236}">
              <a16:creationId xmlns:a16="http://schemas.microsoft.com/office/drawing/2014/main" id="{6464EBC7-8B3D-8BBA-9650-4B21F30A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678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4" name="Google Shape;94;p19">
            <a:extLst>
              <a:ext uri="{FF2B5EF4-FFF2-40B4-BE49-F238E27FC236}">
                <a16:creationId xmlns:a16="http://schemas.microsoft.com/office/drawing/2014/main" id="{B3DB248E-5F63-199B-0D02-29675887E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897" y="3840480"/>
            <a:ext cx="7543800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Usage</a:t>
            </a:r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E0C52692-3CF9-38FD-5DF5-A4ED55468794}"/>
              </a:ext>
            </a:extLst>
          </p:cNvPr>
          <p:cNvSpPr txBox="1"/>
          <p:nvPr/>
        </p:nvSpPr>
        <p:spPr>
          <a:xfrm>
            <a:off x="798909" y="4457700"/>
            <a:ext cx="7543800" cy="40763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000" cap="all" spc="200">
                <a:solidFill>
                  <a:srgbClr val="FFFFFF"/>
                </a:solidFill>
                <a:latin typeface="+mj-lt"/>
                <a:sym typeface="Old Standard TT"/>
              </a:rPr>
              <a:t>Ride Completed Function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09AF47C-E6EC-A1A9-8F94-BE08F256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55" y="482653"/>
            <a:ext cx="8101314" cy="2852222"/>
          </a:xfrm>
          <a:prstGeom prst="rect">
            <a:avLst/>
          </a:prstGeom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69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>
          <a:extLst>
            <a:ext uri="{FF2B5EF4-FFF2-40B4-BE49-F238E27FC236}">
              <a16:creationId xmlns:a16="http://schemas.microsoft.com/office/drawing/2014/main" id="{C78CBE83-FDD5-0AAD-CC5E-192FF233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4" name="Google Shape;94;p19">
            <a:extLst>
              <a:ext uri="{FF2B5EF4-FFF2-40B4-BE49-F238E27FC236}">
                <a16:creationId xmlns:a16="http://schemas.microsoft.com/office/drawing/2014/main" id="{86BE9C7A-B827-D1E7-D38F-BB26FEBEE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Usage</a:t>
            </a:r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870D48CA-A2D9-4DF8-3788-8BF66B2E51A1}"/>
              </a:ext>
            </a:extLst>
          </p:cNvPr>
          <p:cNvSpPr txBox="1"/>
          <p:nvPr/>
        </p:nvSpPr>
        <p:spPr>
          <a:xfrm>
            <a:off x="369278" y="1990350"/>
            <a:ext cx="2313633" cy="2501639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sz="1100">
                <a:solidFill>
                  <a:srgbClr val="FFFFFF"/>
                </a:solidFill>
                <a:sym typeface="Old Standard TT"/>
              </a:rPr>
              <a:t>Cancel Ride Function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353C8711-7557-4B02-BCC0-F2C962A4E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512" y="1271617"/>
            <a:ext cx="5098562" cy="26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>
          <a:extLst>
            <a:ext uri="{FF2B5EF4-FFF2-40B4-BE49-F238E27FC236}">
              <a16:creationId xmlns:a16="http://schemas.microsoft.com/office/drawing/2014/main" id="{E6EFC006-B08D-CAB0-7D15-D2A5472A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678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4" name="Google Shape;94;p19">
            <a:extLst>
              <a:ext uri="{FF2B5EF4-FFF2-40B4-BE49-F238E27FC236}">
                <a16:creationId xmlns:a16="http://schemas.microsoft.com/office/drawing/2014/main" id="{1F2E597C-2C88-A540-EC1A-914C85878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897" y="3840480"/>
            <a:ext cx="7543800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Usage</a:t>
            </a:r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30DD655C-4FD5-86EC-3175-DDAE46514F03}"/>
              </a:ext>
            </a:extLst>
          </p:cNvPr>
          <p:cNvSpPr txBox="1"/>
          <p:nvPr/>
        </p:nvSpPr>
        <p:spPr>
          <a:xfrm>
            <a:off x="798909" y="4457700"/>
            <a:ext cx="7543800" cy="40763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000" cap="all" spc="200">
                <a:solidFill>
                  <a:srgbClr val="FFFFFF"/>
                </a:solidFill>
                <a:latin typeface="+mj-lt"/>
                <a:sym typeface="Old Standard TT"/>
              </a:rPr>
              <a:t>Rides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6E8C89-A493-8B24-2171-D5B8C3BE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9" y="631372"/>
            <a:ext cx="8193826" cy="2513334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47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800100" y="3939702"/>
            <a:ext cx="7543800" cy="77153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800" spc="-5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117" name="Google Shape;115;p21">
            <a:extLst>
              <a:ext uri="{FF2B5EF4-FFF2-40B4-BE49-F238E27FC236}">
                <a16:creationId xmlns:a16="http://schemas.microsoft.com/office/drawing/2014/main" id="{78D4F09B-628A-E5F4-94BF-0260B90BA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097663"/>
              </p:ext>
            </p:extLst>
          </p:nvPr>
        </p:nvGraphicFramePr>
        <p:xfrm>
          <a:off x="482599" y="482600"/>
          <a:ext cx="8175358" cy="2714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67" name="Google Shape;65;p14">
            <a:extLst>
              <a:ext uri="{FF2B5EF4-FFF2-40B4-BE49-F238E27FC236}">
                <a16:creationId xmlns:a16="http://schemas.microsoft.com/office/drawing/2014/main" id="{E6AE771A-A4F3-1B8D-01DA-29894A2E7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577392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/>
              <a:t>The code is for a smart contract called Rideshare that allows riders to request rides from drivers and drivers to accept rides. It also allows riders to cancel rides and mark rides as completed.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/>
              <a:t>The contract stores the details of rides in a Ride struct, which has the following fields: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SzPct val="61111"/>
              <a:buFont typeface="Calibri" panose="020F0502020204030204" pitchFamily="34" charset="0"/>
              <a:buNone/>
            </a:pPr>
            <a:endParaRPr lang="en-US"/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SzPct val="61111"/>
              <a:buFont typeface="Calibri" panose="020F0502020204030204" pitchFamily="34" charset="0"/>
              <a:buNone/>
            </a:pPr>
            <a:r>
              <a:rPr lang="en-US"/>
              <a:t>*rider: The address of the rider who requested the ride.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SzPct val="61111"/>
              <a:buFont typeface="Calibri" panose="020F0502020204030204" pitchFamily="34" charset="0"/>
              <a:buNone/>
            </a:pPr>
            <a:r>
              <a:rPr lang="en-US"/>
              <a:t>*driver: The address of the driver who accepted the ride.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SzPct val="61111"/>
              <a:buFont typeface="Calibri" panose="020F0502020204030204" pitchFamily="34" charset="0"/>
              <a:buNone/>
            </a:pPr>
            <a:r>
              <a:rPr lang="en-US"/>
              <a:t>*price: The price that the rider paid for the ride.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SzPct val="61111"/>
              <a:buFont typeface="Calibri" panose="020F0502020204030204" pitchFamily="34" charset="0"/>
              <a:buNone/>
            </a:pPr>
            <a:r>
              <a:rPr lang="en-US"/>
              <a:t>*distance: The distance of the ride.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SzPct val="61111"/>
              <a:buFont typeface="Calibri" panose="020F0502020204030204" pitchFamily="34" charset="0"/>
              <a:buNone/>
            </a:pPr>
            <a:r>
              <a:rPr lang="en-US"/>
              <a:t>*cashBack: The amount of money that the rider gets back as a cashback for taking the ride.</a:t>
            </a:r>
          </a:p>
          <a:p>
            <a:pPr marL="0" lvl="0" indent="0" defTabSz="914400">
              <a:spcBef>
                <a:spcPts val="1200"/>
              </a:spcBef>
              <a:spcAft>
                <a:spcPts val="0"/>
              </a:spcAft>
              <a:buSzPct val="61111"/>
              <a:buFont typeface="Calibri" panose="020F0502020204030204" pitchFamily="34" charset="0"/>
              <a:buNone/>
            </a:pPr>
            <a:r>
              <a:rPr lang="en-US"/>
              <a:t>*isCompleted: A boolean value indicating whether the ride has been completed or not.</a:t>
            </a:r>
          </a:p>
          <a:p>
            <a:pPr marL="0" lvl="0" indent="0" defTabSz="914400">
              <a:spcBef>
                <a:spcPts val="1200"/>
              </a:spcBef>
              <a:spcAft>
                <a:spcPts val="1200"/>
              </a:spcAft>
              <a:buFont typeface="Calibri" panose="020F0502020204030204" pitchFamily="34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2390330-CCE8-9166-F0DF-97A88DFC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D772B1C3-0564-F5D1-E32F-2BAC0A35B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Use Case Diagram</a:t>
            </a:r>
            <a:endParaRPr dirty="0"/>
          </a:p>
        </p:txBody>
      </p:sp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45FCECCE-8BA2-B81F-B594-9E93BF177A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8963B-6DE4-2E0D-0BFF-DD8C725D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171600"/>
            <a:ext cx="8520599" cy="33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9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43296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Contract details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85" name="Google Shape;83;p17">
            <a:extLst>
              <a:ext uri="{FF2B5EF4-FFF2-40B4-BE49-F238E27FC236}">
                <a16:creationId xmlns:a16="http://schemas.microsoft.com/office/drawing/2014/main" id="{776E3AEC-2540-F121-6C21-33B5B889E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868426"/>
              </p:ext>
            </p:extLst>
          </p:nvPr>
        </p:nvGraphicFramePr>
        <p:xfrm>
          <a:off x="3556397" y="479822"/>
          <a:ext cx="5098256" cy="423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/>
              <a:t>- </a:t>
            </a:r>
            <a:r>
              <a:rPr lang="en-US" dirty="0"/>
              <a:t>In this project, the smart contract was successfully deployed and tested on the Ethereum Virtual Machine (EVM) using the Remix IDE. Without integrating a Web3 wallet, all functions were executed directly through Remix’s built-in test accounts.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0737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69277" y="387626"/>
            <a:ext cx="2313633" cy="15779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 spc="-50" dirty="0">
                <a:solidFill>
                  <a:srgbClr val="FFFFFF"/>
                </a:solidFill>
              </a:rPr>
              <a:t>Usage</a:t>
            </a:r>
            <a:endParaRPr lang="en-US" sz="2700" spc="-50" dirty="0">
              <a:solidFill>
                <a:srgbClr val="FFFFFF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99586" y="2556082"/>
            <a:ext cx="2313633" cy="2501639"/>
          </a:xfrm>
          <a:prstGeom prst="rect">
            <a:avLst/>
          </a:prstGeom>
        </p:spPr>
        <p:txBody>
          <a:bodyPr spcFirstLastPara="1" vert="horz" lIns="0" tIns="45720" rIns="0" bIns="45720" rtlCol="0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None/>
            </a:pPr>
            <a:r>
              <a:rPr lang="en-US" sz="1600" dirty="0">
                <a:solidFill>
                  <a:srgbClr val="FFFFFF"/>
                </a:solidFill>
                <a:sym typeface="Old Standard TT"/>
              </a:rPr>
              <a:t>Request Function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593AA6-9B01-007E-4930-B6F5FCC4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988" y="480060"/>
            <a:ext cx="2363609" cy="4183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>
          <a:extLst>
            <a:ext uri="{FF2B5EF4-FFF2-40B4-BE49-F238E27FC236}">
              <a16:creationId xmlns:a16="http://schemas.microsoft.com/office/drawing/2014/main" id="{36E98E0D-553A-0517-E589-6DED518E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678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3714750"/>
            <a:ext cx="9141714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4" name="Google Shape;94;p19">
            <a:extLst>
              <a:ext uri="{FF2B5EF4-FFF2-40B4-BE49-F238E27FC236}">
                <a16:creationId xmlns:a16="http://schemas.microsoft.com/office/drawing/2014/main" id="{791ADD82-DB59-E988-24A5-AD04850220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897" y="3840480"/>
            <a:ext cx="7543800" cy="6172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spc="-50">
                <a:solidFill>
                  <a:srgbClr val="FFFFFF"/>
                </a:solidFill>
              </a:rPr>
              <a:t>Usage</a:t>
            </a:r>
          </a:p>
        </p:txBody>
      </p:sp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FF6B96FE-DD18-C2F8-138A-5A6A3F2E7D8C}"/>
              </a:ext>
            </a:extLst>
          </p:cNvPr>
          <p:cNvSpPr txBox="1"/>
          <p:nvPr/>
        </p:nvSpPr>
        <p:spPr>
          <a:xfrm>
            <a:off x="798909" y="4457700"/>
            <a:ext cx="7543800" cy="40763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000" cap="all" spc="200">
                <a:solidFill>
                  <a:srgbClr val="FFFFFF"/>
                </a:solidFill>
                <a:latin typeface="+mj-lt"/>
                <a:sym typeface="Old Standard TT"/>
              </a:rPr>
              <a:t>AcceptRide Function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4900EBA-084B-1D29-73C8-28EBC246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47" y="482653"/>
            <a:ext cx="7486730" cy="271394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3679632"/>
            <a:ext cx="9141714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9432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359</Words>
  <Application>Microsoft Office PowerPoint</Application>
  <PresentationFormat>On-screen Show (16:9)</PresentationFormat>
  <Paragraphs>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 Light</vt:lpstr>
      <vt:lpstr>Arial</vt:lpstr>
      <vt:lpstr>Calibri</vt:lpstr>
      <vt:lpstr>Old Standard TT</vt:lpstr>
      <vt:lpstr>Retrospect</vt:lpstr>
      <vt:lpstr>Ride Share</vt:lpstr>
      <vt:lpstr>Outline</vt:lpstr>
      <vt:lpstr>Introduction</vt:lpstr>
      <vt:lpstr>Features</vt:lpstr>
      <vt:lpstr>Use Case Diagram</vt:lpstr>
      <vt:lpstr>Contract details</vt:lpstr>
      <vt:lpstr>Requirements</vt:lpstr>
      <vt:lpstr>Usage</vt:lpstr>
      <vt:lpstr>Usage</vt:lpstr>
      <vt:lpstr>Usage</vt:lpstr>
      <vt:lpstr>Usage</vt:lpstr>
      <vt:lpstr>Usage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Kadir Karataş</cp:lastModifiedBy>
  <cp:revision>2</cp:revision>
  <dcterms:modified xsi:type="dcterms:W3CDTF">2025-05-11T23:09:57Z</dcterms:modified>
</cp:coreProperties>
</file>