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6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9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9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0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6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E2FD-9505-4119-A284-D2080F981C1F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H="1">
            <a:off x="304128" y="457200"/>
            <a:ext cx="1134145" cy="6667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2"/>
                </a:solidFill>
              </a:rPr>
              <a:t>Logo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 flipH="1">
            <a:off x="1532852" y="479946"/>
            <a:ext cx="4029748" cy="6667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Title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 flipH="1">
            <a:off x="7010400" y="457200"/>
            <a:ext cx="1676400" cy="6667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Filters/Legends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flipH="1">
            <a:off x="304130" y="1371601"/>
            <a:ext cx="1228722" cy="68459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KPI - Total Invest Raised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 flipH="1">
            <a:off x="3177057" y="1371601"/>
            <a:ext cx="1228724" cy="68459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KPI- Number of Tier-1 Investors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flipH="1">
            <a:off x="1673175" y="1371601"/>
            <a:ext cx="1298621" cy="6845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solidFill>
                <a:srgbClr val="FF0000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KPI- Total Number of investors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flipH="1">
            <a:off x="304124" y="2209800"/>
            <a:ext cx="4101651" cy="2057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Bar Chart: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Border Themes </a:t>
            </a:r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dirty="0" err="1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count of Startup with Total investment raised till date.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 flipH="1">
            <a:off x="4572000" y="1371600"/>
            <a:ext cx="4114800" cy="28955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Chart: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Countries On Boarder Themes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dirty="0" err="1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Start 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 flipH="1">
            <a:off x="5943600" y="4495801"/>
            <a:ext cx="2743200" cy="19553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Stage of startup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last round of VC financing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flipH="1">
            <a:off x="3047999" y="4460384"/>
            <a:ext cx="2805579" cy="19907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Dual Chart: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Total number of investor </a:t>
            </a:r>
            <a:r>
              <a:rPr lang="en-US" dirty="0" err="1" smtClean="0">
                <a:solidFill>
                  <a:schemeClr val="tx1"/>
                </a:solidFill>
              </a:rPr>
              <a:t>vs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Tier-1 Investor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304130" y="4495800"/>
            <a:ext cx="2667666" cy="19907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Highlight Tables: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Yearly wise sector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flipH="1">
            <a:off x="5715000" y="457200"/>
            <a:ext cx="1143000" cy="6667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Filters/Legends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2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Estimation For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 smtClean="0">
                <a:solidFill>
                  <a:srgbClr val="0070C0"/>
                </a:solidFill>
              </a:rPr>
              <a:t>he POC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main features of this project is completely depends upon the sector/Industry. </a:t>
            </a:r>
          </a:p>
          <a:p>
            <a:r>
              <a:rPr lang="en-US" sz="2000" dirty="0" smtClean="0"/>
              <a:t>The platform will be used for building this project is both Mobile and web.</a:t>
            </a:r>
          </a:p>
          <a:p>
            <a:r>
              <a:rPr lang="en-US" sz="2000" dirty="0" smtClean="0"/>
              <a:t>We have to use different technical stacks for this project. </a:t>
            </a:r>
          </a:p>
          <a:p>
            <a:r>
              <a:rPr lang="en-US" sz="2000" dirty="0" smtClean="0"/>
              <a:t>The expected timeframe for this project will be 6 months. </a:t>
            </a:r>
          </a:p>
          <a:p>
            <a:r>
              <a:rPr lang="en-US" sz="2000" dirty="0" smtClean="0"/>
              <a:t>The expected budget varies for this project based on country of installation, Sector and more.</a:t>
            </a:r>
          </a:p>
          <a:p>
            <a:r>
              <a:rPr lang="en-US" sz="2000" dirty="0" smtClean="0"/>
              <a:t>For my work on wireframe I cost $50 per hour. </a:t>
            </a:r>
          </a:p>
          <a:p>
            <a:r>
              <a:rPr lang="en-US" sz="2000" dirty="0" smtClean="0"/>
              <a:t>To creative a creative tableau (Dashboard /Reports) I charge $150 per hour. </a:t>
            </a:r>
          </a:p>
          <a:p>
            <a:r>
              <a:rPr lang="en-US" sz="2000" dirty="0" smtClean="0"/>
              <a:t>And for the Insights, I take charge $75 per hour.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809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185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Estimation For The POC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2021-05-19T10:24:17Z</dcterms:created>
  <dcterms:modified xsi:type="dcterms:W3CDTF">2021-05-19T13:18:26Z</dcterms:modified>
</cp:coreProperties>
</file>