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B7AA9F4-692A-479E-A68E-F56CDFCCC84E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739B-ED25-62FF-835D-B1E639AE3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9DFA4-D796-F1C9-3472-04315483F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E21BF-0DA2-D7CA-9007-23E51468F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A881-9645-434E-8D33-0DC6A0488213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2734A-DA82-0C90-6DA9-07962A73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554C2-0FEF-6E96-3663-4BAA2527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E276-FB16-44D7-8413-B4785544B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10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1AB7-9C4B-1569-5652-89AA6262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A7087-D99D-CCAC-2706-A192A4DE5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F8874-85AC-EC05-3AF3-A79D1CBE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A881-9645-434E-8D33-0DC6A0488213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35B98-FD50-7908-B725-15A0DA55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A7049-5C82-993A-1425-F32603CA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E276-FB16-44D7-8413-B4785544B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17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90DDE7-29D3-7471-D389-3EDE61B67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D235C-10A3-0D04-B30B-992A0066C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55B6F-C338-1B92-22F6-C7A401A7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A881-9645-434E-8D33-0DC6A0488213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0BA5B-939D-0245-9450-712FCB1B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EE1BC-4D1A-5D5B-8DAE-870AE4E4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E276-FB16-44D7-8413-B4785544B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13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E5D3-07C0-B747-7F35-756714E79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8524D-D3E5-6002-09F5-BD991F038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3C7E8-1325-A6FE-4A1C-0663AD4B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A881-9645-434E-8D33-0DC6A0488213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376C8-9423-69E9-525A-9325DF6F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007FA-B5EF-4361-C961-8538783A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E276-FB16-44D7-8413-B4785544B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92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B820-44E4-9CDA-0547-BCF153C9B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1E8FC-425F-9FD4-1D60-F3A4B549F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CEE56-A46F-68BE-0A52-922638F8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A881-9645-434E-8D33-0DC6A0488213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F72F5-406C-A1D5-1F2C-271301B9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D2FEB-E7AC-6FB9-EFBB-BEA915E4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E276-FB16-44D7-8413-B4785544B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50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3176-BBF5-82B4-F5BB-77A65FC10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A4345-70BD-DB50-2365-40838265F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54B12-86A2-0B38-97BD-90493D6D8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55ED5-FA47-9945-4607-956059FC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A881-9645-434E-8D33-0DC6A0488213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E1083-02B8-852C-A246-34D7D99C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78CDE-DE7B-9A88-F552-B052DD4B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E276-FB16-44D7-8413-B4785544B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28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E75B-92CA-931F-BD7F-E8131AED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6E877-13A1-3E53-2FA4-B50EF6ADA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CA50C-65DC-F62C-E640-E05D5F895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639C4-F67E-4CD9-040D-41E249B26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4BBE0-DCAD-FF55-E67F-420C8839B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1601AA-4064-7B38-FE91-3D75D3B9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A881-9645-434E-8D33-0DC6A0488213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5664E-97D6-2CD4-C972-8269F8F6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70EC-8D69-1DDF-99F2-13D83529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E276-FB16-44D7-8413-B4785544B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39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E0F2-B732-0697-4566-7881C457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3151D-DD1C-DA59-F77D-9F27CD0E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A881-9645-434E-8D33-0DC6A0488213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3F0E6-B285-3BDE-F765-1040FEC2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AE290-AC93-0E13-97B2-21E5CC1A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E276-FB16-44D7-8413-B4785544B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03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2B167-9D2B-5EFC-C91E-AC6590B3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A881-9645-434E-8D33-0DC6A0488213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F7F834-8797-C526-A9B5-352BF61C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F0DF9-EBC0-36AF-2432-478394F9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E276-FB16-44D7-8413-B4785544B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55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A7356-C607-91F3-D7D6-A8CDE0033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03064-B324-BA7F-97FA-F9820F8B9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5FB04-FB09-EBC9-DAD4-3F10680C3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62271-163F-FE72-E95F-A8680263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A881-9645-434E-8D33-0DC6A0488213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6E7BC-16D0-1644-2D00-076B6C84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CF3B4-C221-7129-1E6D-CCA3410C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E276-FB16-44D7-8413-B4785544B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8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705A-A0E5-C679-101C-E925FB54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BC6960-EF12-E8A3-544F-6494492FF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BCAF5-FA37-4620-A468-3F10E4625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F2659-BA55-69B7-035F-663043FA3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A881-9645-434E-8D33-0DC6A0488213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D7439-54BA-1B60-5092-487DEC23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E7AD0-E2DD-FF24-D749-585C205D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E276-FB16-44D7-8413-B4785544B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64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78889-05C8-7CC8-BE62-74C93338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17B44-9047-F6A2-0E95-445FEC965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6604C-861A-F63D-1347-40BDE6626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AA881-9645-434E-8D33-0DC6A0488213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37FF2-9114-9AEA-FDB9-45E51DFE6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ED811-EB29-9E8B-0F01-33B981BF0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5E276-FB16-44D7-8413-B4785544B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83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WhatsApp%20Installer.ex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EFA11-9B66-FA10-171A-6DBBEA7B6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18256"/>
            <a:ext cx="10709564" cy="1228654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chemeClr val="bg1"/>
                </a:solidFill>
              </a:rPr>
              <a:t>         Module</a:t>
            </a:r>
            <a:r>
              <a:rPr lang="en-IN" sz="4800" dirty="0">
                <a:solidFill>
                  <a:schemeClr val="bg1"/>
                </a:solidFill>
              </a:rPr>
              <a:t> 1) </a:t>
            </a:r>
            <a:r>
              <a:rPr lang="en-IN" sz="4800" b="1" dirty="0">
                <a:solidFill>
                  <a:schemeClr val="bg1"/>
                </a:solidFill>
              </a:rPr>
              <a:t>Personal</a:t>
            </a:r>
            <a:r>
              <a:rPr lang="en-IN" sz="4800" dirty="0">
                <a:solidFill>
                  <a:schemeClr val="bg1"/>
                </a:solidFill>
              </a:rPr>
              <a:t> </a:t>
            </a:r>
            <a:r>
              <a:rPr lang="en-IN" sz="4800" b="1" dirty="0">
                <a:solidFill>
                  <a:schemeClr val="bg1"/>
                </a:solidFill>
              </a:rPr>
              <a:t>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B5B1C-A3E7-E1D1-91DC-56E47F3C9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1343817"/>
            <a:ext cx="10709564" cy="4766038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lIns="90000" tIns="360000" anchor="t" anchorCtr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4000" b="1" dirty="0"/>
              <a:t>Introduction my self: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=&gt; My name is Kadivar </a:t>
            </a:r>
            <a:r>
              <a:rPr lang="en-IN" sz="2400" dirty="0" err="1"/>
              <a:t>Mommadkayum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r>
              <a:rPr lang="en-IN" sz="2400" dirty="0"/>
              <a:t>=&gt; I am completed my Graduation from </a:t>
            </a:r>
            <a:r>
              <a:rPr lang="en-IN" sz="2400" dirty="0" err="1"/>
              <a:t>Saurashatra</a:t>
            </a:r>
            <a:r>
              <a:rPr lang="en-IN" sz="2400" dirty="0"/>
              <a:t> University at </a:t>
            </a:r>
            <a:r>
              <a:rPr lang="en-IN" sz="2400" dirty="0" err="1"/>
              <a:t>T.N.Rao</a:t>
            </a:r>
            <a:r>
              <a:rPr lang="en-IN" sz="2400" dirty="0"/>
              <a:t> Collage.</a:t>
            </a:r>
          </a:p>
          <a:p>
            <a:pPr marL="0" indent="0">
              <a:buNone/>
            </a:pPr>
            <a:r>
              <a:rPr lang="en-IN" sz="2400" dirty="0"/>
              <a:t>=&gt; Currently I studied Front end </a:t>
            </a:r>
            <a:r>
              <a:rPr lang="en-IN" sz="2400" dirty="0" err="1"/>
              <a:t>Devlopment</a:t>
            </a:r>
            <a:r>
              <a:rPr lang="en-IN" sz="2400" dirty="0"/>
              <a:t> in Tops </a:t>
            </a:r>
            <a:r>
              <a:rPr lang="en-IN" sz="2400" dirty="0" err="1"/>
              <a:t>Technoogy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3600" b="1" dirty="0"/>
              <a:t>2. Key personality :</a:t>
            </a:r>
          </a:p>
          <a:p>
            <a:pPr marL="0" indent="0">
              <a:buNone/>
            </a:pPr>
            <a:r>
              <a:rPr lang="en-IN" sz="2400" dirty="0"/>
              <a:t>=&gt; I am good in website design and solve any problem well working in react </a:t>
            </a:r>
            <a:r>
              <a:rPr lang="en-IN" sz="2400" dirty="0" err="1"/>
              <a:t>js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197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D907DEBA-1C2B-BD05-31D8-6563CBA0E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C8C7B31-1FB0-4235-7D8B-A1328A7C6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945"/>
            <a:ext cx="10515600" cy="5886018"/>
          </a:xfrm>
        </p:spPr>
        <p:txBody>
          <a:bodyPr/>
          <a:lstStyle/>
          <a:p>
            <a:pPr marL="0" indent="0">
              <a:buNone/>
            </a:pPr>
            <a:r>
              <a:rPr lang="en-IN" sz="4000" b="1" dirty="0"/>
              <a:t>3. Why I chose this career :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IN" dirty="0"/>
              <a:t>When I finished My Graduation. I told my friend what should I do now to study in IT. He told me about Front end </a:t>
            </a:r>
            <a:r>
              <a:rPr lang="en-IN" dirty="0" err="1"/>
              <a:t>Devlopment</a:t>
            </a:r>
            <a:r>
              <a:rPr lang="en-IN" dirty="0"/>
              <a:t> course in Tops Technology. So I research about that course. I like that course. So then I started studying that course</a:t>
            </a:r>
          </a:p>
          <a:p>
            <a:pPr>
              <a:buFont typeface="Symbol" panose="05050102010706020507" pitchFamily="18" charset="2"/>
              <a:buChar char="Þ"/>
            </a:pPr>
            <a:endParaRPr lang="en-IN" dirty="0"/>
          </a:p>
          <a:p>
            <a:pPr>
              <a:buFont typeface="Symbol" panose="05050102010706020507" pitchFamily="18" charset="2"/>
              <a:buChar char="Þ"/>
            </a:pPr>
            <a:r>
              <a:rPr lang="en-IN" sz="3200" b="1" dirty="0"/>
              <a:t>YouTube video </a:t>
            </a:r>
            <a:r>
              <a:rPr lang="en-IN" sz="3200" b="1"/>
              <a:t>link:</a:t>
            </a:r>
          </a:p>
          <a:p>
            <a:pPr marL="0" indent="0">
              <a:buNone/>
            </a:pPr>
            <a:endParaRPr lang="en-IN" sz="3200" b="1" dirty="0"/>
          </a:p>
          <a:p>
            <a:pPr>
              <a:buFont typeface="Symbol" panose="05050102010706020507" pitchFamily="18" charset="2"/>
              <a:buChar char="Þ"/>
            </a:pPr>
            <a:r>
              <a:rPr lang="en-IN" b="1" dirty="0">
                <a:hlinkClick r:id="rId2" action="ppaction://hlinkfile"/>
              </a:rPr>
              <a:t>https://youtube.com/shorts/7eKxZCToNAI?si=jSI0IWZHw1oO3hsT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0038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144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Office Theme</vt:lpstr>
      <vt:lpstr>         Module 1) Personal Information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1) Personal Information</dc:title>
  <dc:creator>Kayum Kadivar</dc:creator>
  <cp:lastModifiedBy>Kayum Kadivar</cp:lastModifiedBy>
  <cp:revision>3</cp:revision>
  <dcterms:created xsi:type="dcterms:W3CDTF">2024-05-31T06:03:49Z</dcterms:created>
  <dcterms:modified xsi:type="dcterms:W3CDTF">2024-05-31T14:20:35Z</dcterms:modified>
</cp:coreProperties>
</file>