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22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954C-997C-C773-D32F-C9FF1677F8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07A5E4-E069-1DF7-0AF7-1095DD6BC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E9C882-BB74-EE61-5ED3-EB522F4EB1B7}"/>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C36046A1-9124-61A8-7CB0-C7C0524F33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AD7D2-8950-D597-7B7A-86A64EE76D93}"/>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427962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0824-E4C2-A035-E0DD-6C0F4FE5F8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47598-7F28-E468-F1BB-FC43F6A58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02D057-C44D-0C99-353D-30AE31B8DDA4}"/>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8642A5AE-059E-92B3-A293-65150DE6C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271B2-7C30-0B37-EECE-5262AA2EDD04}"/>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197085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6E0A7-AC9C-F2B9-DCC9-46BC73239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8B7C37-6FAA-86C5-292F-2EAE1958D0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203A1-0729-C79A-D981-B5B98A7B63E5}"/>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F889A271-B21D-3ABB-1640-D77E4ECD7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C3AF6-CEE4-5ABB-89E5-0CCED0E1E96B}"/>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211292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288A-602B-1309-0292-704E823CED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CB6131-78D2-EB03-12F5-E291CCAF5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43EB4-FB33-1224-1B53-D5AE7F02A82D}"/>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19431F43-52A9-12E0-53F3-1A38A3D1E6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6D084-4D94-9668-1C59-F13091D7CA8C}"/>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102102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384C-4E20-1A97-9B09-DB51C25A50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4EAE48-0996-8498-94C4-D3DA6F7965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F266C-23AF-F190-DB33-D49B3C6F4A95}"/>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B7ECDB8E-0548-9A0B-A0DB-C176099BCB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AF00B-65BB-F6D8-5597-A73334C40313}"/>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343746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148A-B602-FC79-9721-198B9570A1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7B019D-9D70-9B76-117C-DA777B30FA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C568E6-CCC3-CA6F-7F55-4449AB5BD7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DD9756-9CFE-06E6-B455-00275A75584B}"/>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6" name="Footer Placeholder 5">
            <a:extLst>
              <a:ext uri="{FF2B5EF4-FFF2-40B4-BE49-F238E27FC236}">
                <a16:creationId xmlns:a16="http://schemas.microsoft.com/office/drawing/2014/main" id="{6FB8162B-9FB7-E6DA-9045-A4E96D2254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E6C48-4C77-9B29-49FA-AA43B4C45B2C}"/>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2872461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99C6-7853-A3EA-C1EA-39B2BB3E24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D4924F-07C8-D237-6FFD-5EA3485A1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CB7E1C-1BB8-5E7C-0170-D5B149D2F2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BC4FFB-4DEC-DB0E-598D-DAF01E678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EBFE7-ED51-5485-E4EE-717A44714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7FEC0-814F-DB8D-C557-2342189370AB}"/>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8" name="Footer Placeholder 7">
            <a:extLst>
              <a:ext uri="{FF2B5EF4-FFF2-40B4-BE49-F238E27FC236}">
                <a16:creationId xmlns:a16="http://schemas.microsoft.com/office/drawing/2014/main" id="{121DC30E-AEE5-851B-2CB2-CF8C6B152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FEB6FA-0F12-0186-19BA-67048585EA61}"/>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189907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5272-62B3-39CF-A8D5-B107C888CB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862956-C6DF-10E0-5640-AFC35081B524}"/>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4" name="Footer Placeholder 3">
            <a:extLst>
              <a:ext uri="{FF2B5EF4-FFF2-40B4-BE49-F238E27FC236}">
                <a16:creationId xmlns:a16="http://schemas.microsoft.com/office/drawing/2014/main" id="{932A46DE-43A2-E6EF-13A1-E7AFC057B3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F59E53-B13A-75CA-DE20-1CBA509C92CE}"/>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267044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26420-F846-120D-0271-905B70003E34}"/>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3" name="Footer Placeholder 2">
            <a:extLst>
              <a:ext uri="{FF2B5EF4-FFF2-40B4-BE49-F238E27FC236}">
                <a16:creationId xmlns:a16="http://schemas.microsoft.com/office/drawing/2014/main" id="{10159A87-651D-1C03-A7E5-EDABC9BACE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52C17E-A94C-1BAE-F7D4-74C52EB0980B}"/>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366132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0DF3-7DB2-6DC8-2AC1-E3FC30842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13CDBD-5EC9-EB26-16E6-E0BD70A38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0FA03-C4AD-498E-ADF2-9686F398B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966D9-1A79-1427-CC2B-199EE0022872}"/>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6" name="Footer Placeholder 5">
            <a:extLst>
              <a:ext uri="{FF2B5EF4-FFF2-40B4-BE49-F238E27FC236}">
                <a16:creationId xmlns:a16="http://schemas.microsoft.com/office/drawing/2014/main" id="{FF99A106-8C08-0B19-33BD-841627866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3EB78-0B44-2135-B078-3C29EABD156B}"/>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7334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AC8A-6704-D061-BEDA-C2825A6DF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E587A2-B7B6-577B-E1B0-8276E4F38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A40829-1A12-A40A-C5E1-53A38AE10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02747-6581-3F40-B947-CBE3487A3A2F}"/>
              </a:ext>
            </a:extLst>
          </p:cNvPr>
          <p:cNvSpPr>
            <a:spLocks noGrp="1"/>
          </p:cNvSpPr>
          <p:nvPr>
            <p:ph type="dt" sz="half" idx="10"/>
          </p:nvPr>
        </p:nvSpPr>
        <p:spPr/>
        <p:txBody>
          <a:bodyPr/>
          <a:lstStyle/>
          <a:p>
            <a:fld id="{E69423B2-5023-4CE1-93C7-D4C3FCEEE262}" type="datetimeFigureOut">
              <a:rPr lang="en-IN" smtClean="0"/>
              <a:t>27-06-2024</a:t>
            </a:fld>
            <a:endParaRPr lang="en-IN"/>
          </a:p>
        </p:txBody>
      </p:sp>
      <p:sp>
        <p:nvSpPr>
          <p:cNvPr id="6" name="Footer Placeholder 5">
            <a:extLst>
              <a:ext uri="{FF2B5EF4-FFF2-40B4-BE49-F238E27FC236}">
                <a16:creationId xmlns:a16="http://schemas.microsoft.com/office/drawing/2014/main" id="{9FC74603-A8D6-1D97-CA67-FD7A2975F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15B7A6-8AC7-FDE0-53F4-8855D51D06E1}"/>
              </a:ext>
            </a:extLst>
          </p:cNvPr>
          <p:cNvSpPr>
            <a:spLocks noGrp="1"/>
          </p:cNvSpPr>
          <p:nvPr>
            <p:ph type="sldNum" sz="quarter" idx="12"/>
          </p:nvPr>
        </p:nvSpPr>
        <p:spPr/>
        <p:txBody>
          <a:bodyPr/>
          <a:lstStyle/>
          <a:p>
            <a:fld id="{0430333C-3770-41BB-BBC3-B80C0B3CF592}" type="slidenum">
              <a:rPr lang="en-IN" smtClean="0"/>
              <a:t>‹#›</a:t>
            </a:fld>
            <a:endParaRPr lang="en-IN"/>
          </a:p>
        </p:txBody>
      </p:sp>
    </p:spTree>
    <p:extLst>
      <p:ext uri="{BB962C8B-B14F-4D97-AF65-F5344CB8AC3E}">
        <p14:creationId xmlns:p14="http://schemas.microsoft.com/office/powerpoint/2010/main" val="107886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00E4E-A8BC-8C9A-925F-CF6EB8D34B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A2B287-65C4-21B0-7042-35921EAAC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0CC1C-545D-8FF7-CEB2-B43FE9C87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423B2-5023-4CE1-93C7-D4C3FCEEE262}" type="datetimeFigureOut">
              <a:rPr lang="en-IN" smtClean="0"/>
              <a:t>27-06-2024</a:t>
            </a:fld>
            <a:endParaRPr lang="en-IN"/>
          </a:p>
        </p:txBody>
      </p:sp>
      <p:sp>
        <p:nvSpPr>
          <p:cNvPr id="5" name="Footer Placeholder 4">
            <a:extLst>
              <a:ext uri="{FF2B5EF4-FFF2-40B4-BE49-F238E27FC236}">
                <a16:creationId xmlns:a16="http://schemas.microsoft.com/office/drawing/2014/main" id="{D3BF3581-8B9C-4242-9E27-4AB3C9E7D0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55D7CD-84A8-A473-7922-D485AC8684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0333C-3770-41BB-BBC3-B80C0B3CF592}" type="slidenum">
              <a:rPr lang="en-IN" smtClean="0"/>
              <a:t>‹#›</a:t>
            </a:fld>
            <a:endParaRPr lang="en-IN"/>
          </a:p>
        </p:txBody>
      </p:sp>
    </p:spTree>
    <p:extLst>
      <p:ext uri="{BB962C8B-B14F-4D97-AF65-F5344CB8AC3E}">
        <p14:creationId xmlns:p14="http://schemas.microsoft.com/office/powerpoint/2010/main" val="218531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youtube.com/shorts/gdmZEHkQHpU?si=Lh4p_o7zYB0wLubz"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CE11-A47B-8059-330B-E5F6628CB736}"/>
              </a:ext>
            </a:extLst>
          </p:cNvPr>
          <p:cNvSpPr>
            <a:spLocks noGrp="1"/>
          </p:cNvSpPr>
          <p:nvPr>
            <p:ph type="ctrTitle"/>
          </p:nvPr>
        </p:nvSpPr>
        <p:spPr>
          <a:xfrm>
            <a:off x="602673" y="249382"/>
            <a:ext cx="11024754" cy="1527463"/>
          </a:xfrm>
        </p:spPr>
        <p:txBody>
          <a:bodyPr/>
          <a:lstStyle/>
          <a:p>
            <a:r>
              <a:rPr lang="en-IN" dirty="0">
                <a:highlight>
                  <a:srgbClr val="C0C0C0"/>
                </a:highlight>
              </a:rPr>
              <a:t>Module 2) Technology </a:t>
            </a:r>
          </a:p>
        </p:txBody>
      </p:sp>
      <p:sp>
        <p:nvSpPr>
          <p:cNvPr id="3" name="Subtitle 2">
            <a:extLst>
              <a:ext uri="{FF2B5EF4-FFF2-40B4-BE49-F238E27FC236}">
                <a16:creationId xmlns:a16="http://schemas.microsoft.com/office/drawing/2014/main" id="{8BD2443E-0834-A65A-B854-9221DA1C4F79}"/>
              </a:ext>
            </a:extLst>
          </p:cNvPr>
          <p:cNvSpPr>
            <a:spLocks noGrp="1"/>
          </p:cNvSpPr>
          <p:nvPr>
            <p:ph type="subTitle" idx="1"/>
          </p:nvPr>
        </p:nvSpPr>
        <p:spPr>
          <a:xfrm>
            <a:off x="602673" y="2389908"/>
            <a:ext cx="11024754" cy="3990109"/>
          </a:xfrm>
        </p:spPr>
        <p:txBody>
          <a:bodyPr/>
          <a:lstStyle/>
          <a:p>
            <a:pPr marL="571500" indent="-571500" algn="l">
              <a:buFont typeface="Arial" panose="020B0604020202020204" pitchFamily="34" charset="0"/>
              <a:buChar char="•"/>
            </a:pPr>
            <a:r>
              <a:rPr lang="en-US" sz="3600" b="1" dirty="0"/>
              <a:t>Discuss plans for upgrading your technology skills.</a:t>
            </a:r>
          </a:p>
          <a:p>
            <a:pPr marL="457200" indent="-457200" algn="l">
              <a:buFont typeface="Arial" panose="020B0604020202020204" pitchFamily="34" charset="0"/>
              <a:buChar char="•"/>
            </a:pPr>
            <a:endParaRPr lang="en-US" dirty="0"/>
          </a:p>
          <a:p>
            <a:pPr marL="342900" indent="-342900" algn="l">
              <a:buFont typeface="Symbol" panose="05050102010706020507" pitchFamily="18" charset="2"/>
              <a:buChar char="Þ"/>
            </a:pPr>
            <a:r>
              <a:rPr lang="en-US" sz="2800" b="0" i="0" dirty="0">
                <a:effectLst/>
                <a:latin typeface="__Inter_aaf875"/>
              </a:rPr>
              <a:t>To upgrade my technology skills, I practice regularly and learn new skills every day. I make handwritten notes of main topics that I often forget, which is useful for upgrading my skills. Also, I want to work on my own project, which will increase my skills.</a:t>
            </a:r>
            <a:endParaRPr lang="en-US" sz="2800" dirty="0"/>
          </a:p>
        </p:txBody>
      </p:sp>
    </p:spTree>
    <p:extLst>
      <p:ext uri="{BB962C8B-B14F-4D97-AF65-F5344CB8AC3E}">
        <p14:creationId xmlns:p14="http://schemas.microsoft.com/office/powerpoint/2010/main" val="1929615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21DCB-35CA-6F84-3D05-FF8DF57A0F63}"/>
              </a:ext>
            </a:extLst>
          </p:cNvPr>
          <p:cNvSpPr>
            <a:spLocks noGrp="1"/>
          </p:cNvSpPr>
          <p:nvPr>
            <p:ph idx="1"/>
          </p:nvPr>
        </p:nvSpPr>
        <p:spPr>
          <a:xfrm>
            <a:off x="935182" y="935182"/>
            <a:ext cx="9840192" cy="3293918"/>
          </a:xfrm>
        </p:spPr>
        <p:txBody>
          <a:bodyPr/>
          <a:lstStyle/>
          <a:p>
            <a:pPr marL="342900" indent="-342900" algn="l">
              <a:buFont typeface="Arial" panose="020B0604020202020204" pitchFamily="34" charset="0"/>
              <a:buChar char="•"/>
            </a:pPr>
            <a:r>
              <a:rPr lang="en-US" sz="3600" b="1" dirty="0"/>
              <a:t>Mention any relevant courses, certifications, or resources you are pursuing.</a:t>
            </a:r>
          </a:p>
          <a:p>
            <a:pPr marL="0" indent="0" algn="l">
              <a:buNone/>
            </a:pPr>
            <a:endParaRPr lang="en-IN" sz="3600" b="1" dirty="0"/>
          </a:p>
          <a:p>
            <a:pPr marL="457200" indent="-457200" algn="l">
              <a:buFont typeface="Symbol" panose="05050102010706020507" pitchFamily="18" charset="2"/>
              <a:buChar char="Þ"/>
            </a:pPr>
            <a:r>
              <a:rPr lang="en-US" sz="2800" b="0" i="0" dirty="0">
                <a:effectLst/>
                <a:latin typeface="__Inter_aaf875"/>
              </a:rPr>
              <a:t>I don't have any relevant courses or certifications, but I use    resources like Google and YouTube to learn more about my technology and improve my skills.</a:t>
            </a:r>
            <a:endParaRPr lang="en-IN" dirty="0"/>
          </a:p>
        </p:txBody>
      </p:sp>
    </p:spTree>
    <p:extLst>
      <p:ext uri="{BB962C8B-B14F-4D97-AF65-F5344CB8AC3E}">
        <p14:creationId xmlns:p14="http://schemas.microsoft.com/office/powerpoint/2010/main" val="240005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3467F80D-818A-0917-6182-35A6502FA534}"/>
              </a:ext>
            </a:extLst>
          </p:cNvPr>
          <p:cNvSpPr>
            <a:spLocks noGrp="1"/>
          </p:cNvSpPr>
          <p:nvPr>
            <p:ph type="subTitle" idx="1"/>
          </p:nvPr>
        </p:nvSpPr>
        <p:spPr>
          <a:xfrm>
            <a:off x="665019" y="270164"/>
            <a:ext cx="10536382" cy="5632161"/>
          </a:xfrm>
        </p:spPr>
        <p:txBody>
          <a:bodyPr>
            <a:normAutofit/>
          </a:bodyPr>
          <a:lstStyle/>
          <a:p>
            <a:pPr marL="457200" indent="-457200" algn="l">
              <a:buFont typeface="Arial" panose="020B0604020202020204" pitchFamily="34" charset="0"/>
              <a:buChar char="•"/>
            </a:pPr>
            <a:r>
              <a:rPr lang="en-US" sz="3600" b="1" dirty="0"/>
              <a:t>Share your approach to continuous learning and professional development. </a:t>
            </a:r>
          </a:p>
          <a:p>
            <a:pPr marL="457200" indent="-457200" algn="l">
              <a:buFont typeface="Arial" panose="020B0604020202020204" pitchFamily="34" charset="0"/>
              <a:buChar char="•"/>
            </a:pPr>
            <a:endParaRPr lang="en-IN" sz="3600" b="1" dirty="0"/>
          </a:p>
          <a:p>
            <a:pPr marL="457200" indent="-457200" algn="l">
              <a:buFont typeface="Symbol" panose="05050102010706020507" pitchFamily="18" charset="2"/>
              <a:buChar char="Þ"/>
            </a:pPr>
            <a:r>
              <a:rPr lang="en-US" sz="2800" dirty="0"/>
              <a:t>I'm always looking for ways to improve my skills in daily bases. And for gaining more and more experience, which is helps me to improve my skills and experience. But in future whenever new technology come I will be ready to switch on that.</a:t>
            </a:r>
          </a:p>
          <a:p>
            <a:pPr marL="457200" indent="-457200" algn="l">
              <a:buFont typeface="Symbol" panose="05050102010706020507" pitchFamily="18" charset="2"/>
              <a:buChar char="Þ"/>
            </a:pPr>
            <a:endParaRPr lang="en-US" sz="2800" b="1" dirty="0"/>
          </a:p>
          <a:p>
            <a:pPr marL="457200" indent="-457200" algn="l">
              <a:buFont typeface="Symbol" panose="05050102010706020507" pitchFamily="18" charset="2"/>
              <a:buChar char="Þ"/>
            </a:pPr>
            <a:r>
              <a:rPr lang="en-US" sz="2800" b="1" dirty="0"/>
              <a:t>YouTube video Link :</a:t>
            </a:r>
          </a:p>
          <a:p>
            <a:pPr marL="457200" indent="-457200" algn="l">
              <a:buFont typeface="Symbol" panose="05050102010706020507" pitchFamily="18" charset="2"/>
              <a:buChar char="Þ"/>
            </a:pPr>
            <a:r>
              <a:rPr lang="en-US" b="1" dirty="0">
                <a:hlinkClick r:id="rId2"/>
              </a:rPr>
              <a:t>https://youtube.com/shorts/gdmZEHkQHpU?si=Lh4p_o7zYB0wLubz</a:t>
            </a:r>
            <a:r>
              <a:rPr lang="en-US" b="1" dirty="0"/>
              <a:t> </a:t>
            </a:r>
          </a:p>
          <a:p>
            <a:pPr marL="457200" indent="-457200" algn="l">
              <a:buFont typeface="Symbol" panose="05050102010706020507" pitchFamily="18" charset="2"/>
              <a:buChar char="Þ"/>
            </a:pPr>
            <a:endParaRPr lang="en-US" sz="2800" b="1" dirty="0"/>
          </a:p>
          <a:p>
            <a:pPr marL="457200" indent="-457200" algn="l">
              <a:buFont typeface="Symbol" panose="05050102010706020507" pitchFamily="18" charset="2"/>
              <a:buChar char="Þ"/>
            </a:pPr>
            <a:endParaRPr lang="en-US" sz="2800" b="1" dirty="0"/>
          </a:p>
        </p:txBody>
      </p:sp>
    </p:spTree>
    <p:extLst>
      <p:ext uri="{BB962C8B-B14F-4D97-AF65-F5344CB8AC3E}">
        <p14:creationId xmlns:p14="http://schemas.microsoft.com/office/powerpoint/2010/main" val="679737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183</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__Inter_aaf875</vt:lpstr>
      <vt:lpstr>Arial</vt:lpstr>
      <vt:lpstr>Calibri</vt:lpstr>
      <vt:lpstr>Calibri Light</vt:lpstr>
      <vt:lpstr>Symbol</vt:lpstr>
      <vt:lpstr>Office Theme</vt:lpstr>
      <vt:lpstr>Module 2) Technology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Kayum Kadivar</dc:creator>
  <cp:lastModifiedBy>Kayum Kadivar</cp:lastModifiedBy>
  <cp:revision>2</cp:revision>
  <dcterms:created xsi:type="dcterms:W3CDTF">2024-06-13T05:56:51Z</dcterms:created>
  <dcterms:modified xsi:type="dcterms:W3CDTF">2024-06-27T04:56:20Z</dcterms:modified>
</cp:coreProperties>
</file>