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Instagram Automation Tool</a:t>
            </a:r>
          </a:p>
        </p:txBody>
      </p:sp>
      <p:sp>
        <p:nvSpPr>
          <p:cNvPr id="3" name="Subtitle 2"/>
          <p:cNvSpPr>
            <a:spLocks noGrp="1"/>
          </p:cNvSpPr>
          <p:nvPr>
            <p:ph type="subTitle" idx="1"/>
          </p:nvPr>
        </p:nvSpPr>
        <p:spPr/>
        <p:txBody>
          <a:bodyPr/>
          <a:lstStyle/>
          <a:p>
            <a:r>
              <a:t>Automating Repetitive Tasks Using Java and Selenium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r>
              <a:t>1. Integrate machine learning for sentiment analysis</a:t>
            </a:r>
          </a:p>
          <a:p>
            <a:r>
              <a:t>2. Enhance data visualization</a:t>
            </a:r>
          </a:p>
          <a:p>
            <a:r>
              <a:t>3. Add support for other social media platforms</a:t>
            </a:r>
          </a:p>
          <a:p>
            <a:r>
              <a:t>4. Implement a user-friendly interface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Instagram Automation Tool successfully automates repetitive tasks, saving time and increasing efficiency for users. The project demonstrates the power of Java and Selenium for web automation and sets the stage for future enhancements.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aims to automate repetitive tasks on Instagram such as liking posts, commenting, and following users using Java and Selenium WebDriver. The automation helps in saving time and effort for digital marketers and social media enthusiasts.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Team Members</a:t>
            </a:r>
          </a:p>
        </p:txBody>
      </p:sp>
      <p:sp>
        <p:nvSpPr>
          <p:cNvPr id="3" name="Content Placeholder 2"/>
          <p:cNvSpPr>
            <a:spLocks noGrp="1"/>
          </p:cNvSpPr>
          <p:nvPr>
            <p:ph idx="1"/>
          </p:nvPr>
        </p:nvSpPr>
        <p:spPr/>
        <p:txBody>
          <a:bodyPr/>
          <a:lstStyle/>
          <a:p>
            <a:r>
              <a:t>Anurag Sharma - Project Lead</a:t>
            </a:r>
          </a:p>
          <a:p>
            <a:r>
              <a:t>Kevin Paulose - Developer</a:t>
            </a:r>
          </a:p>
          <a:p>
            <a:r>
              <a:t>Kiran Suresh - Developer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The project automates the following tasks:</a:t>
            </a:r>
          </a:p>
          <a:p>
            <a:r>
              <a:t>1. Login to Instagram</a:t>
            </a:r>
          </a:p>
          <a:p>
            <a:r>
              <a:t>2. Navigate to explore and profile pages</a:t>
            </a:r>
          </a:p>
          <a:p>
            <a:r>
              <a:t>3. Automate liking, commenting, and following</a:t>
            </a:r>
          </a:p>
          <a:p>
            <a:r>
              <a:t>4. Store metadata for further analysis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Setup and Configuration</a:t>
            </a:r>
          </a:p>
        </p:txBody>
      </p:sp>
      <p:sp>
        <p:nvSpPr>
          <p:cNvPr id="3" name="Content Placeholder 2"/>
          <p:cNvSpPr>
            <a:spLocks noGrp="1"/>
          </p:cNvSpPr>
          <p:nvPr>
            <p:ph idx="1"/>
          </p:nvPr>
        </p:nvSpPr>
        <p:spPr/>
        <p:txBody>
          <a:bodyPr/>
          <a:lstStyle/>
          <a:p>
            <a:r>
              <a:t>1. Install Java and Maven</a:t>
            </a:r>
          </a:p>
          <a:p>
            <a:r>
              <a:t>2. Install Selenium WebDriver</a:t>
            </a:r>
          </a:p>
          <a:p>
            <a:r>
              <a:t>3. Download and configure Geckodriver</a:t>
            </a:r>
          </a:p>
          <a:p>
            <a:r>
              <a:t>4. Set up project directory and configuration files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Login Automation</a:t>
            </a:r>
          </a:p>
        </p:txBody>
      </p:sp>
      <p:sp>
        <p:nvSpPr>
          <p:cNvPr id="3" name="Content Placeholder 2"/>
          <p:cNvSpPr>
            <a:spLocks noGrp="1"/>
          </p:cNvSpPr>
          <p:nvPr>
            <p:ph idx="1"/>
          </p:nvPr>
        </p:nvSpPr>
        <p:spPr/>
        <p:txBody>
          <a:bodyPr/>
          <a:lstStyle/>
          <a:p>
            <a:r>
              <a:t>1. Open Instagram login page</a:t>
            </a:r>
          </a:p>
          <a:p>
            <a:r>
              <a:t>2. Enter username and password</a:t>
            </a:r>
          </a:p>
          <a:p>
            <a:r>
              <a:t>3. Click login button</a:t>
            </a:r>
          </a:p>
          <a:p>
            <a:r>
              <a:t>4. Handle login verification if needed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Actions Automation</a:t>
            </a:r>
          </a:p>
        </p:txBody>
      </p:sp>
      <p:sp>
        <p:nvSpPr>
          <p:cNvPr id="3" name="Content Placeholder 2"/>
          <p:cNvSpPr>
            <a:spLocks noGrp="1"/>
          </p:cNvSpPr>
          <p:nvPr>
            <p:ph idx="1"/>
          </p:nvPr>
        </p:nvSpPr>
        <p:spPr/>
        <p:txBody>
          <a:bodyPr/>
          <a:lstStyle/>
          <a:p>
            <a:r>
              <a:t>1. Navigate to explore page</a:t>
            </a:r>
          </a:p>
          <a:p>
            <a:r>
              <a:t>2. Interact with posts:</a:t>
            </a:r>
          </a:p>
          <a:p>
            <a:r>
              <a:t>   - Like posts</a:t>
            </a:r>
          </a:p>
          <a:p>
            <a:r>
              <a:t>   - Comment on posts</a:t>
            </a:r>
          </a:p>
          <a:p>
            <a:r>
              <a:t>   - Follow users</a:t>
            </a:r>
          </a:p>
          <a:p>
            <a:r>
              <a:t>3. Store metadata for each interaction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Handling</a:t>
            </a:r>
          </a:p>
        </p:txBody>
      </p:sp>
      <p:sp>
        <p:nvSpPr>
          <p:cNvPr id="3" name="Content Placeholder 2"/>
          <p:cNvSpPr>
            <a:spLocks noGrp="1"/>
          </p:cNvSpPr>
          <p:nvPr>
            <p:ph idx="1"/>
          </p:nvPr>
        </p:nvSpPr>
        <p:spPr/>
        <p:txBody>
          <a:bodyPr/>
          <a:lstStyle/>
          <a:p>
            <a:r>
              <a:t>1. Extract metadata from posts</a:t>
            </a:r>
          </a:p>
          <a:p>
            <a:r>
              <a:t>2. Store metadata in CSV files</a:t>
            </a:r>
          </a:p>
          <a:p>
            <a:r>
              <a:t>Metadata includes:</a:t>
            </a:r>
          </a:p>
          <a:p>
            <a:r>
              <a:t>   - Profile name</a:t>
            </a:r>
          </a:p>
          <a:p>
            <a:r>
              <a:t>   - Number of likes</a:t>
            </a:r>
          </a:p>
          <a:p>
            <a:r>
              <a:t>   - Comments</a:t>
            </a:r>
          </a:p>
          <a:p>
            <a:r>
              <a:t>   - Date posted</a:t>
            </a:r>
          </a:p>
          <a:p>
            <a:r>
              <a:t>   - Post URL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Solutions</a:t>
            </a:r>
          </a:p>
        </p:txBody>
      </p:sp>
      <p:sp>
        <p:nvSpPr>
          <p:cNvPr id="3" name="Content Placeholder 2"/>
          <p:cNvSpPr>
            <a:spLocks noGrp="1"/>
          </p:cNvSpPr>
          <p:nvPr>
            <p:ph idx="1"/>
          </p:nvPr>
        </p:nvSpPr>
        <p:spPr/>
        <p:txBody>
          <a:bodyPr/>
          <a:lstStyle/>
          <a:p>
            <a:r>
              <a:t>1. Handling dynamic content loading</a:t>
            </a:r>
          </a:p>
          <a:p>
            <a:r>
              <a:t>2. Managing login verification</a:t>
            </a:r>
          </a:p>
          <a:p>
            <a:r>
              <a:t>3. Avoiding detection by Instagram</a:t>
            </a:r>
          </a:p>
          <a:p>
            <a:r>
              <a:t>4. Ensuring data accuracy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