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Shoe for Visually Impaired People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Innovative Assistive Technology | IoT + AI + Mobile Integration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Visually impaired individuals face significant mobility challenges.</a:t>
            </a:r>
          </a:p>
          <a:p>
            <a:r>
              <a:t>Traditional aids like canes have limitations in obstacle detection, safety, and independence.</a:t>
            </a:r>
          </a:p>
          <a:p>
            <a:r>
              <a:t>There is a need for a smart, real-time assistive device.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Smart Shoe integrated with:</a:t>
            </a:r>
          </a:p>
          <a:p>
            <a:r>
              <a:t>- Obstacle Detection using Ultrasonic Sensors</a:t>
            </a:r>
          </a:p>
          <a:p>
            <a:r>
              <a:t>- Bluetooth Connectivity for Real-Time Alerts</a:t>
            </a:r>
          </a:p>
          <a:p>
            <a:r>
              <a:t>- Mobile App (Android &amp; Flutter Web Dashboard)</a:t>
            </a:r>
          </a:p>
          <a:p>
            <a:r>
              <a:t>- Firebase Cloud Storage for Logs</a:t>
            </a:r>
          </a:p>
          <a:p>
            <a:r>
              <a:t>- Optional GPS, Voice Assistance, and Fall Detection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pic>
        <p:nvPicPr>
          <p:cNvPr id="3" name="Picture 2" descr="A_schematic_diagram_of_a_Smart_Shoe_system_desig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ESP32 / Arduino UNO</a:t>
            </a:r>
          </a:p>
          <a:p>
            <a:r>
              <a:t>- Ultrasonic Sensor, Buzzer, Vibration Motor</a:t>
            </a:r>
          </a:p>
          <a:p>
            <a:r>
              <a:t>- Bluetooth (HC-05)</a:t>
            </a:r>
          </a:p>
          <a:p>
            <a:r>
              <a:t>- Android Studio (Java/Kotlin), Flutter (Dart)</a:t>
            </a:r>
          </a:p>
          <a:p>
            <a:r>
              <a:t>- Firebase Realtime Database</a:t>
            </a:r>
          </a:p>
          <a:p>
            <a:r>
              <a:t>- Streamlit / Flutter Web for Dashboard</a:t>
            </a:r>
          </a:p>
          <a:p>
            <a:r>
              <a:t>- Python (optional AI/ML features)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 and Features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Empowers visually impaired users with smart mobility</a:t>
            </a:r>
          </a:p>
          <a:p>
            <a:r>
              <a:t>- Real-time obstacle alerts enhance safety</a:t>
            </a:r>
          </a:p>
          <a:p>
            <a:r>
              <a:t>- Easy to use, affordable, and scalable</a:t>
            </a:r>
          </a:p>
          <a:p>
            <a:r>
              <a:t>- Cloud connectivity enables remote monitoring by caretakers</a:t>
            </a:r>
          </a:p>
          <a:p>
            <a:r>
              <a:t>- Potential for deployment in smart cities and rehabilitation centers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Full working prototype available</a:t>
            </a:r>
          </a:p>
          <a:p>
            <a:r>
              <a:t>- All code hosted in ZIP bundle:</a:t>
            </a:r>
          </a:p>
          <a:p>
            <a:r>
              <a:t>   Arduino, Android, Flutter App, Firebase setup</a:t>
            </a:r>
          </a:p>
          <a:p>
            <a:r>
              <a:t>- IEEE-style report and project documentation included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 Feedback?</a:t>
            </a:r>
          </a:p>
          <a:p>
            <a:r>
              <a:t>We welcome your support and ideas to take this innovation forward.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