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58" r:id="rId4"/>
    <p:sldId id="260" r:id="rId5"/>
    <p:sldId id="268" r:id="rId6"/>
    <p:sldId id="266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82CC0-F3A0-42AC-870D-366713F03892}" v="13" dt="2023-05-25T11:22:29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ny Macêdo" userId="b6832a5709dac93d" providerId="LiveId" clId="{06382CC0-F3A0-42AC-870D-366713F03892}"/>
    <pc:docChg chg="undo custSel addSld delSld modSld sldOrd">
      <pc:chgData name="Kadny Macêdo" userId="b6832a5709dac93d" providerId="LiveId" clId="{06382CC0-F3A0-42AC-870D-366713F03892}" dt="2023-05-25T11:27:10.782" v="553" actId="207"/>
      <pc:docMkLst>
        <pc:docMk/>
      </pc:docMkLst>
      <pc:sldChg chg="modSp mod">
        <pc:chgData name="Kadny Macêdo" userId="b6832a5709dac93d" providerId="LiveId" clId="{06382CC0-F3A0-42AC-870D-366713F03892}" dt="2023-05-25T11:27:10.782" v="553" actId="207"/>
        <pc:sldMkLst>
          <pc:docMk/>
          <pc:sldMk cId="1776507611" sldId="256"/>
        </pc:sldMkLst>
        <pc:spChg chg="mod">
          <ac:chgData name="Kadny Macêdo" userId="b6832a5709dac93d" providerId="LiveId" clId="{06382CC0-F3A0-42AC-870D-366713F03892}" dt="2023-05-25T11:25:42.567" v="551" actId="1076"/>
          <ac:spMkLst>
            <pc:docMk/>
            <pc:sldMk cId="1776507611" sldId="256"/>
            <ac:spMk id="2" creationId="{ED04B6A3-1A60-9A3C-53A2-3854A242D403}"/>
          </ac:spMkLst>
        </pc:spChg>
        <pc:spChg chg="mod">
          <ac:chgData name="Kadny Macêdo" userId="b6832a5709dac93d" providerId="LiveId" clId="{06382CC0-F3A0-42AC-870D-366713F03892}" dt="2023-05-25T11:27:10.782" v="553" actId="207"/>
          <ac:spMkLst>
            <pc:docMk/>
            <pc:sldMk cId="1776507611" sldId="256"/>
            <ac:spMk id="3" creationId="{3C54528B-C4A6-8386-C3CA-66DF5C002138}"/>
          </ac:spMkLst>
        </pc:spChg>
      </pc:sldChg>
      <pc:sldChg chg="modSp del mod">
        <pc:chgData name="Kadny Macêdo" userId="b6832a5709dac93d" providerId="LiveId" clId="{06382CC0-F3A0-42AC-870D-366713F03892}" dt="2023-05-25T11:07:48.662" v="412" actId="47"/>
        <pc:sldMkLst>
          <pc:docMk/>
          <pc:sldMk cId="2506834655" sldId="257"/>
        </pc:sldMkLst>
        <pc:spChg chg="mod">
          <ac:chgData name="Kadny Macêdo" userId="b6832a5709dac93d" providerId="LiveId" clId="{06382CC0-F3A0-42AC-870D-366713F03892}" dt="2023-05-22T23:59:13.028" v="344" actId="403"/>
          <ac:spMkLst>
            <pc:docMk/>
            <pc:sldMk cId="2506834655" sldId="257"/>
            <ac:spMk id="2" creationId="{BB25B2F5-113B-6A34-B698-F08629FAB7F8}"/>
          </ac:spMkLst>
        </pc:spChg>
        <pc:spChg chg="mod">
          <ac:chgData name="Kadny Macêdo" userId="b6832a5709dac93d" providerId="LiveId" clId="{06382CC0-F3A0-42AC-870D-366713F03892}" dt="2023-05-22T23:19:01.344" v="89" actId="6549"/>
          <ac:spMkLst>
            <pc:docMk/>
            <pc:sldMk cId="2506834655" sldId="257"/>
            <ac:spMk id="3" creationId="{439BBCB3-1361-D156-C535-971352D7DFDF}"/>
          </ac:spMkLst>
        </pc:spChg>
      </pc:sldChg>
      <pc:sldChg chg="modSp mod ord">
        <pc:chgData name="Kadny Macêdo" userId="b6832a5709dac93d" providerId="LiveId" clId="{06382CC0-F3A0-42AC-870D-366713F03892}" dt="2023-05-22T23:59:01.940" v="343" actId="27636"/>
        <pc:sldMkLst>
          <pc:docMk/>
          <pc:sldMk cId="2606698986" sldId="258"/>
        </pc:sldMkLst>
        <pc:spChg chg="mod">
          <ac:chgData name="Kadny Macêdo" userId="b6832a5709dac93d" providerId="LiveId" clId="{06382CC0-F3A0-42AC-870D-366713F03892}" dt="2023-05-22T23:59:01.940" v="343" actId="27636"/>
          <ac:spMkLst>
            <pc:docMk/>
            <pc:sldMk cId="2606698986" sldId="258"/>
            <ac:spMk id="3" creationId="{439BBCB3-1361-D156-C535-971352D7DFDF}"/>
          </ac:spMkLst>
        </pc:spChg>
      </pc:sldChg>
      <pc:sldChg chg="addSp delSp modSp mod">
        <pc:chgData name="Kadny Macêdo" userId="b6832a5709dac93d" providerId="LiveId" clId="{06382CC0-F3A0-42AC-870D-366713F03892}" dt="2023-05-23T00:03:16.548" v="387" actId="14100"/>
        <pc:sldMkLst>
          <pc:docMk/>
          <pc:sldMk cId="152183509" sldId="260"/>
        </pc:sldMkLst>
        <pc:spChg chg="mod">
          <ac:chgData name="Kadny Macêdo" userId="b6832a5709dac93d" providerId="LiveId" clId="{06382CC0-F3A0-42AC-870D-366713F03892}" dt="2023-05-23T00:02:01.496" v="372" actId="1076"/>
          <ac:spMkLst>
            <pc:docMk/>
            <pc:sldMk cId="152183509" sldId="260"/>
            <ac:spMk id="2" creationId="{BB25B2F5-113B-6A34-B698-F08629FAB7F8}"/>
          </ac:spMkLst>
        </pc:spChg>
        <pc:spChg chg="del mod">
          <ac:chgData name="Kadny Macêdo" userId="b6832a5709dac93d" providerId="LiveId" clId="{06382CC0-F3A0-42AC-870D-366713F03892}" dt="2023-05-22T23:47:51.608" v="291" actId="478"/>
          <ac:spMkLst>
            <pc:docMk/>
            <pc:sldMk cId="152183509" sldId="260"/>
            <ac:spMk id="3" creationId="{439BBCB3-1361-D156-C535-971352D7DFDF}"/>
          </ac:spMkLst>
        </pc:spChg>
        <pc:spChg chg="add del mod">
          <ac:chgData name="Kadny Macêdo" userId="b6832a5709dac93d" providerId="LiveId" clId="{06382CC0-F3A0-42AC-870D-366713F03892}" dt="2023-05-22T23:47:54.778" v="292" actId="478"/>
          <ac:spMkLst>
            <pc:docMk/>
            <pc:sldMk cId="152183509" sldId="260"/>
            <ac:spMk id="9" creationId="{B74DC0F9-A2C9-333B-09F8-7BB2E3952E6B}"/>
          </ac:spMkLst>
        </pc:spChg>
        <pc:picChg chg="add del mod modCrop">
          <ac:chgData name="Kadny Macêdo" userId="b6832a5709dac93d" providerId="LiveId" clId="{06382CC0-F3A0-42AC-870D-366713F03892}" dt="2023-05-22T23:58:02.237" v="326" actId="478"/>
          <ac:picMkLst>
            <pc:docMk/>
            <pc:sldMk cId="152183509" sldId="260"/>
            <ac:picMk id="6" creationId="{38E72004-5080-0B8C-3FEA-419494481076}"/>
          </ac:picMkLst>
        </pc:picChg>
        <pc:picChg chg="add del mod modCrop">
          <ac:chgData name="Kadny Macêdo" userId="b6832a5709dac93d" providerId="LiveId" clId="{06382CC0-F3A0-42AC-870D-366713F03892}" dt="2023-05-23T00:02:28.363" v="377" actId="478"/>
          <ac:picMkLst>
            <pc:docMk/>
            <pc:sldMk cId="152183509" sldId="260"/>
            <ac:picMk id="11" creationId="{FDE040D5-82EC-6BE1-606B-44A82949DC56}"/>
          </ac:picMkLst>
        </pc:picChg>
        <pc:picChg chg="add mod modCrop">
          <ac:chgData name="Kadny Macêdo" userId="b6832a5709dac93d" providerId="LiveId" clId="{06382CC0-F3A0-42AC-870D-366713F03892}" dt="2023-05-23T00:03:16.548" v="387" actId="14100"/>
          <ac:picMkLst>
            <pc:docMk/>
            <pc:sldMk cId="152183509" sldId="260"/>
            <ac:picMk id="13" creationId="{3DB2758F-91D8-AA40-B1F5-4F6C5269A656}"/>
          </ac:picMkLst>
        </pc:picChg>
      </pc:sldChg>
      <pc:sldChg chg="modSp mod">
        <pc:chgData name="Kadny Macêdo" userId="b6832a5709dac93d" providerId="LiveId" clId="{06382CC0-F3A0-42AC-870D-366713F03892}" dt="2023-05-25T11:08:20.048" v="417" actId="20577"/>
        <pc:sldMkLst>
          <pc:docMk/>
          <pc:sldMk cId="247147859" sldId="261"/>
        </pc:sldMkLst>
        <pc:spChg chg="mod">
          <ac:chgData name="Kadny Macêdo" userId="b6832a5709dac93d" providerId="LiveId" clId="{06382CC0-F3A0-42AC-870D-366713F03892}" dt="2023-05-25T11:08:20.048" v="417" actId="20577"/>
          <ac:spMkLst>
            <pc:docMk/>
            <pc:sldMk cId="247147859" sldId="261"/>
            <ac:spMk id="3" creationId="{439BBCB3-1361-D156-C535-971352D7DFDF}"/>
          </ac:spMkLst>
        </pc:spChg>
      </pc:sldChg>
      <pc:sldChg chg="modSp mod">
        <pc:chgData name="Kadny Macêdo" userId="b6832a5709dac93d" providerId="LiveId" clId="{06382CC0-F3A0-42AC-870D-366713F03892}" dt="2023-05-25T11:24:59.587" v="518" actId="14100"/>
        <pc:sldMkLst>
          <pc:docMk/>
          <pc:sldMk cId="1758616229" sldId="262"/>
        </pc:sldMkLst>
        <pc:spChg chg="mod">
          <ac:chgData name="Kadny Macêdo" userId="b6832a5709dac93d" providerId="LiveId" clId="{06382CC0-F3A0-42AC-870D-366713F03892}" dt="2023-05-25T11:24:59.587" v="518" actId="14100"/>
          <ac:spMkLst>
            <pc:docMk/>
            <pc:sldMk cId="1758616229" sldId="262"/>
            <ac:spMk id="3" creationId="{439BBCB3-1361-D156-C535-971352D7DFDF}"/>
          </ac:spMkLst>
        </pc:spChg>
      </pc:sldChg>
      <pc:sldChg chg="addSp delSp modSp add mod">
        <pc:chgData name="Kadny Macêdo" userId="b6832a5709dac93d" providerId="LiveId" clId="{06382CC0-F3A0-42AC-870D-366713F03892}" dt="2023-05-23T00:07:09.873" v="404" actId="14100"/>
        <pc:sldMkLst>
          <pc:docMk/>
          <pc:sldMk cId="3226740710" sldId="263"/>
        </pc:sldMkLst>
        <pc:spChg chg="mod">
          <ac:chgData name="Kadny Macêdo" userId="b6832a5709dac93d" providerId="LiveId" clId="{06382CC0-F3A0-42AC-870D-366713F03892}" dt="2023-05-23T00:07:06.400" v="402" actId="1076"/>
          <ac:spMkLst>
            <pc:docMk/>
            <pc:sldMk cId="3226740710" sldId="263"/>
            <ac:spMk id="2" creationId="{BB25B2F5-113B-6A34-B698-F08629FAB7F8}"/>
          </ac:spMkLst>
        </pc:spChg>
        <pc:spChg chg="del mod">
          <ac:chgData name="Kadny Macêdo" userId="b6832a5709dac93d" providerId="LiveId" clId="{06382CC0-F3A0-42AC-870D-366713F03892}" dt="2023-05-22T23:48:07.510" v="299" actId="478"/>
          <ac:spMkLst>
            <pc:docMk/>
            <pc:sldMk cId="3226740710" sldId="263"/>
            <ac:spMk id="3" creationId="{439BBCB3-1361-D156-C535-971352D7DFDF}"/>
          </ac:spMkLst>
        </pc:spChg>
        <pc:spChg chg="add del mod">
          <ac:chgData name="Kadny Macêdo" userId="b6832a5709dac93d" providerId="LiveId" clId="{06382CC0-F3A0-42AC-870D-366713F03892}" dt="2023-05-22T23:48:12.224" v="300" actId="478"/>
          <ac:spMkLst>
            <pc:docMk/>
            <pc:sldMk cId="3226740710" sldId="263"/>
            <ac:spMk id="6" creationId="{D354A12C-9DE3-0B51-BC6D-00ADAD865458}"/>
          </ac:spMkLst>
        </pc:spChg>
        <pc:picChg chg="add del mod modCrop">
          <ac:chgData name="Kadny Macêdo" userId="b6832a5709dac93d" providerId="LiveId" clId="{06382CC0-F3A0-42AC-870D-366713F03892}" dt="2023-05-22T23:48:53.768" v="308" actId="478"/>
          <ac:picMkLst>
            <pc:docMk/>
            <pc:sldMk cId="3226740710" sldId="263"/>
            <ac:picMk id="9" creationId="{AB40EFC0-5780-6714-A8F4-F533AE40B052}"/>
          </ac:picMkLst>
        </pc:picChg>
        <pc:picChg chg="add mod modCrop">
          <ac:chgData name="Kadny Macêdo" userId="b6832a5709dac93d" providerId="LiveId" clId="{06382CC0-F3A0-42AC-870D-366713F03892}" dt="2023-05-23T00:07:09.873" v="404" actId="14100"/>
          <ac:picMkLst>
            <pc:docMk/>
            <pc:sldMk cId="3226740710" sldId="263"/>
            <ac:picMk id="11" creationId="{53D45DCA-4BE6-09A3-CE6C-56F79E7315A5}"/>
          </ac:picMkLst>
        </pc:picChg>
      </pc:sldChg>
      <pc:sldChg chg="delSp modSp add del mod">
        <pc:chgData name="Kadny Macêdo" userId="b6832a5709dac93d" providerId="LiveId" clId="{06382CC0-F3A0-42AC-870D-366713F03892}" dt="2023-05-23T00:01:00.067" v="365" actId="47"/>
        <pc:sldMkLst>
          <pc:docMk/>
          <pc:sldMk cId="1436401563" sldId="264"/>
        </pc:sldMkLst>
        <pc:spChg chg="mod">
          <ac:chgData name="Kadny Macêdo" userId="b6832a5709dac93d" providerId="LiveId" clId="{06382CC0-F3A0-42AC-870D-366713F03892}" dt="2023-05-22T23:49:59.126" v="321" actId="20577"/>
          <ac:spMkLst>
            <pc:docMk/>
            <pc:sldMk cId="1436401563" sldId="264"/>
            <ac:spMk id="2" creationId="{BB25B2F5-113B-6A34-B698-F08629FAB7F8}"/>
          </ac:spMkLst>
        </pc:spChg>
        <pc:spChg chg="del mod">
          <ac:chgData name="Kadny Macêdo" userId="b6832a5709dac93d" providerId="LiveId" clId="{06382CC0-F3A0-42AC-870D-366713F03892}" dt="2023-05-22T23:50:03.001" v="322" actId="478"/>
          <ac:spMkLst>
            <pc:docMk/>
            <pc:sldMk cId="1436401563" sldId="264"/>
            <ac:spMk id="3" creationId="{439BBCB3-1361-D156-C535-971352D7DFDF}"/>
          </ac:spMkLst>
        </pc:spChg>
      </pc:sldChg>
      <pc:sldChg chg="modSp add mod">
        <pc:chgData name="Kadny Macêdo" userId="b6832a5709dac93d" providerId="LiveId" clId="{06382CC0-F3A0-42AC-870D-366713F03892}" dt="2023-05-25T11:08:07.368" v="415" actId="403"/>
        <pc:sldMkLst>
          <pc:docMk/>
          <pc:sldMk cId="1118939579" sldId="265"/>
        </pc:sldMkLst>
        <pc:spChg chg="mod">
          <ac:chgData name="Kadny Macêdo" userId="b6832a5709dac93d" providerId="LiveId" clId="{06382CC0-F3A0-42AC-870D-366713F03892}" dt="2023-05-22T23:38:40.006" v="136" actId="14100"/>
          <ac:spMkLst>
            <pc:docMk/>
            <pc:sldMk cId="1118939579" sldId="265"/>
            <ac:spMk id="2" creationId="{BB25B2F5-113B-6A34-B698-F08629FAB7F8}"/>
          </ac:spMkLst>
        </pc:spChg>
        <pc:spChg chg="mod">
          <ac:chgData name="Kadny Macêdo" userId="b6832a5709dac93d" providerId="LiveId" clId="{06382CC0-F3A0-42AC-870D-366713F03892}" dt="2023-05-25T11:08:07.368" v="415" actId="403"/>
          <ac:spMkLst>
            <pc:docMk/>
            <pc:sldMk cId="1118939579" sldId="265"/>
            <ac:spMk id="3" creationId="{439BBCB3-1361-D156-C535-971352D7DFDF}"/>
          </ac:spMkLst>
        </pc:spChg>
      </pc:sldChg>
      <pc:sldChg chg="addSp delSp modSp add mod">
        <pc:chgData name="Kadny Macêdo" userId="b6832a5709dac93d" providerId="LiveId" clId="{06382CC0-F3A0-42AC-870D-366713F03892}" dt="2023-05-23T00:06:59.079" v="401" actId="14100"/>
        <pc:sldMkLst>
          <pc:docMk/>
          <pc:sldMk cId="681382218" sldId="266"/>
        </pc:sldMkLst>
        <pc:spChg chg="mod">
          <ac:chgData name="Kadny Macêdo" userId="b6832a5709dac93d" providerId="LiveId" clId="{06382CC0-F3A0-42AC-870D-366713F03892}" dt="2023-05-23T00:04:17.144" v="396" actId="1076"/>
          <ac:spMkLst>
            <pc:docMk/>
            <pc:sldMk cId="681382218" sldId="266"/>
            <ac:spMk id="2" creationId="{BB25B2F5-113B-6A34-B698-F08629FAB7F8}"/>
          </ac:spMkLst>
        </pc:spChg>
        <pc:picChg chg="add del mod">
          <ac:chgData name="Kadny Macêdo" userId="b6832a5709dac93d" providerId="LiveId" clId="{06382CC0-F3A0-42AC-870D-366713F03892}" dt="2023-05-23T00:06:59.079" v="401" actId="14100"/>
          <ac:picMkLst>
            <pc:docMk/>
            <pc:sldMk cId="681382218" sldId="266"/>
            <ac:picMk id="6" creationId="{38E72004-5080-0B8C-3FEA-419494481076}"/>
          </ac:picMkLst>
        </pc:picChg>
      </pc:sldChg>
      <pc:sldChg chg="add del">
        <pc:chgData name="Kadny Macêdo" userId="b6832a5709dac93d" providerId="LiveId" clId="{06382CC0-F3A0-42AC-870D-366713F03892}" dt="2023-05-22T23:44:51.230" v="273" actId="47"/>
        <pc:sldMkLst>
          <pc:docMk/>
          <pc:sldMk cId="1270355047" sldId="266"/>
        </pc:sldMkLst>
      </pc:sldChg>
      <pc:sldChg chg="add del">
        <pc:chgData name="Kadny Macêdo" userId="b6832a5709dac93d" providerId="LiveId" clId="{06382CC0-F3A0-42AC-870D-366713F03892}" dt="2023-05-22T23:59:51.085" v="352" actId="47"/>
        <pc:sldMkLst>
          <pc:docMk/>
          <pc:sldMk cId="1586653515" sldId="267"/>
        </pc:sldMkLst>
      </pc:sldChg>
      <pc:sldChg chg="addSp modSp add mod">
        <pc:chgData name="Kadny Macêdo" userId="b6832a5709dac93d" providerId="LiveId" clId="{06382CC0-F3A0-42AC-870D-366713F03892}" dt="2023-05-23T00:04:06.993" v="395" actId="14100"/>
        <pc:sldMkLst>
          <pc:docMk/>
          <pc:sldMk cId="1338268023" sldId="268"/>
        </pc:sldMkLst>
        <pc:spChg chg="mod">
          <ac:chgData name="Kadny Macêdo" userId="b6832a5709dac93d" providerId="LiveId" clId="{06382CC0-F3A0-42AC-870D-366713F03892}" dt="2023-05-23T00:03:44.933" v="388" actId="1076"/>
          <ac:spMkLst>
            <pc:docMk/>
            <pc:sldMk cId="1338268023" sldId="268"/>
            <ac:spMk id="2" creationId="{BB25B2F5-113B-6A34-B698-F08629FAB7F8}"/>
          </ac:spMkLst>
        </pc:spChg>
        <pc:picChg chg="add mod modCrop">
          <ac:chgData name="Kadny Macêdo" userId="b6832a5709dac93d" providerId="LiveId" clId="{06382CC0-F3A0-42AC-870D-366713F03892}" dt="2023-05-23T00:04:06.993" v="395" actId="14100"/>
          <ac:picMkLst>
            <pc:docMk/>
            <pc:sldMk cId="1338268023" sldId="268"/>
            <ac:picMk id="4" creationId="{149B5AFA-8DCB-BB34-2245-6609CA31BF6F}"/>
          </ac:picMkLst>
        </pc:picChg>
      </pc:sldChg>
      <pc:sldChg chg="modSp add mod">
        <pc:chgData name="Kadny Macêdo" userId="b6832a5709dac93d" providerId="LiveId" clId="{06382CC0-F3A0-42AC-870D-366713F03892}" dt="2023-05-25T11:25:19.609" v="545" actId="20577"/>
        <pc:sldMkLst>
          <pc:docMk/>
          <pc:sldMk cId="1152085228" sldId="269"/>
        </pc:sldMkLst>
        <pc:spChg chg="mod">
          <ac:chgData name="Kadny Macêdo" userId="b6832a5709dac93d" providerId="LiveId" clId="{06382CC0-F3A0-42AC-870D-366713F03892}" dt="2023-05-25T11:25:19.609" v="545" actId="20577"/>
          <ac:spMkLst>
            <pc:docMk/>
            <pc:sldMk cId="1152085228" sldId="269"/>
            <ac:spMk id="3" creationId="{439BBCB3-1361-D156-C535-971352D7DF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6FD2E-A2A6-4C8E-9990-41EE00EF4F4A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E8F45-8941-49B0-A6CB-A5C4B61214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30 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9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1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 min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9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</a:rPr>
              <a:t>5 minutos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7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</a:rPr>
              <a:t>5 minutos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</a:rPr>
              <a:t>5 minutos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9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</a:rPr>
              <a:t>5 minutos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42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</a:rPr>
              <a:t>5 minutos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0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8F45-8941-49B0-A6CB-A5C4B61214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0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0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650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7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0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7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1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0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5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348D-7A81-4675-8AC0-9E6094C369D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24183D-7F36-4D69-8C5A-21A063A41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4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dny-m-9b547163/" TargetMode="External"/><Relationship Id="rId7" Type="http://schemas.openxmlformats.org/officeDocument/2006/relationships/hyperlink" Target="https://www.linkedin.com/in/paulo-de-oliveira-simao/" TargetMode="External"/><Relationship Id="rId2" Type="http://schemas.openxmlformats.org/officeDocument/2006/relationships/hyperlink" Target="http://lattes.cnpq.br/41483425444559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theus-rodrigues-16063424a/" TargetMode="External"/><Relationship Id="rId5" Type="http://schemas.openxmlformats.org/officeDocument/2006/relationships/hyperlink" Target="http://lattes.cnpq.br/1128935141806827" TargetMode="External"/><Relationship Id="rId4" Type="http://schemas.openxmlformats.org/officeDocument/2006/relationships/hyperlink" Target="https://www.linkedin.com/in/mario-lopes-8064294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jdPM92z0/Nf-pPJ0Jeyam7KNOlJVTIQ/edit?utm_content=DAFjdPM92z0&amp;utm_campaign=designshare&amp;utm_medium=link2&amp;utm_source=sharebutt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jlhNjg3NzItYjgxMy00YTI2LTgyZTYtYjg1MmEzZWZhZGI5IiwidCI6IjgwOWY5NGE2LTA0NzctNDM5MC1iODZlLWVhYjE0YzU0OTNhNyJ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4B6A3-1A60-9A3C-53A2-3854A242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273" y="613624"/>
            <a:ext cx="7766936" cy="2203375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  <a:latin typeface="-apple-system"/>
              </a:rPr>
              <a:t>A</a:t>
            </a:r>
            <a:r>
              <a:rPr lang="pt-BR" sz="4400" b="0" i="0" dirty="0">
                <a:solidFill>
                  <a:schemeClr val="tx1"/>
                </a:solidFill>
                <a:effectLst/>
                <a:latin typeface="-apple-system"/>
              </a:rPr>
              <a:t>nálise do perfil dos consumidores do Grupo Ipiranga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4528B-C4A6-8386-C3CA-66DF5C00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47" y="3578885"/>
            <a:ext cx="7766936" cy="16874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Projeto Inclusão Tech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Parceiros: Ipiranga e Gama </a:t>
            </a:r>
            <a:r>
              <a:rPr lang="pt-BR" dirty="0" err="1">
                <a:solidFill>
                  <a:schemeClr val="tx1"/>
                </a:solidFill>
              </a:rPr>
              <a:t>Academy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Curso de Engenharia de Dados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Turma 3 – Grupo 2 </a:t>
            </a:r>
          </a:p>
        </p:txBody>
      </p:sp>
    </p:spTree>
    <p:extLst>
      <p:ext uri="{BB962C8B-B14F-4D97-AF65-F5344CB8AC3E}">
        <p14:creationId xmlns:p14="http://schemas.microsoft.com/office/powerpoint/2010/main" val="177650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085"/>
            <a:ext cx="8596668" cy="5940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BBCB3-1361-D156-C535-971352D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11179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Isah</a:t>
            </a:r>
            <a:r>
              <a:rPr lang="pt-BR" dirty="0">
                <a:solidFill>
                  <a:schemeClr val="tx1"/>
                </a:solidFill>
              </a:rPr>
              <a:t> (21) 96686-3540 (</a:t>
            </a:r>
            <a:r>
              <a:rPr lang="pt-BR" dirty="0" err="1">
                <a:solidFill>
                  <a:schemeClr val="tx1"/>
                </a:solidFill>
              </a:rPr>
              <a:t>whatsapp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</a:rPr>
              <a:t>Jorge </a:t>
            </a:r>
            <a:r>
              <a:rPr lang="pt-BR" b="0" i="0" dirty="0">
                <a:solidFill>
                  <a:srgbClr val="326C99"/>
                </a:solidFill>
                <a:effectLst/>
                <a:latin typeface="Tahoma" panose="020B0604030504040204" pitchFamily="34" charset="0"/>
                <a:hlinkClick r:id="rId2"/>
              </a:rPr>
              <a:t>http://lattes.cnpq.br/4148342544455944</a:t>
            </a:r>
            <a:endParaRPr lang="pt-BR" b="0" i="0" dirty="0">
              <a:solidFill>
                <a:srgbClr val="326C99"/>
              </a:solidFill>
              <a:effectLst/>
              <a:latin typeface="Tahoma" panose="020B0604030504040204" pitchFamily="34" charset="0"/>
            </a:endParaRPr>
          </a:p>
          <a:p>
            <a:r>
              <a:rPr lang="pt-BR" dirty="0">
                <a:solidFill>
                  <a:schemeClr val="tx1"/>
                </a:solidFill>
              </a:rPr>
              <a:t>Kadny </a:t>
            </a:r>
            <a:r>
              <a:rPr lang="pt-BR" dirty="0" err="1">
                <a:hlinkClick r:id="rId3"/>
              </a:rPr>
              <a:t>Kadny</a:t>
            </a:r>
            <a:r>
              <a:rPr lang="pt-BR" dirty="0">
                <a:hlinkClick r:id="rId3"/>
              </a:rPr>
              <a:t> Macêdo | LinkedIn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Mario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https://www.linkedin.com/in/mario-lopes-80642946/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Marize </a:t>
            </a:r>
            <a:r>
              <a:rPr lang="pt-BR" b="0" i="0" dirty="0">
                <a:solidFill>
                  <a:srgbClr val="326C99"/>
                </a:solidFill>
                <a:effectLst/>
                <a:latin typeface="Tahoma" panose="020B0604030504040204" pitchFamily="34" charset="0"/>
                <a:hlinkClick r:id="rId5"/>
              </a:rPr>
              <a:t>http://lattes.cnpq.br/1128935141806827</a:t>
            </a:r>
            <a:endParaRPr lang="pt-BR" b="0" i="0" dirty="0">
              <a:solidFill>
                <a:srgbClr val="326C99"/>
              </a:solidFill>
              <a:effectLst/>
              <a:latin typeface="Tahoma" panose="020B0604030504040204" pitchFamily="34" charset="0"/>
            </a:endParaRPr>
          </a:p>
          <a:p>
            <a:r>
              <a:rPr lang="pt-BR" dirty="0">
                <a:solidFill>
                  <a:schemeClr val="tx1"/>
                </a:solidFill>
              </a:rPr>
              <a:t>Matheus </a:t>
            </a:r>
            <a:r>
              <a:rPr lang="pt-BR" dirty="0">
                <a:solidFill>
                  <a:schemeClr val="tx1"/>
                </a:solidFill>
                <a:hlinkClick r:id="rId6"/>
              </a:rPr>
              <a:t>https://www.linkedin.com/in/matheus-rodrigues-16063424a/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Paulo </a:t>
            </a:r>
            <a:r>
              <a:rPr lang="pt-BR" dirty="0">
                <a:solidFill>
                  <a:schemeClr val="tx1"/>
                </a:solidFill>
                <a:hlinkClick r:id="rId7"/>
              </a:rPr>
              <a:t>https://www.linkedin.com/in/paulo-de-oliveira-simao/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3867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6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62" y="290052"/>
            <a:ext cx="8596668" cy="7669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BBCB3-1361-D156-C535-971352D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62" y="988663"/>
            <a:ext cx="9187106" cy="525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Project </a:t>
            </a:r>
            <a:r>
              <a:rPr lang="pt-BR" sz="2000" b="1" dirty="0" err="1">
                <a:solidFill>
                  <a:schemeClr val="tx1"/>
                </a:solidFill>
              </a:rPr>
              <a:t>Owner</a:t>
            </a:r>
            <a:r>
              <a:rPr lang="pt-BR" sz="20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 Kadny Jordany Villela de Macêdo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Scrum Master: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Paulo de Oliveira Simão Junior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chemeClr val="tx1"/>
                </a:solidFill>
              </a:rPr>
              <a:t>Developers</a:t>
            </a:r>
            <a:r>
              <a:rPr lang="pt-BR" sz="20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tx1"/>
                </a:solidFill>
              </a:rPr>
              <a:t>Isaira</a:t>
            </a:r>
            <a:r>
              <a:rPr lang="pt-BR" sz="2000" dirty="0">
                <a:solidFill>
                  <a:schemeClr val="tx1"/>
                </a:solidFill>
              </a:rPr>
              <a:t> Rodrigues Soares, Jorge Luiz Machado Junior, Mario de Melo Lopes Filho, Marize da Silva Medeiros, Matheus Pena Rodrigues.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Para detalhes das atividades de cada integrante, consultar o Canvas: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Inclusão Tech Grupo 2 (Turma 3) - Projeto Ipiranga (Academia Gama) - Apresentação (canva.com)</a:t>
            </a:r>
            <a:endParaRPr lang="pt-B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4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0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Objetivo do projeto e tecnologias de apoio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BBCB3-1361-D156-C535-971352D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987"/>
            <a:ext cx="8596668" cy="43993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tx1"/>
                </a:solidFill>
                <a:latin typeface="-apple-system"/>
              </a:rPr>
              <a:t>A</a:t>
            </a:r>
            <a:r>
              <a:rPr lang="pt-BR" sz="2400" b="1" i="0" dirty="0">
                <a:solidFill>
                  <a:schemeClr val="tx1"/>
                </a:solidFill>
                <a:effectLst/>
                <a:latin typeface="-apple-system"/>
              </a:rPr>
              <a:t>nalisar o perfil dos consumidores da Ipiranga e identificar pontos de melhoria</a:t>
            </a:r>
          </a:p>
          <a:p>
            <a:endParaRPr lang="pt-BR" sz="2400" b="1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  <a:latin typeface="-apple-system"/>
              </a:rPr>
              <a:t>Tecnologias de apoio</a:t>
            </a:r>
          </a:p>
          <a:p>
            <a:r>
              <a:rPr lang="pt-BR" sz="2400" dirty="0" err="1">
                <a:solidFill>
                  <a:schemeClr val="tx1"/>
                </a:solidFill>
                <a:latin typeface="-apple-system"/>
              </a:rPr>
              <a:t>Github</a:t>
            </a:r>
            <a:endParaRPr lang="pt-BR" sz="2400" dirty="0">
              <a:solidFill>
                <a:schemeClr val="tx1"/>
              </a:solidFill>
              <a:latin typeface="-apple-system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-apple-system"/>
              </a:rPr>
              <a:t>Trello</a:t>
            </a:r>
            <a:endParaRPr lang="pt-BR" sz="2400" dirty="0">
              <a:solidFill>
                <a:schemeClr val="tx1"/>
              </a:solidFill>
              <a:latin typeface="-apple-system"/>
            </a:endParaRPr>
          </a:p>
          <a:p>
            <a:r>
              <a:rPr lang="pt-BR" sz="2400" dirty="0">
                <a:solidFill>
                  <a:schemeClr val="tx1"/>
                </a:solidFill>
                <a:latin typeface="-apple-system"/>
              </a:rPr>
              <a:t>Google </a:t>
            </a:r>
            <a:r>
              <a:rPr lang="pt-BR" sz="2400" dirty="0" err="1">
                <a:solidFill>
                  <a:schemeClr val="tx1"/>
                </a:solidFill>
                <a:latin typeface="-apple-system"/>
              </a:rPr>
              <a:t>Forms</a:t>
            </a:r>
            <a:endParaRPr lang="pt-BR" sz="2400" dirty="0">
              <a:solidFill>
                <a:schemeClr val="tx1"/>
              </a:solidFill>
              <a:latin typeface="-apple-system"/>
            </a:endParaRPr>
          </a:p>
          <a:p>
            <a:r>
              <a:rPr lang="pt-BR" sz="2400" dirty="0">
                <a:solidFill>
                  <a:schemeClr val="tx1"/>
                </a:solidFill>
                <a:latin typeface="-apple-system"/>
              </a:rPr>
              <a:t>Excel </a:t>
            </a:r>
          </a:p>
          <a:p>
            <a:r>
              <a:rPr lang="pt-BR" sz="2400" dirty="0">
                <a:solidFill>
                  <a:schemeClr val="tx1"/>
                </a:solidFill>
                <a:latin typeface="-apple-system"/>
              </a:rPr>
              <a:t>Power BI</a:t>
            </a:r>
          </a:p>
          <a:p>
            <a:r>
              <a:rPr lang="pt-BR" sz="2400" dirty="0">
                <a:solidFill>
                  <a:schemeClr val="tx1"/>
                </a:solidFill>
                <a:latin typeface="-apple-system"/>
              </a:rPr>
              <a:t>Power Point</a:t>
            </a:r>
          </a:p>
          <a:p>
            <a:r>
              <a:rPr lang="pt-BR" sz="2400" dirty="0">
                <a:solidFill>
                  <a:schemeClr val="tx1"/>
                </a:solidFill>
                <a:latin typeface="-apple-system"/>
              </a:rPr>
              <a:t>Canvas</a:t>
            </a:r>
          </a:p>
          <a:p>
            <a:endParaRPr lang="pt-BR" sz="2400" dirty="0">
              <a:solidFill>
                <a:schemeClr val="tx1"/>
              </a:solidFill>
              <a:latin typeface="-apple-system"/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69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89" y="0"/>
            <a:ext cx="8596668" cy="13208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Demonstração prática do projeto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B2758F-91D8-AA40-B1F5-4F6C5269A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9605" r="6453" b="6666"/>
          <a:stretch/>
        </p:blipFill>
        <p:spPr>
          <a:xfrm>
            <a:off x="0" y="1115960"/>
            <a:ext cx="11985523" cy="57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63" y="108155"/>
            <a:ext cx="8596668" cy="13208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Demonstração prática do projeto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Trello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9B5AFA-8DCB-BB34-2245-6609CA31B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9" r="6209" b="20000"/>
          <a:stretch/>
        </p:blipFill>
        <p:spPr>
          <a:xfrm>
            <a:off x="167149" y="1229031"/>
            <a:ext cx="11867714" cy="55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15" y="92904"/>
            <a:ext cx="8596668" cy="13208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Demonstração prática do projeto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Questionário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E72004-5080-0B8C-3FEA-419494481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3" t="8889" r="31371" b="21706"/>
          <a:stretch/>
        </p:blipFill>
        <p:spPr>
          <a:xfrm>
            <a:off x="1278191" y="1341130"/>
            <a:ext cx="7757653" cy="52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89626"/>
            <a:ext cx="8596668" cy="13208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Demonstração prática do projeto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3D45DCA-4BE6-09A3-CE6C-56F79E731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99" r="807" b="5520"/>
          <a:stretch/>
        </p:blipFill>
        <p:spPr>
          <a:xfrm>
            <a:off x="0" y="1410426"/>
            <a:ext cx="12093677" cy="54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1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Demonstração prática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BBCB3-1361-D156-C535-971352D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89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Análises no Dashboard (Power BI)</a:t>
            </a:r>
          </a:p>
          <a:p>
            <a:pPr marL="0" indent="0">
              <a:buNone/>
            </a:pPr>
            <a:r>
              <a:rPr lang="pt-BR" b="0" i="0" u="none" strike="noStrike" dirty="0">
                <a:effectLst/>
                <a:latin typeface="-apple-system"/>
                <a:hlinkClick r:id="rId3"/>
              </a:rPr>
              <a:t>https://app.powerbi.com/view?r=eyJrIjoiNjlhNjg3NzItYjgxMy00YTI2LTgyZTYtYjg1MmEzZWZhZGI5IiwidCI6IjgwOWY5NGE2LTA0NzctNDM5MC1iODZlLWVhYjE0YzU0OTNhNyJ9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9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B2F5-113B-6A34-B698-F08629F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BBCB3-1361-D156-C535-971352D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876799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 Pontos de melhoria</a:t>
            </a:r>
          </a:p>
          <a:p>
            <a:r>
              <a:rPr lang="pt-BR" dirty="0">
                <a:solidFill>
                  <a:schemeClr val="tx1"/>
                </a:solidFill>
              </a:rPr>
              <a:t>Melhor estruturação da base de dados</a:t>
            </a:r>
          </a:p>
          <a:p>
            <a:r>
              <a:rPr lang="pt-BR" dirty="0">
                <a:solidFill>
                  <a:schemeClr val="tx1"/>
                </a:solidFill>
              </a:rPr>
              <a:t>Melhorar usabilidade das tecnologias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 Pontos positivos</a:t>
            </a:r>
          </a:p>
          <a:p>
            <a:r>
              <a:rPr lang="pt-BR" dirty="0">
                <a:solidFill>
                  <a:schemeClr val="tx1"/>
                </a:solidFill>
              </a:rPr>
              <a:t>Integração do grupo e o respeito</a:t>
            </a:r>
          </a:p>
          <a:p>
            <a:r>
              <a:rPr lang="pt-BR" dirty="0">
                <a:solidFill>
                  <a:schemeClr val="tx1"/>
                </a:solidFill>
              </a:rPr>
              <a:t>Aprendizagem do time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Como foi o desafio?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E1A283-A958-6CA3-2285-FA9C5A522D1D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835B4-C8F5-5CC9-D280-E000C9F5CE97}"/>
              </a:ext>
            </a:extLst>
          </p:cNvPr>
          <p:cNvSpPr txBox="1"/>
          <p:nvPr/>
        </p:nvSpPr>
        <p:spPr>
          <a:xfrm>
            <a:off x="3051110" y="324899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47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316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Tahoma</vt:lpstr>
      <vt:lpstr>Trebuchet MS</vt:lpstr>
      <vt:lpstr>Wingdings 3</vt:lpstr>
      <vt:lpstr>Facetado</vt:lpstr>
      <vt:lpstr>Análise do perfil dos consumidores do Grupo Ipiranga</vt:lpstr>
      <vt:lpstr>Time</vt:lpstr>
      <vt:lpstr>Objetivo do projeto e tecnologias de apoio</vt:lpstr>
      <vt:lpstr>Demonstração prática do projeto GitHub</vt:lpstr>
      <vt:lpstr>Demonstração prática do projeto Trello</vt:lpstr>
      <vt:lpstr>Demonstração prática do projeto Questionário</vt:lpstr>
      <vt:lpstr>Demonstração prática do projeto Excel</vt:lpstr>
      <vt:lpstr>Demonstração prática do projeto</vt:lpstr>
      <vt:lpstr>Considerações finais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perfil dos consumidores do Grupo Ipiranga</dc:title>
  <dc:creator>Kadny Macêdo</dc:creator>
  <cp:lastModifiedBy>Kadny Macêdo</cp:lastModifiedBy>
  <cp:revision>1</cp:revision>
  <dcterms:created xsi:type="dcterms:W3CDTF">2023-05-22T21:39:50Z</dcterms:created>
  <dcterms:modified xsi:type="dcterms:W3CDTF">2023-05-25T11:27:16Z</dcterms:modified>
</cp:coreProperties>
</file>