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86" r:id="rId13"/>
    <p:sldId id="278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9" r:id="rId24"/>
    <p:sldId id="281" r:id="rId25"/>
    <p:sldId id="282" r:id="rId26"/>
    <p:sldId id="284" r:id="rId27"/>
    <p:sldId id="287" r:id="rId28"/>
    <p:sldId id="288" r:id="rId29"/>
    <p:sldId id="283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75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7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17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9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1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98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1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7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06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31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04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3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5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8F710-8C03-4D7F-9166-074039909555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6635A-6741-484B-85EB-E9A8A0DE30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06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6BCA8E-C177-427E-96C0-61CCE25D9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5500" dirty="0">
                <a:solidFill>
                  <a:srgbClr val="FFC000"/>
                </a:solidFill>
              </a:rPr>
              <a:t>Eda Project</a:t>
            </a:r>
            <a:br>
              <a:rPr lang="tr-TR" sz="5500" dirty="0">
                <a:solidFill>
                  <a:srgbClr val="FFC000"/>
                </a:solidFill>
              </a:rPr>
            </a:br>
            <a:br>
              <a:rPr lang="tr-TR" dirty="0">
                <a:solidFill>
                  <a:srgbClr val="FFC000"/>
                </a:solidFill>
              </a:rPr>
            </a:br>
            <a:r>
              <a:rPr lang="tr-TR" sz="3000" dirty="0" err="1">
                <a:solidFill>
                  <a:srgbClr val="FFC000"/>
                </a:solidFill>
              </a:rPr>
              <a:t>datalıst</a:t>
            </a: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86C580E-3CEC-4F66-BFAD-EBCC8BEE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Ömer Faruk</a:t>
            </a:r>
          </a:p>
          <a:p>
            <a:r>
              <a:rPr lang="tr-TR" dirty="0">
                <a:solidFill>
                  <a:schemeClr val="tx1"/>
                </a:solidFill>
              </a:rPr>
              <a:t>Kadir</a:t>
            </a:r>
          </a:p>
          <a:p>
            <a:r>
              <a:rPr lang="tr-TR" dirty="0">
                <a:solidFill>
                  <a:schemeClr val="tx1"/>
                </a:solidFill>
              </a:rPr>
              <a:t>Muhammed</a:t>
            </a:r>
          </a:p>
          <a:p>
            <a:r>
              <a:rPr lang="tr-TR" dirty="0">
                <a:solidFill>
                  <a:schemeClr val="tx1"/>
                </a:solidFill>
              </a:rPr>
              <a:t>Serkan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09C6B17-4B83-4876-B081-7B5F7582F8F8}"/>
              </a:ext>
            </a:extLst>
          </p:cNvPr>
          <p:cNvSpPr txBox="1"/>
          <p:nvPr/>
        </p:nvSpPr>
        <p:spPr>
          <a:xfrm>
            <a:off x="5946711" y="3750907"/>
            <a:ext cx="2142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Semih Abi</a:t>
            </a:r>
          </a:p>
        </p:txBody>
      </p:sp>
    </p:spTree>
    <p:extLst>
      <p:ext uri="{BB962C8B-B14F-4D97-AF65-F5344CB8AC3E}">
        <p14:creationId xmlns:p14="http://schemas.microsoft.com/office/powerpoint/2010/main" val="93785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57660DD-9BCD-424D-A11B-CF81AC1B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08" y="204581"/>
            <a:ext cx="8534400" cy="150706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1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5104EA-11BC-4DAF-8CC6-3162A034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2507733"/>
            <a:ext cx="2590800" cy="27146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0038847-7C67-40E8-A573-5209053170E2}"/>
              </a:ext>
            </a:extLst>
          </p:cNvPr>
          <p:cNvSpPr txBox="1"/>
          <p:nvPr/>
        </p:nvSpPr>
        <p:spPr>
          <a:xfrm>
            <a:off x="469608" y="1711648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Fuel_consumption</a:t>
            </a:r>
            <a:endParaRPr lang="tr-TR" dirty="0"/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A72A3E0-6EB7-4A47-8B13-627945A2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54" y="958114"/>
            <a:ext cx="6981825" cy="54768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47446CC-B632-41F9-BE49-FF20905DE06F}"/>
              </a:ext>
            </a:extLst>
          </p:cNvPr>
          <p:cNvSpPr txBox="1"/>
          <p:nvPr/>
        </p:nvSpPr>
        <p:spPr>
          <a:xfrm>
            <a:off x="11616612" y="64349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8900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E784F82C-9334-47C8-9AE3-E2E213FFDDFC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1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0DC6A55-6C8D-4C79-9A2F-4D7B5AC2DB2F}"/>
              </a:ext>
            </a:extLst>
          </p:cNvPr>
          <p:cNvSpPr txBox="1"/>
          <p:nvPr/>
        </p:nvSpPr>
        <p:spPr>
          <a:xfrm>
            <a:off x="469608" y="1711648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Make_model</a:t>
            </a:r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6AD91F2-5C0B-44F4-9F58-13E0E1A3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504005"/>
            <a:ext cx="5390016" cy="59671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280AD91-35E7-43C8-BD66-C7D13A15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7" y="3994279"/>
            <a:ext cx="9986039" cy="50307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99A8856-2DAB-4908-9289-A457BD9BDA1E}"/>
              </a:ext>
            </a:extLst>
          </p:cNvPr>
          <p:cNvSpPr txBox="1"/>
          <p:nvPr/>
        </p:nvSpPr>
        <p:spPr>
          <a:xfrm>
            <a:off x="469608" y="349571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Diversity</a:t>
            </a:r>
            <a:r>
              <a:rPr lang="tr-TR" dirty="0"/>
              <a:t> </a:t>
            </a:r>
            <a:r>
              <a:rPr lang="tr-TR" dirty="0" err="1"/>
              <a:t>deduction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94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39F79F3-CBF6-4F6F-AC79-6A9C9ECD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617"/>
            <a:ext cx="12192000" cy="3919582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059AC849-1B5F-4954-AD26-9BF5AD114F9B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1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66E79A3-1EF4-4D36-A7F6-FE2D3396B90F}"/>
              </a:ext>
            </a:extLst>
          </p:cNvPr>
          <p:cNvSpPr txBox="1"/>
          <p:nvPr/>
        </p:nvSpPr>
        <p:spPr>
          <a:xfrm>
            <a:off x="320319" y="1711648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Diversity</a:t>
            </a:r>
            <a:r>
              <a:rPr lang="tr-TR" dirty="0"/>
              <a:t> </a:t>
            </a:r>
            <a:r>
              <a:rPr lang="tr-TR" dirty="0" err="1"/>
              <a:t>deduction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08A604D-9E97-4DAE-A386-74401406B70B}"/>
              </a:ext>
            </a:extLst>
          </p:cNvPr>
          <p:cNvSpPr txBox="1"/>
          <p:nvPr/>
        </p:nvSpPr>
        <p:spPr>
          <a:xfrm>
            <a:off x="11616612" y="64349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0719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FC38CAD3-9586-4E3C-B619-8B7258CDD419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1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5C6771-4F9B-4A19-B9B9-3FADB537363D}"/>
              </a:ext>
            </a:extLst>
          </p:cNvPr>
          <p:cNvSpPr txBox="1"/>
          <p:nvPr/>
        </p:nvSpPr>
        <p:spPr>
          <a:xfrm>
            <a:off x="469608" y="171164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Vehicle_age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3271A3A-ED35-4183-925A-8F761E99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835631"/>
            <a:ext cx="6667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B4C4F-4A1F-44D4-82BE-5A3F0AB2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2" y="372532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rgbClr val="FFC000"/>
                </a:solidFill>
              </a:rPr>
              <a:t>Problems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ın</a:t>
            </a:r>
            <a:r>
              <a:rPr lang="tr-TR" dirty="0">
                <a:solidFill>
                  <a:srgbClr val="FFC000"/>
                </a:solidFill>
              </a:rPr>
              <a:t> sprint-1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6F862B-8BDD-49C7-9A13-8E0B81940B2C}"/>
              </a:ext>
            </a:extLst>
          </p:cNvPr>
          <p:cNvSpPr txBox="1"/>
          <p:nvPr/>
        </p:nvSpPr>
        <p:spPr>
          <a:xfrm>
            <a:off x="534922" y="1545277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Column</a:t>
            </a:r>
            <a:r>
              <a:rPr lang="tr-TR" dirty="0"/>
              <a:t> – Value </a:t>
            </a:r>
            <a:r>
              <a:rPr lang="tr-TR" dirty="0" err="1"/>
              <a:t>unpair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B68302-25A8-4579-9A1B-B340FF0A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2" y="2503617"/>
            <a:ext cx="4221294" cy="398185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B14F1E0-5AD3-4169-9AEE-B4021F3149D5}"/>
              </a:ext>
            </a:extLst>
          </p:cNvPr>
          <p:cNvSpPr txBox="1"/>
          <p:nvPr/>
        </p:nvSpPr>
        <p:spPr>
          <a:xfrm>
            <a:off x="11616612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5974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B4C4F-4A1F-44D4-82BE-5A3F0AB2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2" y="372532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rgbClr val="FFC000"/>
                </a:solidFill>
              </a:rPr>
              <a:t>Problems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ın</a:t>
            </a:r>
            <a:r>
              <a:rPr lang="tr-TR" dirty="0">
                <a:solidFill>
                  <a:srgbClr val="FFC000"/>
                </a:solidFill>
              </a:rPr>
              <a:t> sprint-1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6F862B-8BDD-49C7-9A13-8E0B81940B2C}"/>
              </a:ext>
            </a:extLst>
          </p:cNvPr>
          <p:cNvSpPr txBox="1"/>
          <p:nvPr/>
        </p:nvSpPr>
        <p:spPr>
          <a:xfrm>
            <a:off x="534922" y="1545277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Column</a:t>
            </a:r>
            <a:r>
              <a:rPr lang="tr-TR" dirty="0"/>
              <a:t> – Value </a:t>
            </a:r>
            <a:r>
              <a:rPr lang="tr-TR" dirty="0" err="1"/>
              <a:t>unpair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-How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?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30B024-03B5-48EE-8DBB-4557D0B4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" y="2703157"/>
            <a:ext cx="7038975" cy="15240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31659C2-2D87-4CC7-B9A4-8F9D210E1D26}"/>
              </a:ext>
            </a:extLst>
          </p:cNvPr>
          <p:cNvSpPr txBox="1"/>
          <p:nvPr/>
        </p:nvSpPr>
        <p:spPr>
          <a:xfrm>
            <a:off x="11625943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723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B4C4F-4A1F-44D4-82BE-5A3F0AB2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2" y="372532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rgbClr val="FFC000"/>
                </a:solidFill>
              </a:rPr>
              <a:t>Problems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ın</a:t>
            </a:r>
            <a:r>
              <a:rPr lang="tr-TR" dirty="0">
                <a:solidFill>
                  <a:srgbClr val="FFC000"/>
                </a:solidFill>
              </a:rPr>
              <a:t> sprint-1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6F862B-8BDD-49C7-9A13-8E0B81940B2C}"/>
              </a:ext>
            </a:extLst>
          </p:cNvPr>
          <p:cNvSpPr txBox="1"/>
          <p:nvPr/>
        </p:nvSpPr>
        <p:spPr>
          <a:xfrm>
            <a:off x="534922" y="1545277"/>
            <a:ext cx="5379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Column</a:t>
            </a:r>
            <a:r>
              <a:rPr lang="tr-TR" dirty="0"/>
              <a:t> – Value </a:t>
            </a:r>
            <a:r>
              <a:rPr lang="tr-TR" dirty="0" err="1"/>
              <a:t>unpair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How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 :</a:t>
            </a:r>
            <a:br>
              <a:rPr lang="tr-TR" dirty="0"/>
            </a:br>
            <a:r>
              <a:rPr lang="tr-TR" dirty="0"/>
              <a:t> </a:t>
            </a:r>
          </a:p>
          <a:p>
            <a:r>
              <a:rPr lang="tr-TR" u="sng" dirty="0"/>
              <a:t>Seller </a:t>
            </a:r>
            <a:r>
              <a:rPr lang="tr-TR" u="sng" dirty="0" err="1"/>
              <a:t>feature</a:t>
            </a:r>
            <a:r>
              <a:rPr lang="tr-TR" u="sng" dirty="0"/>
              <a:t> had 2 </a:t>
            </a:r>
            <a:r>
              <a:rPr lang="tr-TR" u="sng" dirty="0" err="1"/>
              <a:t>unique</a:t>
            </a:r>
            <a:r>
              <a:rPr lang="tr-TR" u="sng" dirty="0"/>
              <a:t> </a:t>
            </a:r>
            <a:r>
              <a:rPr lang="tr-TR" u="sng" dirty="0" err="1"/>
              <a:t>value</a:t>
            </a:r>
            <a:r>
              <a:rPr lang="tr-TR" u="sng" dirty="0"/>
              <a:t> </a:t>
            </a:r>
            <a:r>
              <a:rPr lang="tr-TR" u="sng" dirty="0" err="1"/>
              <a:t>without</a:t>
            </a:r>
            <a:r>
              <a:rPr lang="tr-TR" u="sng" dirty="0"/>
              <a:t> </a:t>
            </a:r>
            <a:r>
              <a:rPr lang="tr-TR" u="sng" dirty="0" err="1"/>
              <a:t>Null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1A2874E-B7BB-49E5-AF70-A59F4FD5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2" y="3095985"/>
            <a:ext cx="7781925" cy="27527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7979BB-22C7-4369-BC95-70129B0A80AF}"/>
              </a:ext>
            </a:extLst>
          </p:cNvPr>
          <p:cNvSpPr txBox="1"/>
          <p:nvPr/>
        </p:nvSpPr>
        <p:spPr>
          <a:xfrm>
            <a:off x="11616612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84212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DF70DE0-E3B8-495C-A704-8BEAA725CF8A}"/>
              </a:ext>
            </a:extLst>
          </p:cNvPr>
          <p:cNvSpPr txBox="1">
            <a:spLocks/>
          </p:cNvSpPr>
          <p:nvPr/>
        </p:nvSpPr>
        <p:spPr>
          <a:xfrm>
            <a:off x="534922" y="3725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Problems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ın</a:t>
            </a:r>
            <a:r>
              <a:rPr lang="tr-TR" dirty="0">
                <a:solidFill>
                  <a:srgbClr val="FFC000"/>
                </a:solidFill>
              </a:rPr>
              <a:t> sprint-1</a:t>
            </a:r>
          </a:p>
          <a:p>
            <a:endParaRPr lang="tr-TR" dirty="0">
              <a:solidFill>
                <a:srgbClr val="FFC000"/>
              </a:solidFill>
            </a:endParaRPr>
          </a:p>
          <a:p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784ED6F-5736-4C76-9E3E-EF490358E685}"/>
              </a:ext>
            </a:extLst>
          </p:cNvPr>
          <p:cNvSpPr txBox="1"/>
          <p:nvPr/>
        </p:nvSpPr>
        <p:spPr>
          <a:xfrm>
            <a:off x="534922" y="1345676"/>
            <a:ext cx="3449249" cy="66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Unknowledge</a:t>
            </a:r>
            <a:r>
              <a:rPr lang="tr-TR" dirty="0"/>
              <a:t> </a:t>
            </a:r>
            <a:r>
              <a:rPr lang="tr-TR" dirty="0" err="1"/>
              <a:t>colab</a:t>
            </a:r>
            <a:r>
              <a:rPr lang="tr-TR" dirty="0"/>
              <a:t> Works</a:t>
            </a:r>
          </a:p>
          <a:p>
            <a:r>
              <a:rPr lang="tr-TR" dirty="0"/>
              <a:t>*</a:t>
            </a:r>
            <a:r>
              <a:rPr lang="tr-TR" dirty="0" err="1"/>
              <a:t>Regex</a:t>
            </a:r>
            <a:r>
              <a:rPr lang="tr-TR" dirty="0"/>
              <a:t> </a:t>
            </a:r>
            <a:r>
              <a:rPr lang="tr-TR" dirty="0" err="1"/>
              <a:t>forced</a:t>
            </a:r>
            <a:r>
              <a:rPr lang="tr-TR" dirty="0"/>
              <a:t> us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D860DD-3B75-44F7-A813-4B02E5A4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2" y="2211355"/>
            <a:ext cx="11109086" cy="66607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E4BCF68-F8C9-4516-A272-38E56928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2" y="3036657"/>
            <a:ext cx="11109087" cy="68014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A5426BD-7C99-42E2-9237-2F46B486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2" y="3756944"/>
            <a:ext cx="11109086" cy="78587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28FB8FF-FCD3-443E-8D01-A8D51F6EB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22" y="4582959"/>
            <a:ext cx="11109086" cy="56297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95CDFF3-B1D3-4A06-B8CA-B8DE35C6E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722" y="5557939"/>
            <a:ext cx="6467475" cy="781050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C481A436-4130-458B-AD4B-BCE2E3F89B0B}"/>
              </a:ext>
            </a:extLst>
          </p:cNvPr>
          <p:cNvSpPr txBox="1"/>
          <p:nvPr/>
        </p:nvSpPr>
        <p:spPr>
          <a:xfrm>
            <a:off x="11616612" y="643498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2200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65C9E74-C0FF-4B38-BF7E-E10F749185D8}"/>
              </a:ext>
            </a:extLst>
          </p:cNvPr>
          <p:cNvSpPr txBox="1"/>
          <p:nvPr/>
        </p:nvSpPr>
        <p:spPr>
          <a:xfrm>
            <a:off x="355308" y="1406294"/>
            <a:ext cx="34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0925208-D1DB-4520-9340-3EBAF94C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8" y="2024269"/>
            <a:ext cx="8648700" cy="4629150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072A01AF-2AF6-4CAF-8E32-F28AFE74AF4D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41982C9-760F-436E-93A9-30416FD971FD}"/>
              </a:ext>
            </a:extLst>
          </p:cNvPr>
          <p:cNvSpPr txBox="1"/>
          <p:nvPr/>
        </p:nvSpPr>
        <p:spPr>
          <a:xfrm>
            <a:off x="11616612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3005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FC07264C-D80A-43CD-9585-BE7B73CE4D8C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56E424-99FC-47A2-8C2C-0B7B9B731A3D}"/>
              </a:ext>
            </a:extLst>
          </p:cNvPr>
          <p:cNvSpPr txBox="1"/>
          <p:nvPr/>
        </p:nvSpPr>
        <p:spPr>
          <a:xfrm>
            <a:off x="404812" y="958114"/>
            <a:ext cx="519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rewritten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AB3960-F453-477C-9E96-8AF20C8C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1" y="1419779"/>
            <a:ext cx="10586130" cy="52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3491D8-F603-49A3-9D3E-391A9CE4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6" y="135295"/>
            <a:ext cx="8534400" cy="1507067"/>
          </a:xfrm>
        </p:spPr>
        <p:txBody>
          <a:bodyPr>
            <a:normAutofit fontScale="90000"/>
          </a:bodyPr>
          <a:lstStyle/>
          <a:p>
            <a:pPr marL="0" indent="0"/>
            <a:br>
              <a:rPr lang="tr-TR" sz="3600" dirty="0">
                <a:solidFill>
                  <a:srgbClr val="FFC000"/>
                </a:solidFill>
              </a:rPr>
            </a:br>
            <a:br>
              <a:rPr lang="tr-TR" sz="3600" dirty="0">
                <a:solidFill>
                  <a:srgbClr val="FFC000"/>
                </a:solidFill>
              </a:rPr>
            </a:br>
            <a:r>
              <a:rPr lang="tr-TR" sz="3600" dirty="0">
                <a:solidFill>
                  <a:srgbClr val="FFC000"/>
                </a:solidFill>
              </a:rPr>
              <a:t>Project Time </a:t>
            </a:r>
            <a:r>
              <a:rPr lang="tr-TR" sz="3600" dirty="0" err="1">
                <a:solidFill>
                  <a:srgbClr val="FFC000"/>
                </a:solidFill>
              </a:rPr>
              <a:t>Line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br>
              <a:rPr lang="tr-TR" sz="3600" dirty="0">
                <a:solidFill>
                  <a:srgbClr val="FFC000"/>
                </a:solidFill>
              </a:rPr>
            </a:br>
            <a:br>
              <a:rPr lang="tr-TR" sz="3600" dirty="0">
                <a:solidFill>
                  <a:srgbClr val="FFC000"/>
                </a:solidFill>
              </a:rPr>
            </a:b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DA5469-4461-4AE6-8519-40849CEA6310}"/>
              </a:ext>
            </a:extLst>
          </p:cNvPr>
          <p:cNvSpPr txBox="1"/>
          <p:nvPr/>
        </p:nvSpPr>
        <p:spPr>
          <a:xfrm>
            <a:off x="590906" y="1828801"/>
            <a:ext cx="74271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rgbClr val="FFC000"/>
                </a:solidFill>
              </a:rPr>
              <a:t>Sprints</a:t>
            </a:r>
            <a:r>
              <a:rPr lang="tr-TR" sz="3200" dirty="0">
                <a:solidFill>
                  <a:srgbClr val="FFC000"/>
                </a:solidFill>
              </a:rPr>
              <a:t> :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sz="2400" dirty="0"/>
              <a:t>- Data </a:t>
            </a:r>
            <a:r>
              <a:rPr lang="tr-TR" sz="2400" dirty="0" err="1"/>
              <a:t>cleaning</a:t>
            </a:r>
            <a:endParaRPr lang="tr-TR" sz="2400" dirty="0"/>
          </a:p>
          <a:p>
            <a:r>
              <a:rPr lang="tr-TR" dirty="0"/>
              <a:t>(07/02 - 14/02)</a:t>
            </a:r>
          </a:p>
          <a:p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Dealing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missing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endParaRPr lang="tr-TR" sz="2400" dirty="0"/>
          </a:p>
          <a:p>
            <a:r>
              <a:rPr lang="tr-TR" dirty="0"/>
              <a:t>(14/02 - 21/02)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Dealing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outliers</a:t>
            </a:r>
            <a:endParaRPr lang="tr-TR" sz="2400" dirty="0"/>
          </a:p>
          <a:p>
            <a:r>
              <a:rPr lang="tr-TR" dirty="0"/>
              <a:t>(21/02 - 28/02)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097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FC07264C-D80A-43CD-9585-BE7B73CE4D8C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556E424-99FC-47A2-8C2C-0B7B9B731A3D}"/>
              </a:ext>
            </a:extLst>
          </p:cNvPr>
          <p:cNvSpPr txBox="1"/>
          <p:nvPr/>
        </p:nvSpPr>
        <p:spPr>
          <a:xfrm>
            <a:off x="404812" y="958114"/>
            <a:ext cx="519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rewritten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617ABEB-DAB8-4B4E-9A1F-52FD3B1E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1651736"/>
            <a:ext cx="10906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1E4C286-27EC-4558-B116-A151B2499DA8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782E8C-9B70-43E1-90FC-B7B6F4172464}"/>
              </a:ext>
            </a:extLst>
          </p:cNvPr>
          <p:cNvSpPr txBox="1"/>
          <p:nvPr/>
        </p:nvSpPr>
        <p:spPr>
          <a:xfrm>
            <a:off x="469608" y="1388482"/>
            <a:ext cx="344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42C0B71-6E79-47AD-A168-6D6AA9AE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153330"/>
            <a:ext cx="5400675" cy="38576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EBC2664-9EFE-4359-B94D-86FEBFCDD671}"/>
              </a:ext>
            </a:extLst>
          </p:cNvPr>
          <p:cNvSpPr txBox="1"/>
          <p:nvPr/>
        </p:nvSpPr>
        <p:spPr>
          <a:xfrm>
            <a:off x="11616612" y="64349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8504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DC30B7DC-DC92-441F-B3D4-EB0904DF2119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19A5DE4-6443-459A-9C55-B50732969B09}"/>
              </a:ext>
            </a:extLst>
          </p:cNvPr>
          <p:cNvSpPr txBox="1"/>
          <p:nvPr/>
        </p:nvSpPr>
        <p:spPr>
          <a:xfrm>
            <a:off x="469608" y="1390043"/>
            <a:ext cx="344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Electric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hydrogen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cars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EF7E9E7-264F-4DCA-85AC-14FA36D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852"/>
            <a:ext cx="12192000" cy="195372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C82DC51-0754-44F6-B876-D2AEFA9F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" y="4970214"/>
            <a:ext cx="9382125" cy="6191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4B05845-6DB9-4069-8D6D-98051189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5" y="5676024"/>
            <a:ext cx="8439150" cy="61912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E4AB788-44A9-4038-8F5E-3D8407D5D9B6}"/>
              </a:ext>
            </a:extLst>
          </p:cNvPr>
          <p:cNvSpPr txBox="1"/>
          <p:nvPr/>
        </p:nvSpPr>
        <p:spPr>
          <a:xfrm>
            <a:off x="11616612" y="64349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659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94F5C497-AFAB-473F-AE98-EF8FB1D9C823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F9EB9E9-E6D6-4499-BB53-8C15E609A770}"/>
              </a:ext>
            </a:extLst>
          </p:cNvPr>
          <p:cNvSpPr txBox="1"/>
          <p:nvPr/>
        </p:nvSpPr>
        <p:spPr>
          <a:xfrm>
            <a:off x="469608" y="1388482"/>
            <a:ext cx="344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registration</a:t>
            </a:r>
            <a:r>
              <a:rPr lang="tr-TR" dirty="0"/>
              <a:t>(New </a:t>
            </a:r>
            <a:r>
              <a:rPr lang="tr-TR" dirty="0" err="1"/>
              <a:t>cars</a:t>
            </a:r>
            <a:r>
              <a:rPr lang="tr-TR" dirty="0"/>
              <a:t>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A15FF5A-EBBF-48BD-883B-2F128787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634838"/>
            <a:ext cx="4476750" cy="5048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80F4562-FE6B-4864-B777-3D98CEE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8" y="4079449"/>
            <a:ext cx="4924425" cy="140017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B7BC473C-53D0-4510-A703-A555E490632F}"/>
              </a:ext>
            </a:extLst>
          </p:cNvPr>
          <p:cNvSpPr txBox="1"/>
          <p:nvPr/>
        </p:nvSpPr>
        <p:spPr>
          <a:xfrm>
            <a:off x="360751" y="3220918"/>
            <a:ext cx="344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Registration</a:t>
            </a:r>
            <a:r>
              <a:rPr lang="tr-TR" sz="1600" dirty="0"/>
              <a:t> </a:t>
            </a:r>
            <a:r>
              <a:rPr lang="tr-TR" sz="1600" dirty="0" err="1"/>
              <a:t>was</a:t>
            </a:r>
            <a:r>
              <a:rPr lang="tr-TR" sz="1600" dirty="0"/>
              <a:t> 2028 </a:t>
            </a:r>
            <a:r>
              <a:rPr lang="tr-TR" sz="1600" dirty="0" err="1"/>
              <a:t>and</a:t>
            </a:r>
            <a:r>
              <a:rPr lang="tr-TR" sz="1600" dirty="0"/>
              <a:t> 2025 .</a:t>
            </a:r>
            <a:r>
              <a:rPr lang="tr-TR" sz="1600" dirty="0" err="1"/>
              <a:t>Invalid</a:t>
            </a:r>
            <a:r>
              <a:rPr lang="tr-TR" sz="1600" dirty="0"/>
              <a:t> </a:t>
            </a:r>
            <a:r>
              <a:rPr lang="tr-TR" sz="1600" dirty="0" err="1"/>
              <a:t>values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6199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271275F-D2CE-418B-B9D9-A8BE14B1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1958942"/>
            <a:ext cx="9096375" cy="4619625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71C177DD-0AD5-4B3E-82DB-2A6B6ECF4E8D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2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F23B649-22D0-45CE-81EA-B57C9E3E82D0}"/>
              </a:ext>
            </a:extLst>
          </p:cNvPr>
          <p:cNvSpPr txBox="1"/>
          <p:nvPr/>
        </p:nvSpPr>
        <p:spPr>
          <a:xfrm>
            <a:off x="469608" y="1054141"/>
            <a:ext cx="344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General_inspection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8B5C48D-011E-4E88-901B-6B79EB781E0A}"/>
              </a:ext>
            </a:extLst>
          </p:cNvPr>
          <p:cNvSpPr txBox="1"/>
          <p:nvPr/>
        </p:nvSpPr>
        <p:spPr>
          <a:xfrm>
            <a:off x="11616612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82006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FD0BE4BF-4861-440C-835E-9B1468D0FEE4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3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392B9DA-6F8F-4C42-89C3-5B3BF4DE2A86}"/>
              </a:ext>
            </a:extLst>
          </p:cNvPr>
          <p:cNvSpPr txBox="1"/>
          <p:nvPr/>
        </p:nvSpPr>
        <p:spPr>
          <a:xfrm>
            <a:off x="469608" y="1063471"/>
            <a:ext cx="344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Dealing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outliers</a:t>
            </a:r>
            <a:endParaRPr lang="tr-TR" dirty="0"/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empty_weight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B585C41-C809-4FBE-8DA5-A3EB589B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291693"/>
            <a:ext cx="6934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8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CAA2883-DD87-4B33-B2A5-A7116E5C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17" y="666247"/>
            <a:ext cx="7229475" cy="558165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F1AF42AD-5B12-4218-8A52-D3C52ABA308C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3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621323-78A8-403D-B023-DD5597908CFF}"/>
              </a:ext>
            </a:extLst>
          </p:cNvPr>
          <p:cNvSpPr txBox="1"/>
          <p:nvPr/>
        </p:nvSpPr>
        <p:spPr>
          <a:xfrm>
            <a:off x="469608" y="1127912"/>
            <a:ext cx="344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C000"/>
                </a:solidFill>
              </a:rPr>
              <a:t>One</a:t>
            </a:r>
            <a:r>
              <a:rPr lang="tr-TR" dirty="0">
                <a:solidFill>
                  <a:srgbClr val="FFC000"/>
                </a:solidFill>
              </a:rPr>
              <a:t> Hot </a:t>
            </a:r>
            <a:r>
              <a:rPr lang="tr-TR" dirty="0" err="1">
                <a:solidFill>
                  <a:srgbClr val="FFC000"/>
                </a:solidFill>
              </a:rPr>
              <a:t>Encoding</a:t>
            </a:r>
            <a:endParaRPr lang="tr-TR" dirty="0">
              <a:solidFill>
                <a:srgbClr val="FFC000"/>
              </a:solidFill>
            </a:endParaRPr>
          </a:p>
          <a:p>
            <a:endParaRPr lang="tr-TR" dirty="0"/>
          </a:p>
          <a:p>
            <a:r>
              <a:rPr lang="tr-TR" dirty="0" err="1"/>
              <a:t>Checking</a:t>
            </a:r>
            <a:r>
              <a:rPr lang="tr-TR" dirty="0"/>
              <a:t> </a:t>
            </a:r>
          </a:p>
          <a:p>
            <a:r>
              <a:rPr lang="tr-TR" dirty="0" err="1"/>
              <a:t>frequency</a:t>
            </a:r>
            <a:r>
              <a:rPr lang="tr-TR" dirty="0"/>
              <a:t> rate 0.001</a:t>
            </a:r>
          </a:p>
        </p:txBody>
      </p:sp>
    </p:spTree>
    <p:extLst>
      <p:ext uri="{BB962C8B-B14F-4D97-AF65-F5344CB8AC3E}">
        <p14:creationId xmlns:p14="http://schemas.microsoft.com/office/powerpoint/2010/main" val="3659890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849D9610-13B0-4601-91FC-E24159D2CAB5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3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9C6132F-009B-40FC-BAD5-1423A908DB74}"/>
              </a:ext>
            </a:extLst>
          </p:cNvPr>
          <p:cNvSpPr txBox="1"/>
          <p:nvPr/>
        </p:nvSpPr>
        <p:spPr>
          <a:xfrm>
            <a:off x="469608" y="1063471"/>
            <a:ext cx="344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Dummies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8E5F75-8FE6-4CC7-90A9-C8369109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802"/>
            <a:ext cx="12192000" cy="5753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8D9C1C-53A5-42E7-BDA8-24B69E90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2568691"/>
            <a:ext cx="9953625" cy="19335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666A67B-F2BB-4B78-8FBF-269CDD19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8329"/>
            <a:ext cx="12192000" cy="399738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E2A1D42F-0633-457B-BCD8-89D4A894F264}"/>
              </a:ext>
            </a:extLst>
          </p:cNvPr>
          <p:cNvSpPr txBox="1"/>
          <p:nvPr/>
        </p:nvSpPr>
        <p:spPr>
          <a:xfrm>
            <a:off x="11616612" y="643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4963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F405035-D93B-4AC0-8B59-575C3E4D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7" y="2661071"/>
            <a:ext cx="5905500" cy="2562225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622A30FE-4C56-430D-BAAA-7772BB46F95C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3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D0EDEC-77CB-4BFD-ACEC-49235FE7C04E}"/>
              </a:ext>
            </a:extLst>
          </p:cNvPr>
          <p:cNvSpPr txBox="1"/>
          <p:nvPr/>
        </p:nvSpPr>
        <p:spPr>
          <a:xfrm>
            <a:off x="469608" y="1063471"/>
            <a:ext cx="344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encoding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1358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26789C3-8EC4-44A9-B263-6D2CB8E1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76" y="971550"/>
            <a:ext cx="6781800" cy="49149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AD41DC70-3566-4756-ABD0-2236BE65AA1B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3</a:t>
            </a:r>
          </a:p>
          <a:p>
            <a:r>
              <a:rPr lang="tr-T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0628B0-FA35-4B5F-B1D8-CDB52430C9C3}"/>
              </a:ext>
            </a:extLst>
          </p:cNvPr>
          <p:cNvSpPr txBox="1"/>
          <p:nvPr/>
        </p:nvSpPr>
        <p:spPr>
          <a:xfrm>
            <a:off x="469608" y="1063471"/>
            <a:ext cx="34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crosstab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93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5A07F6-7CBF-453C-A421-F1257A25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1822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rgbClr val="FFC000"/>
                </a:solidFill>
              </a:rPr>
              <a:t>Tools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6642490-1757-4E07-A012-EAE9E8B9B98B}"/>
              </a:ext>
            </a:extLst>
          </p:cNvPr>
          <p:cNvSpPr txBox="1"/>
          <p:nvPr/>
        </p:nvSpPr>
        <p:spPr>
          <a:xfrm>
            <a:off x="830424" y="2136711"/>
            <a:ext cx="40961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-</a:t>
            </a:r>
            <a:r>
              <a:rPr lang="tr-TR" sz="2400" dirty="0" err="1"/>
              <a:t>Python</a:t>
            </a:r>
            <a:r>
              <a:rPr lang="tr-TR" sz="2400" dirty="0"/>
              <a:t> (</a:t>
            </a:r>
            <a:r>
              <a:rPr lang="tr-TR" sz="2400" dirty="0" err="1"/>
              <a:t>Pandas</a:t>
            </a:r>
            <a:r>
              <a:rPr lang="tr-TR" sz="2400" dirty="0"/>
              <a:t>)</a:t>
            </a:r>
          </a:p>
          <a:p>
            <a:r>
              <a:rPr lang="tr-TR" sz="2400" dirty="0"/>
              <a:t>-</a:t>
            </a:r>
            <a:r>
              <a:rPr lang="tr-TR" sz="2400" dirty="0" err="1"/>
              <a:t>Regex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</a:t>
            </a:r>
            <a:r>
              <a:rPr lang="tr-TR" sz="2400" dirty="0" err="1"/>
              <a:t>Colab</a:t>
            </a:r>
            <a:endParaRPr lang="tr-TR" sz="2400" dirty="0"/>
          </a:p>
          <a:p>
            <a:endParaRPr lang="tr-TR" sz="2400" dirty="0"/>
          </a:p>
          <a:p>
            <a:r>
              <a:rPr lang="tr-TR" dirty="0"/>
              <a:t>*</a:t>
            </a:r>
            <a:r>
              <a:rPr lang="tr-TR" dirty="0" err="1"/>
              <a:t>Datalist</a:t>
            </a:r>
            <a:r>
              <a:rPr lang="tr-TR" dirty="0"/>
              <a:t> </a:t>
            </a:r>
            <a:r>
              <a:rPr lang="tr-TR" dirty="0" err="1"/>
              <a:t>Colab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CleanedNan_values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Outliers</a:t>
            </a:r>
            <a:endParaRPr lang="tr-TR" dirty="0"/>
          </a:p>
          <a:p>
            <a:endParaRPr lang="tr-TR" dirty="0"/>
          </a:p>
          <a:p>
            <a:r>
              <a:rPr lang="tr-TR" dirty="0"/>
              <a:t>-File format &gt;&gt; </a:t>
            </a:r>
            <a:r>
              <a:rPr lang="tr-TR" dirty="0" err="1"/>
              <a:t>Pickle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015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194BDF8-43DD-4AC0-AB30-A75DC610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748"/>
            <a:ext cx="12192000" cy="2969761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2D054C0F-C790-4760-99EB-8485008783D9}"/>
              </a:ext>
            </a:extLst>
          </p:cNvPr>
          <p:cNvSpPr txBox="1">
            <a:spLocks/>
          </p:cNvSpPr>
          <p:nvPr/>
        </p:nvSpPr>
        <p:spPr>
          <a:xfrm>
            <a:off x="469608" y="204582"/>
            <a:ext cx="8534400" cy="9233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>
                <a:solidFill>
                  <a:srgbClr val="FFC000"/>
                </a:solidFill>
              </a:rPr>
              <a:t>Ready </a:t>
            </a:r>
            <a:r>
              <a:rPr lang="tr-TR" dirty="0" err="1">
                <a:solidFill>
                  <a:srgbClr val="FFC000"/>
                </a:solidFill>
              </a:rPr>
              <a:t>for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m.L</a:t>
            </a:r>
            <a:r>
              <a:rPr lang="tr-TR" dirty="0">
                <a:solidFill>
                  <a:srgbClr val="FFC000"/>
                </a:solidFill>
              </a:rPr>
              <a:t> model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AD9CE7D-292B-411B-B248-952F5C21DC6D}"/>
              </a:ext>
            </a:extLst>
          </p:cNvPr>
          <p:cNvSpPr txBox="1"/>
          <p:nvPr/>
        </p:nvSpPr>
        <p:spPr>
          <a:xfrm>
            <a:off x="9731828" y="5622013"/>
            <a:ext cx="205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926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5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FDFC9-487A-45D5-8D04-EB7641EE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5879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rgbClr val="FFC000"/>
                </a:solidFill>
              </a:rPr>
              <a:t>Our</a:t>
            </a:r>
            <a:r>
              <a:rPr lang="tr-TR" dirty="0">
                <a:solidFill>
                  <a:srgbClr val="FFC000"/>
                </a:solidFill>
              </a:rPr>
              <a:t> </a:t>
            </a:r>
            <a:r>
              <a:rPr lang="tr-TR" dirty="0" err="1">
                <a:solidFill>
                  <a:srgbClr val="FFC000"/>
                </a:solidFill>
              </a:rPr>
              <a:t>row</a:t>
            </a:r>
            <a:r>
              <a:rPr lang="tr-TR" dirty="0">
                <a:solidFill>
                  <a:srgbClr val="FFC000"/>
                </a:solidFill>
              </a:rPr>
              <a:t> data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C6E550-6639-411F-80CB-5C30DFA2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" y="2794879"/>
            <a:ext cx="12192000" cy="126006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EE6F97-9687-4087-A48B-3748D9A6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" y="3896166"/>
            <a:ext cx="12192000" cy="11288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D661BE1-EBBA-4282-8EE2-72D80EF0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9" y="4866277"/>
            <a:ext cx="12192000" cy="99077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6E1664-C614-4A62-A4D7-9FB8DFCC2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504" y="2074396"/>
            <a:ext cx="4353891" cy="56988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F6FFDF85-EB21-4660-B9DB-EB2713718C12}"/>
              </a:ext>
            </a:extLst>
          </p:cNvPr>
          <p:cNvSpPr txBox="1"/>
          <p:nvPr/>
        </p:nvSpPr>
        <p:spPr>
          <a:xfrm>
            <a:off x="684212" y="158433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Auroscout24.com</a:t>
            </a:r>
          </a:p>
        </p:txBody>
      </p:sp>
    </p:spTree>
    <p:extLst>
      <p:ext uri="{BB962C8B-B14F-4D97-AF65-F5344CB8AC3E}">
        <p14:creationId xmlns:p14="http://schemas.microsoft.com/office/powerpoint/2010/main" val="232914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214F86B-499B-45BB-A724-0A2DD530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4" y="1427584"/>
            <a:ext cx="3448982" cy="52251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D534BCB-555E-4473-B731-DAF0FE143C8A}"/>
              </a:ext>
            </a:extLst>
          </p:cNvPr>
          <p:cNvSpPr txBox="1"/>
          <p:nvPr/>
        </p:nvSpPr>
        <p:spPr>
          <a:xfrm>
            <a:off x="296304" y="597159"/>
            <a:ext cx="447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rgbClr val="FFC000"/>
                </a:solidFill>
              </a:rPr>
              <a:t>Work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r>
              <a:rPr lang="tr-TR" sz="3600" dirty="0" err="1">
                <a:solidFill>
                  <a:srgbClr val="FFC000"/>
                </a:solidFill>
              </a:rPr>
              <a:t>Sharing</a:t>
            </a:r>
            <a:endParaRPr lang="tr-TR" sz="3600" dirty="0">
              <a:solidFill>
                <a:srgbClr val="FFC00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CCF479-E1D8-4D73-9895-6730CBE8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1898487"/>
            <a:ext cx="4113070" cy="48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631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214F86B-499B-45BB-A724-0A2DD530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3" y="1427584"/>
            <a:ext cx="3541753" cy="536568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D534BCB-555E-4473-B731-DAF0FE143C8A}"/>
              </a:ext>
            </a:extLst>
          </p:cNvPr>
          <p:cNvSpPr txBox="1"/>
          <p:nvPr/>
        </p:nvSpPr>
        <p:spPr>
          <a:xfrm>
            <a:off x="296302" y="545801"/>
            <a:ext cx="1125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rgbClr val="FFC000"/>
                </a:solidFill>
              </a:rPr>
              <a:t>Dropped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r>
              <a:rPr lang="tr-TR" sz="3600" dirty="0" err="1">
                <a:solidFill>
                  <a:srgbClr val="FFC000"/>
                </a:solidFill>
              </a:rPr>
              <a:t>dublicate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r>
              <a:rPr lang="tr-TR" sz="3600" dirty="0" err="1">
                <a:solidFill>
                  <a:srgbClr val="FFC000"/>
                </a:solidFill>
              </a:rPr>
              <a:t>and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r>
              <a:rPr lang="tr-TR" sz="3600" dirty="0" err="1">
                <a:solidFill>
                  <a:srgbClr val="FFC000"/>
                </a:solidFill>
              </a:rPr>
              <a:t>ambiguous</a:t>
            </a:r>
            <a:r>
              <a:rPr lang="tr-TR" sz="3600" dirty="0">
                <a:solidFill>
                  <a:srgbClr val="FFC000"/>
                </a:solidFill>
              </a:rPr>
              <a:t> </a:t>
            </a:r>
            <a:r>
              <a:rPr lang="tr-TR" sz="3600" dirty="0" err="1">
                <a:solidFill>
                  <a:srgbClr val="FFC000"/>
                </a:solidFill>
              </a:rPr>
              <a:t>features</a:t>
            </a:r>
            <a:endParaRPr lang="tr-TR" sz="3600" dirty="0">
              <a:solidFill>
                <a:srgbClr val="FFC00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CCF479-E1D8-4D73-9895-6730CBE8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56" y="1945727"/>
            <a:ext cx="4113070" cy="484754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135179F1-0796-42B0-AB9A-4B7A79C76B26}"/>
              </a:ext>
            </a:extLst>
          </p:cNvPr>
          <p:cNvCxnSpPr/>
          <p:nvPr/>
        </p:nvCxnSpPr>
        <p:spPr>
          <a:xfrm>
            <a:off x="3838057" y="2491274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4C6EAE6C-4848-49FD-B510-292D94806741}"/>
              </a:ext>
            </a:extLst>
          </p:cNvPr>
          <p:cNvCxnSpPr/>
          <p:nvPr/>
        </p:nvCxnSpPr>
        <p:spPr>
          <a:xfrm>
            <a:off x="380045" y="5452189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429EB700-963F-4E98-997E-FC97E5E84327}"/>
              </a:ext>
            </a:extLst>
          </p:cNvPr>
          <p:cNvCxnSpPr/>
          <p:nvPr/>
        </p:nvCxnSpPr>
        <p:spPr>
          <a:xfrm>
            <a:off x="3838057" y="4643535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0B70D715-348F-423E-9FE3-B4797C313165}"/>
              </a:ext>
            </a:extLst>
          </p:cNvPr>
          <p:cNvCxnSpPr/>
          <p:nvPr/>
        </p:nvCxnSpPr>
        <p:spPr>
          <a:xfrm>
            <a:off x="3838057" y="5710335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B108FC4C-569F-4F84-A0FE-16133EC3DB16}"/>
              </a:ext>
            </a:extLst>
          </p:cNvPr>
          <p:cNvCxnSpPr/>
          <p:nvPr/>
        </p:nvCxnSpPr>
        <p:spPr>
          <a:xfrm>
            <a:off x="380045" y="4895463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35AB3F18-2DDD-47F2-A88C-62DAEC1B0F65}"/>
              </a:ext>
            </a:extLst>
          </p:cNvPr>
          <p:cNvCxnSpPr/>
          <p:nvPr/>
        </p:nvCxnSpPr>
        <p:spPr>
          <a:xfrm>
            <a:off x="380045" y="5085186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8694BAE6-C066-4B20-856A-6F1393B3D403}"/>
              </a:ext>
            </a:extLst>
          </p:cNvPr>
          <p:cNvCxnSpPr/>
          <p:nvPr/>
        </p:nvCxnSpPr>
        <p:spPr>
          <a:xfrm>
            <a:off x="380045" y="6571864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5B62A4B4-C77D-43FF-BE0A-B2A852E05263}"/>
              </a:ext>
            </a:extLst>
          </p:cNvPr>
          <p:cNvCxnSpPr/>
          <p:nvPr/>
        </p:nvCxnSpPr>
        <p:spPr>
          <a:xfrm>
            <a:off x="380045" y="6714933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99841A2-CC9D-4342-A082-F6C790A07F3B}"/>
              </a:ext>
            </a:extLst>
          </p:cNvPr>
          <p:cNvCxnSpPr/>
          <p:nvPr/>
        </p:nvCxnSpPr>
        <p:spPr>
          <a:xfrm>
            <a:off x="3838057" y="2074507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1BDC89-504D-4CFB-86F6-6EAF7B5EE494}"/>
              </a:ext>
            </a:extLst>
          </p:cNvPr>
          <p:cNvCxnSpPr/>
          <p:nvPr/>
        </p:nvCxnSpPr>
        <p:spPr>
          <a:xfrm>
            <a:off x="3838057" y="3346580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79EA513-AA97-452B-8EB9-368770DAE22E}"/>
              </a:ext>
            </a:extLst>
          </p:cNvPr>
          <p:cNvCxnSpPr/>
          <p:nvPr/>
        </p:nvCxnSpPr>
        <p:spPr>
          <a:xfrm>
            <a:off x="3838056" y="2942254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DAAD0F1-1C59-4D43-A835-9D9829840138}"/>
              </a:ext>
            </a:extLst>
          </p:cNvPr>
          <p:cNvCxnSpPr/>
          <p:nvPr/>
        </p:nvCxnSpPr>
        <p:spPr>
          <a:xfrm>
            <a:off x="3838056" y="4208106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00C0A55B-D0AB-412F-A79B-3876BEFA8273}"/>
              </a:ext>
            </a:extLst>
          </p:cNvPr>
          <p:cNvCxnSpPr/>
          <p:nvPr/>
        </p:nvCxnSpPr>
        <p:spPr>
          <a:xfrm>
            <a:off x="3838056" y="6151983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453C922B-3D5C-466B-A2EF-4E03B8BA6EA3}"/>
              </a:ext>
            </a:extLst>
          </p:cNvPr>
          <p:cNvCxnSpPr/>
          <p:nvPr/>
        </p:nvCxnSpPr>
        <p:spPr>
          <a:xfrm>
            <a:off x="380045" y="4537787"/>
            <a:ext cx="187174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C2353-8F80-421B-90A3-573A69F1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31" y="0"/>
            <a:ext cx="8534400" cy="1507067"/>
          </a:xfrm>
        </p:spPr>
        <p:txBody>
          <a:bodyPr/>
          <a:lstStyle/>
          <a:p>
            <a:r>
              <a:rPr lang="tr-TR" dirty="0" err="1">
                <a:solidFill>
                  <a:srgbClr val="FFC000"/>
                </a:solidFill>
              </a:rPr>
              <a:t>Sprınt</a:t>
            </a:r>
            <a:r>
              <a:rPr lang="tr-TR" dirty="0">
                <a:solidFill>
                  <a:srgbClr val="FFC000"/>
                </a:solidFill>
              </a:rPr>
              <a:t> – 1 </a:t>
            </a:r>
            <a:endParaRPr lang="tr-TR" sz="2400" dirty="0">
              <a:solidFill>
                <a:srgbClr val="FFC00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9215FC-E02C-4FDC-B6B4-142BE088BB53}"/>
              </a:ext>
            </a:extLst>
          </p:cNvPr>
          <p:cNvSpPr txBox="1"/>
          <p:nvPr/>
        </p:nvSpPr>
        <p:spPr>
          <a:xfrm>
            <a:off x="506931" y="1108400"/>
            <a:ext cx="5852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cleaned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symbols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\n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regex</a:t>
            </a:r>
            <a:r>
              <a:rPr lang="tr-TR" dirty="0"/>
              <a:t> </a:t>
            </a:r>
          </a:p>
          <a:p>
            <a:endParaRPr lang="tr-TR" dirty="0">
              <a:solidFill>
                <a:schemeClr val="bg2"/>
              </a:solidFill>
            </a:endParaRPr>
          </a:p>
          <a:p>
            <a:r>
              <a:rPr lang="tr-TR" u="sng" dirty="0" err="1">
                <a:solidFill>
                  <a:srgbClr val="FFC000"/>
                </a:solidFill>
              </a:rPr>
              <a:t>Feature</a:t>
            </a:r>
            <a:r>
              <a:rPr lang="tr-TR" u="sng" dirty="0">
                <a:solidFill>
                  <a:srgbClr val="FFC000"/>
                </a:solidFill>
              </a:rPr>
              <a:t> </a:t>
            </a:r>
            <a:r>
              <a:rPr lang="tr-TR" u="sng" dirty="0" err="1">
                <a:solidFill>
                  <a:srgbClr val="FFC000"/>
                </a:solidFill>
              </a:rPr>
              <a:t>Engineering</a:t>
            </a:r>
            <a:endParaRPr lang="tr-TR" u="sng" dirty="0">
              <a:solidFill>
                <a:srgbClr val="FFC000"/>
              </a:solidFill>
            </a:endParaRPr>
          </a:p>
          <a:p>
            <a:endParaRPr lang="tr-TR" dirty="0">
              <a:solidFill>
                <a:srgbClr val="FFC000"/>
              </a:solidFill>
            </a:endParaRPr>
          </a:p>
          <a:p>
            <a:r>
              <a:rPr lang="tr-TR" dirty="0"/>
              <a:t>- </a:t>
            </a:r>
            <a:r>
              <a:rPr lang="tr-TR" dirty="0" err="1"/>
              <a:t>Province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8AB4884-4D53-4134-B1FE-5A1653B6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92" y="2585728"/>
            <a:ext cx="5977846" cy="41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F4C4946A-F334-4B29-83B7-D988E5BE262B}"/>
              </a:ext>
            </a:extLst>
          </p:cNvPr>
          <p:cNvSpPr txBox="1"/>
          <p:nvPr/>
        </p:nvSpPr>
        <p:spPr>
          <a:xfrm>
            <a:off x="469608" y="1526982"/>
            <a:ext cx="215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Province</a:t>
            </a:r>
            <a:endParaRPr lang="tr-TR" sz="24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9B9147D-20BB-4A53-B536-2321B55C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178601"/>
            <a:ext cx="4495800" cy="4667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22AC557-CED0-424D-B574-9494D655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8" y="3218714"/>
            <a:ext cx="2658610" cy="42057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29977C6-4FA9-4307-B646-1E71E6929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8" y="2962706"/>
            <a:ext cx="1743299" cy="25600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F8B34D06-1EBC-4931-B766-80AAA436C4F5}"/>
              </a:ext>
            </a:extLst>
          </p:cNvPr>
          <p:cNvSpPr txBox="1"/>
          <p:nvPr/>
        </p:nvSpPr>
        <p:spPr>
          <a:xfrm>
            <a:off x="354563" y="3792103"/>
            <a:ext cx="71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stad</a:t>
            </a:r>
            <a:r>
              <a:rPr lang="tr-TR" dirty="0"/>
              <a:t> name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location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5B724B2-EE36-45D8-A113-E21D01ABD3E5}"/>
              </a:ext>
            </a:extLst>
          </p:cNvPr>
          <p:cNvSpPr txBox="1">
            <a:spLocks/>
          </p:cNvSpPr>
          <p:nvPr/>
        </p:nvSpPr>
        <p:spPr>
          <a:xfrm>
            <a:off x="469608" y="20458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>
                <a:solidFill>
                  <a:srgbClr val="FFC000"/>
                </a:solidFill>
              </a:rPr>
              <a:t>Sprınt – 1 </a:t>
            </a: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05FEE6C-9E13-48DF-A3D7-078C8E227702}"/>
              </a:ext>
            </a:extLst>
          </p:cNvPr>
          <p:cNvSpPr txBox="1"/>
          <p:nvPr/>
        </p:nvSpPr>
        <p:spPr>
          <a:xfrm>
            <a:off x="469608" y="1526982"/>
            <a:ext cx="215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Province</a:t>
            </a:r>
            <a:endParaRPr lang="tr-TR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E9FD1D-C6A4-4CC2-B1A2-BB844BAF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" y="2210383"/>
            <a:ext cx="3495675" cy="42100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20357A-25AE-4351-B46D-7A3EFD03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8" y="6527869"/>
            <a:ext cx="2867025" cy="2286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E6F2F08-8DD2-4EF5-AF18-EF0568E2A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123" y="2210383"/>
            <a:ext cx="5667375" cy="4857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91D915F-049B-4FD3-A3DB-3345C263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23" y="4315408"/>
            <a:ext cx="3095625" cy="75247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C30D837-E8C2-4459-A11A-6DEFC0506662}"/>
              </a:ext>
            </a:extLst>
          </p:cNvPr>
          <p:cNvSpPr txBox="1"/>
          <p:nvPr/>
        </p:nvSpPr>
        <p:spPr>
          <a:xfrm>
            <a:off x="4736808" y="394607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5918 </a:t>
            </a:r>
            <a:r>
              <a:rPr lang="tr-TR" dirty="0" err="1"/>
              <a:t>nan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966206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</TotalTime>
  <Words>338</Words>
  <Application>Microsoft Office PowerPoint</Application>
  <PresentationFormat>Geniş ekran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4" baseType="lpstr">
      <vt:lpstr>Century Gothic</vt:lpstr>
      <vt:lpstr>Wingdings 3</vt:lpstr>
      <vt:lpstr>Dilim</vt:lpstr>
      <vt:lpstr>Eda Project  datalıst</vt:lpstr>
      <vt:lpstr>  Project Time Line   </vt:lpstr>
      <vt:lpstr>Tools</vt:lpstr>
      <vt:lpstr>Our row data</vt:lpstr>
      <vt:lpstr>PowerPoint Sunusu</vt:lpstr>
      <vt:lpstr>PowerPoint Sunusu</vt:lpstr>
      <vt:lpstr>Sprınt – 1 </vt:lpstr>
      <vt:lpstr>PowerPoint Sunusu</vt:lpstr>
      <vt:lpstr>PowerPoint Sunusu</vt:lpstr>
      <vt:lpstr>Sprınt – 1 </vt:lpstr>
      <vt:lpstr>PowerPoint Sunusu</vt:lpstr>
      <vt:lpstr>PowerPoint Sunusu</vt:lpstr>
      <vt:lpstr>PowerPoint Sunusu</vt:lpstr>
      <vt:lpstr>Problems ın sprint-1</vt:lpstr>
      <vt:lpstr>Problems ın sprint-1</vt:lpstr>
      <vt:lpstr>Problems ın sprint-1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 datalıst</dc:title>
  <dc:creator>omer faruk uygur</dc:creator>
  <cp:lastModifiedBy>omer faruk uygur</cp:lastModifiedBy>
  <cp:revision>2</cp:revision>
  <dcterms:created xsi:type="dcterms:W3CDTF">2022-02-28T15:54:25Z</dcterms:created>
  <dcterms:modified xsi:type="dcterms:W3CDTF">2022-02-28T19:43:49Z</dcterms:modified>
</cp:coreProperties>
</file>