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71" r:id="rId4"/>
    <p:sldId id="268" r:id="rId5"/>
    <p:sldId id="258" r:id="rId6"/>
    <p:sldId id="269" r:id="rId7"/>
    <p:sldId id="260" r:id="rId8"/>
    <p:sldId id="261" r:id="rId9"/>
    <p:sldId id="262" r:id="rId10"/>
    <p:sldId id="265" r:id="rId11"/>
    <p:sldId id="264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09DD4-5F47-4B76-8F8D-401D3163DC25}" type="datetimeFigureOut">
              <a:rPr lang="tr-TR" smtClean="0"/>
              <a:t>7.05.2022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221AF-DEAF-4866-9DD2-09FBC148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37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221AF-DEAF-4866-9DD2-09FBC1481AA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64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496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8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081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4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0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730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92F831-D9A0-4ECA-AE05-1EC4A2DD980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332C14-60DB-458D-81A4-211B79B1F1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28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omarfaruk305/autoscoutml/main/web_deploy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2E5763-D51F-D11A-3408-5454DB8D0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err="1"/>
              <a:t>Datalist</a:t>
            </a:r>
            <a:r>
              <a:rPr lang="en-US" sz="8800" dirty="0"/>
              <a:t> machine learning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D8A1F4-7D0B-0D4B-0361-6838BA12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759612"/>
            <a:ext cx="8045373" cy="961863"/>
          </a:xfrm>
        </p:spPr>
        <p:txBody>
          <a:bodyPr>
            <a:normAutofit fontScale="92500"/>
          </a:bodyPr>
          <a:lstStyle/>
          <a:p>
            <a:r>
              <a:rPr lang="en-US" dirty="0"/>
              <a:t>By omer faruk, </a:t>
            </a:r>
            <a:r>
              <a:rPr lang="en-US" dirty="0" err="1"/>
              <a:t>kadir</a:t>
            </a:r>
            <a:r>
              <a:rPr lang="en-US" dirty="0"/>
              <a:t>, </a:t>
            </a:r>
            <a:r>
              <a:rPr lang="en-US" dirty="0" err="1"/>
              <a:t>Serkan,Muhammed</a:t>
            </a:r>
            <a:endParaRPr lang="en-US" dirty="0"/>
          </a:p>
          <a:p>
            <a:r>
              <a:rPr lang="en-US" dirty="0"/>
              <a:t>Mentor : Ibrahim</a:t>
            </a:r>
          </a:p>
        </p:txBody>
      </p:sp>
    </p:spTree>
    <p:extLst>
      <p:ext uri="{BB962C8B-B14F-4D97-AF65-F5344CB8AC3E}">
        <p14:creationId xmlns:p14="http://schemas.microsoft.com/office/powerpoint/2010/main" val="286423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BC29F6F5-8A54-8092-C366-1A4CE4E9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671804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206EC3-11A2-10DD-B195-983BCD7C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2" y="1741335"/>
            <a:ext cx="3570653" cy="4192933"/>
          </a:xfrm>
        </p:spPr>
        <p:txBody>
          <a:bodyPr/>
          <a:lstStyle/>
          <a:p>
            <a:r>
              <a:rPr lang="en-US" dirty="0"/>
              <a:t>Use Scikit-learn library</a:t>
            </a:r>
          </a:p>
          <a:p>
            <a:r>
              <a:rPr lang="en-US" i="1" dirty="0"/>
              <a:t>Lasso(),  </a:t>
            </a:r>
            <a:r>
              <a:rPr lang="en-US" i="1" dirty="0" err="1"/>
              <a:t>KNeighborsRegressor</a:t>
            </a:r>
            <a:r>
              <a:rPr lang="en-US" i="1" dirty="0"/>
              <a:t>() </a:t>
            </a:r>
            <a:r>
              <a:rPr lang="en-US" i="1" dirty="0" err="1"/>
              <a:t>LightGBM</a:t>
            </a:r>
            <a:r>
              <a:rPr lang="en-US" i="1" dirty="0"/>
              <a:t>()*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find which is the best ml model for our </a:t>
            </a:r>
            <a:r>
              <a:rPr lang="en-US" dirty="0" err="1"/>
              <a:t>dataset,compare</a:t>
            </a:r>
            <a:r>
              <a:rPr lang="en-US" dirty="0"/>
              <a:t> R2 and RMSE values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1400D94-C117-654F-575D-B4D399ED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3" y="1572208"/>
            <a:ext cx="7119451" cy="7620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C036DEC-729B-99F0-5D70-774B619F68E4}"/>
              </a:ext>
            </a:extLst>
          </p:cNvPr>
          <p:cNvSpPr txBox="1"/>
          <p:nvPr/>
        </p:nvSpPr>
        <p:spPr>
          <a:xfrm>
            <a:off x="354564" y="1009201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Test </a:t>
            </a:r>
            <a:r>
              <a:rPr lang="en-US" dirty="0"/>
              <a:t> 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32BF806-D455-23E8-6BB0-6C585827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9" y="3277964"/>
            <a:ext cx="5337110" cy="17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3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26FFF026-DCFC-C42B-0D7C-3E49B4C1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80A2C37-68B4-3DCD-C8C3-94EC0F798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2347825"/>
            <a:ext cx="3092117" cy="4164164"/>
          </a:xfrm>
        </p:spPr>
        <p:txBody>
          <a:bodyPr/>
          <a:lstStyle/>
          <a:p>
            <a:r>
              <a:rPr lang="en-US" i="1" dirty="0"/>
              <a:t>Compare the models</a:t>
            </a:r>
          </a:p>
          <a:p>
            <a:r>
              <a:rPr lang="en-US" i="1" dirty="0"/>
              <a:t>Best result : </a:t>
            </a:r>
            <a:r>
              <a:rPr lang="en-US" i="1" dirty="0" err="1"/>
              <a:t>LGBMResgression</a:t>
            </a:r>
            <a:endParaRPr lang="en-US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A109A0D-0D63-074F-576B-8A1C8503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8" y="0"/>
            <a:ext cx="3215449" cy="369181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872C4DB-7069-1952-B45E-4DBCACC73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8" y="3691812"/>
            <a:ext cx="5717231" cy="3166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ABC88-8DE6-C5C0-618E-CBF7BFF72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883" y="3470015"/>
            <a:ext cx="3091038" cy="30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223E42ED-E3BC-3DF5-DCE1-64281C22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417" y="316842"/>
            <a:ext cx="3834882" cy="1271315"/>
          </a:xfrm>
        </p:spPr>
        <p:txBody>
          <a:bodyPr/>
          <a:lstStyle/>
          <a:p>
            <a:r>
              <a:rPr lang="en-US" dirty="0"/>
              <a:t>Variance Inflation Factor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226DA8-CCAE-DA7E-A2C9-5CDC8EE7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8006" y="2376994"/>
            <a:ext cx="3092117" cy="4164164"/>
          </a:xfrm>
        </p:spPr>
        <p:txBody>
          <a:bodyPr/>
          <a:lstStyle/>
          <a:p>
            <a:r>
              <a:rPr lang="en-US" dirty="0"/>
              <a:t>To avoid multicollinearity</a:t>
            </a:r>
          </a:p>
          <a:p>
            <a:endParaRPr lang="en-US" dirty="0"/>
          </a:p>
          <a:p>
            <a:r>
              <a:rPr lang="en-US" dirty="0"/>
              <a:t>Does not affect predictions and goodness-of-fit test</a:t>
            </a:r>
          </a:p>
          <a:p>
            <a:endParaRPr lang="en-US" dirty="0"/>
          </a:p>
          <a:p>
            <a:r>
              <a:rPr lang="en-US" dirty="0"/>
              <a:t>Drop according to inflation factor</a:t>
            </a:r>
          </a:p>
          <a:p>
            <a:endParaRPr lang="en-US" dirty="0"/>
          </a:p>
          <a:p>
            <a:r>
              <a:rPr lang="en-US" dirty="0"/>
              <a:t> Must keep at least one of them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5F77DCA-1657-1230-811C-F58F9CCF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0" y="1138335"/>
            <a:ext cx="6896316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2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13F1EC48-82C3-CC95-D0EA-D30FAD3B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915" y="214604"/>
            <a:ext cx="3474672" cy="1196670"/>
          </a:xfrm>
        </p:spPr>
        <p:txBody>
          <a:bodyPr/>
          <a:lstStyle/>
          <a:p>
            <a:r>
              <a:rPr lang="en-US" dirty="0"/>
              <a:t>Default dataset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B74987C-F186-432B-5143-FE189C67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6470" y="1874273"/>
            <a:ext cx="4345530" cy="4164164"/>
          </a:xfrm>
        </p:spPr>
        <p:txBody>
          <a:bodyPr/>
          <a:lstStyle/>
          <a:p>
            <a:r>
              <a:rPr lang="en-US" dirty="0"/>
              <a:t>Make </a:t>
            </a:r>
            <a:r>
              <a:rPr lang="en-US" dirty="0" err="1"/>
              <a:t>defaut</a:t>
            </a:r>
            <a:r>
              <a:rPr lang="en-US" dirty="0"/>
              <a:t> data according to ‘</a:t>
            </a:r>
            <a:r>
              <a:rPr lang="en-US" dirty="0" err="1"/>
              <a:t>make_model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Totally 378 default data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1F477DE-72F0-A378-26A0-DF96DEA5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2" y="527355"/>
            <a:ext cx="6258728" cy="290164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808ED5A-504F-A490-09A3-FF1E272F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9" y="3956355"/>
            <a:ext cx="5729311" cy="290164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A3C00A9-4681-9F26-FD92-2DC7162357FA}"/>
              </a:ext>
            </a:extLst>
          </p:cNvPr>
          <p:cNvSpPr txBox="1"/>
          <p:nvPr/>
        </p:nvSpPr>
        <p:spPr>
          <a:xfrm>
            <a:off x="333202" y="3454086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74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D72CDA-30BB-79A0-BB71-E7D4C09A4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conclusion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0FC3ADC-70C8-D584-9BC6-E12F8B908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9FAFD32-B5F4-2C51-A3E9-97CC896E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19878"/>
            <a:ext cx="8187071" cy="582230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Cleaning the data</a:t>
            </a:r>
            <a:br>
              <a:rPr lang="en-US" sz="3600" dirty="0"/>
            </a:br>
            <a:r>
              <a:rPr lang="en-US" sz="3600" dirty="0"/>
              <a:t>feature engineering</a:t>
            </a:r>
            <a:br>
              <a:rPr lang="en-US" sz="3600" dirty="0"/>
            </a:br>
            <a:r>
              <a:rPr lang="en-US" sz="3600" dirty="0"/>
              <a:t>filling </a:t>
            </a:r>
            <a:r>
              <a:rPr lang="en-US" sz="3600" dirty="0" err="1"/>
              <a:t>NaN</a:t>
            </a:r>
            <a:r>
              <a:rPr lang="en-US" sz="3600" dirty="0"/>
              <a:t> values</a:t>
            </a:r>
            <a:br>
              <a:rPr lang="en-US" sz="3600" dirty="0"/>
            </a:br>
            <a:r>
              <a:rPr lang="en-US" sz="3600" dirty="0"/>
              <a:t>OUTLIERS PROCESS</a:t>
            </a:r>
            <a:br>
              <a:rPr lang="en-US" sz="3600" dirty="0"/>
            </a:br>
            <a:r>
              <a:rPr lang="en-US" sz="3600" dirty="0"/>
              <a:t>ENCODING</a:t>
            </a:r>
            <a:br>
              <a:rPr lang="en-US" sz="3600" dirty="0"/>
            </a:br>
            <a:r>
              <a:rPr lang="en-US" sz="3600" dirty="0"/>
              <a:t>MODELLING</a:t>
            </a:r>
            <a:br>
              <a:rPr lang="en-US" sz="3600" dirty="0"/>
            </a:br>
            <a:r>
              <a:rPr lang="en-US" sz="3600" dirty="0"/>
              <a:t>Default dataset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276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5C279BE-AD0A-B873-614E-E2D121AA9FB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6DF62A-C11D-0EE9-88BD-E7D6E898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features for </a:t>
            </a:r>
            <a:r>
              <a:rPr lang="en-US" dirty="0" err="1"/>
              <a:t>collobration</a:t>
            </a:r>
            <a:endParaRPr lang="tr-T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F7619-5F23-D923-01EB-607243A9A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176093" cy="39503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Scrum methodology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0DB67-AE6B-8866-F4A2-05F71E1A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363893"/>
            <a:ext cx="3992609" cy="61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1D451A4C-2E56-ECF5-0EEF-DA32C69A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578498"/>
          </a:xfrm>
        </p:spPr>
        <p:txBody>
          <a:bodyPr/>
          <a:lstStyle/>
          <a:p>
            <a:r>
              <a:rPr lang="en-US" dirty="0"/>
              <a:t>AUTOSCOUT24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8CB262E-D343-5618-6E39-CD83514CD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278294"/>
            <a:ext cx="3092117" cy="4627206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71104 Rows, 49 Columns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110 MB DATA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2020 AutoScout24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69510 Rows, 160 Columns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85 MB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8547EDE-2727-D3F9-9968-2E9E1921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3" y="565275"/>
            <a:ext cx="6365671" cy="251740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3BA7B1E-088B-7F4E-C9A2-6DE4A2A70F2E}"/>
              </a:ext>
            </a:extLst>
          </p:cNvPr>
          <p:cNvSpPr txBox="1"/>
          <p:nvPr/>
        </p:nvSpPr>
        <p:spPr>
          <a:xfrm>
            <a:off x="441649" y="99145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6661AAD8-E992-ED8E-7C10-7E60FB43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3" y="3171553"/>
            <a:ext cx="5048250" cy="4191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B8965AD-3C56-914B-D40F-6C49AA053AF6}"/>
              </a:ext>
            </a:extLst>
          </p:cNvPr>
          <p:cNvSpPr txBox="1"/>
          <p:nvPr/>
        </p:nvSpPr>
        <p:spPr>
          <a:xfrm>
            <a:off x="358548" y="3590654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to  model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D7D8784E-1BFE-F6C6-C23F-34CC68C8C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73" y="4009753"/>
            <a:ext cx="5280841" cy="186426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084733D8-9950-06D3-CA12-5016F06BC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73" y="5898971"/>
            <a:ext cx="41719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6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849B58EE-4847-866B-C9CB-40FC85E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916" y="153214"/>
            <a:ext cx="3092117" cy="807839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C17053B-137E-3EA1-3EE4-E8530F24C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6376" y="961053"/>
            <a:ext cx="4335623" cy="5803641"/>
          </a:xfrm>
        </p:spPr>
        <p:txBody>
          <a:bodyPr>
            <a:normAutofit/>
          </a:bodyPr>
          <a:lstStyle/>
          <a:p>
            <a:r>
              <a:rPr lang="en-US" i="1" dirty="0"/>
              <a:t>REGEX</a:t>
            </a:r>
            <a:r>
              <a:rPr lang="en-US" dirty="0"/>
              <a:t> </a:t>
            </a:r>
          </a:p>
          <a:p>
            <a:r>
              <a:rPr lang="en-US" i="1" dirty="0"/>
              <a:t>example</a:t>
            </a:r>
          </a:p>
          <a:p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engine_size</a:t>
            </a:r>
            <a:r>
              <a:rPr lang="en-US" dirty="0"/>
              <a:t>']=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engine_size</a:t>
            </a:r>
            <a:r>
              <a:rPr lang="en-US" dirty="0"/>
              <a:t>'].</a:t>
            </a:r>
            <a:r>
              <a:rPr lang="en-US" dirty="0" err="1"/>
              <a:t>str.replace</a:t>
            </a:r>
            <a:r>
              <a:rPr lang="en-US" dirty="0"/>
              <a:t>(r'[^0-9]+', ‘’)</a:t>
            </a:r>
          </a:p>
          <a:p>
            <a:endParaRPr lang="en-US" dirty="0"/>
          </a:p>
          <a:p>
            <a:r>
              <a:rPr lang="en-US" dirty="0"/>
              <a:t>USE .PICKLE FORMAT</a:t>
            </a:r>
          </a:p>
          <a:p>
            <a:endParaRPr lang="en-US" dirty="0"/>
          </a:p>
          <a:p>
            <a:r>
              <a:rPr lang="en-US" dirty="0"/>
              <a:t>DETECT ANOMALY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empty_weight</a:t>
            </a:r>
            <a:r>
              <a:rPr lang="en-US" dirty="0">
                <a:solidFill>
                  <a:schemeClr val="bg1"/>
                </a:solidFill>
              </a:rPr>
              <a:t>&lt;500</a:t>
            </a:r>
          </a:p>
          <a:p>
            <a:r>
              <a:rPr lang="en-US" dirty="0">
                <a:solidFill>
                  <a:schemeClr val="bg1"/>
                </a:solidFill>
              </a:rPr>
              <a:t>-price&gt;10000000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engine_power</a:t>
            </a:r>
            <a:r>
              <a:rPr lang="en-US" dirty="0">
                <a:solidFill>
                  <a:schemeClr val="bg1"/>
                </a:solidFill>
              </a:rPr>
              <a:t>&lt;50</a:t>
            </a:r>
          </a:p>
          <a:p>
            <a:r>
              <a:rPr lang="en-US" i="1" dirty="0"/>
              <a:t>Convert anomalies to nan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634D091-6A28-3448-9882-88776990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3" y="751549"/>
            <a:ext cx="7004965" cy="2848686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456191F-9042-D7C5-B44D-EB23C312B1D3}"/>
              </a:ext>
            </a:extLst>
          </p:cNvPr>
          <p:cNvSpPr txBox="1"/>
          <p:nvPr/>
        </p:nvSpPr>
        <p:spPr>
          <a:xfrm>
            <a:off x="354563" y="195943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 CLEANING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DDF5635-B735-D423-B6E2-D6EE772E15F6}"/>
              </a:ext>
            </a:extLst>
          </p:cNvPr>
          <p:cNvSpPr txBox="1"/>
          <p:nvPr/>
        </p:nvSpPr>
        <p:spPr>
          <a:xfrm>
            <a:off x="451554" y="3823418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 CLEANING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C6C49403-03FC-7CA4-1CD4-3943C2C5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3" y="4195064"/>
            <a:ext cx="6603750" cy="26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21A2148D-5A89-7266-53E3-61C9B80F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47869"/>
            <a:ext cx="3092117" cy="88876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0D0ED3-1003-2A8A-707B-29B592B8B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550965"/>
            <a:ext cx="3456011" cy="4876781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Location to Province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make and model to </a:t>
            </a:r>
            <a:r>
              <a:rPr lang="en-US" dirty="0" err="1"/>
              <a:t>make_model</a:t>
            </a:r>
            <a:endParaRPr lang="en-US" dirty="0"/>
          </a:p>
          <a:p>
            <a:pPr>
              <a:lnSpc>
                <a:spcPct val="200000"/>
              </a:lnSpc>
              <a:buClr>
                <a:schemeClr val="bg1"/>
              </a:buClr>
            </a:pPr>
            <a:endParaRPr lang="en-US" dirty="0"/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Registration to age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2E9C9BB-F69C-7D17-7710-344AD042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06" y="3076283"/>
            <a:ext cx="5800725" cy="2762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68B5870-7190-D9AA-64CF-ED88BB46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7" y="4383346"/>
            <a:ext cx="5909388" cy="971561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86B8CEAC-B27F-6404-2FD2-7C34B4E9D727}"/>
              </a:ext>
            </a:extLst>
          </p:cNvPr>
          <p:cNvSpPr txBox="1"/>
          <p:nvPr/>
        </p:nvSpPr>
        <p:spPr>
          <a:xfrm>
            <a:off x="441649" y="789538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Province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7296D66-7328-1853-11E0-EC428CD8AA79}"/>
              </a:ext>
            </a:extLst>
          </p:cNvPr>
          <p:cNvSpPr txBox="1"/>
          <p:nvPr/>
        </p:nvSpPr>
        <p:spPr>
          <a:xfrm>
            <a:off x="471292" y="2522285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make_model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70251AD-8C88-18A2-C641-145CA1B083EE}"/>
              </a:ext>
            </a:extLst>
          </p:cNvPr>
          <p:cNvSpPr txBox="1"/>
          <p:nvPr/>
        </p:nvSpPr>
        <p:spPr>
          <a:xfrm>
            <a:off x="471292" y="3804689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C2167F1C-9C6A-0606-4DB8-8BB39069D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75" y="1268458"/>
            <a:ext cx="792172" cy="408644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383F7B-3D0D-818B-038F-53519DED3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85" y="1268458"/>
            <a:ext cx="5727539" cy="12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5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429C09D1-0411-A2F8-2599-5771E267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802433"/>
          </a:xfrm>
        </p:spPr>
        <p:txBody>
          <a:bodyPr/>
          <a:lstStyle/>
          <a:p>
            <a:r>
              <a:rPr lang="en-US" dirty="0"/>
              <a:t>FILLING NAN VALUE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A8BCD0A5-D0D9-36AA-A274-1B5BE77F7BB4}"/>
              </a:ext>
            </a:extLst>
          </p:cNvPr>
          <p:cNvSpPr txBox="1"/>
          <p:nvPr/>
        </p:nvSpPr>
        <p:spPr>
          <a:xfrm>
            <a:off x="441649" y="608436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FILLING PROCESS</a:t>
            </a:r>
          </a:p>
        </p:txBody>
      </p:sp>
      <p:sp>
        <p:nvSpPr>
          <p:cNvPr id="40" name="Metin Yer Tutucusu 39">
            <a:extLst>
              <a:ext uri="{FF2B5EF4-FFF2-40B4-BE49-F238E27FC236}">
                <a16:creationId xmlns:a16="http://schemas.microsoft.com/office/drawing/2014/main" id="{7010BC20-BBEA-1B8B-AAF0-FC24633B4FF9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7847045" y="1567543"/>
            <a:ext cx="3582955" cy="320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</a:t>
            </a:r>
            <a:r>
              <a:rPr lang="en-US" dirty="0" err="1"/>
              <a:t>NaN</a:t>
            </a:r>
            <a:r>
              <a:rPr lang="en-US" dirty="0"/>
              <a:t> with  the most proper function</a:t>
            </a:r>
          </a:p>
          <a:p>
            <a:r>
              <a:rPr lang="en-US" dirty="0"/>
              <a:t>	 </a:t>
            </a:r>
            <a:r>
              <a:rPr lang="en-US" i="1" dirty="0"/>
              <a:t>fill() , </a:t>
            </a:r>
            <a:r>
              <a:rPr lang="en-US" i="1" dirty="0" err="1"/>
              <a:t>fill_prop</a:t>
            </a:r>
            <a:r>
              <a:rPr lang="en-US" i="1" dirty="0"/>
              <a:t>() ,  </a:t>
            </a:r>
            <a:r>
              <a:rPr lang="en-US" i="1" dirty="0" err="1"/>
              <a:t>fill_most</a:t>
            </a:r>
            <a:r>
              <a:rPr lang="en-US" i="1" dirty="0"/>
              <a:t>()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Mostly use ‘</a:t>
            </a:r>
            <a:r>
              <a:rPr lang="en-US" i="1" dirty="0" err="1"/>
              <a:t>make_model</a:t>
            </a:r>
            <a:r>
              <a:rPr lang="en-US" i="1" dirty="0"/>
              <a:t>’  (merge ‘make’ and ‘model’ features)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2" name="Resim 41">
            <a:extLst>
              <a:ext uri="{FF2B5EF4-FFF2-40B4-BE49-F238E27FC236}">
                <a16:creationId xmlns:a16="http://schemas.microsoft.com/office/drawing/2014/main" id="{8625843A-E657-9374-F25A-ADC97440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8" y="1386371"/>
            <a:ext cx="4829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2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C82AE149-5D86-550C-5BEA-E3F30CA7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50" y="380609"/>
            <a:ext cx="3368350" cy="953669"/>
          </a:xfrm>
        </p:spPr>
        <p:txBody>
          <a:bodyPr/>
          <a:lstStyle/>
          <a:p>
            <a:r>
              <a:rPr lang="en-US" dirty="0"/>
              <a:t>OUTLIERS PROCESS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FB8EDC3-CBBA-48AE-F464-7A4F10F9E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7086" y="1741336"/>
            <a:ext cx="4404049" cy="4164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mathplotlib</a:t>
            </a:r>
            <a:r>
              <a:rPr lang="en-US" i="1" dirty="0"/>
              <a:t>,  seaborn,  </a:t>
            </a:r>
            <a:r>
              <a:rPr lang="en-US" i="1" dirty="0" err="1"/>
              <a:t>Func</a:t>
            </a:r>
            <a:r>
              <a:rPr lang="en-US" i="1" dirty="0"/>
              <a:t>: </a:t>
            </a:r>
            <a:r>
              <a:rPr lang="en-US" i="1" dirty="0" err="1"/>
              <a:t>col_plot</a:t>
            </a:r>
            <a:r>
              <a:rPr lang="en-US" i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REPLACE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Functions:  </a:t>
            </a:r>
            <a:r>
              <a:rPr lang="en-US" i="1" dirty="0" err="1"/>
              <a:t>replace_outliers</a:t>
            </a:r>
            <a:r>
              <a:rPr lang="en-US" i="1" dirty="0"/>
              <a:t>(),  outliers(),  </a:t>
            </a:r>
            <a:r>
              <a:rPr lang="en-US" i="1" dirty="0" err="1"/>
              <a:t>capping_outliers</a:t>
            </a:r>
            <a:r>
              <a:rPr lang="en-US" i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12DD700-1B06-7B0A-30DC-872B68643141}"/>
              </a:ext>
            </a:extLst>
          </p:cNvPr>
          <p:cNvSpPr txBox="1"/>
          <p:nvPr/>
        </p:nvSpPr>
        <p:spPr>
          <a:xfrm>
            <a:off x="354563" y="195943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Before</a:t>
            </a:r>
            <a:r>
              <a:rPr lang="en-US" dirty="0"/>
              <a:t> 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F08776F-1A89-320C-2134-719C92AEE675}"/>
              </a:ext>
            </a:extLst>
          </p:cNvPr>
          <p:cNvSpPr txBox="1"/>
          <p:nvPr/>
        </p:nvSpPr>
        <p:spPr>
          <a:xfrm>
            <a:off x="441649" y="3429000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After 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14F0E8FA-51ED-11D6-9EFF-068321F7B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0" y="628651"/>
            <a:ext cx="7008133" cy="2450452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9F954290-3E7E-FDBF-0829-EFE370E0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41" y="3934895"/>
            <a:ext cx="5958514" cy="29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26FFF026-DCFC-C42B-0D7C-3E49B4C1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545" y="643424"/>
            <a:ext cx="3092117" cy="802433"/>
          </a:xfrm>
        </p:spPr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80A2C37-68B4-3DCD-C8C3-94EC0F798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9262" y="2135355"/>
            <a:ext cx="3092117" cy="4164164"/>
          </a:xfrm>
        </p:spPr>
        <p:txBody>
          <a:bodyPr>
            <a:normAutofit/>
          </a:bodyPr>
          <a:lstStyle/>
          <a:p>
            <a:r>
              <a:rPr lang="en-US" sz="1800" dirty="0"/>
              <a:t>Transform all data into </a:t>
            </a:r>
            <a:r>
              <a:rPr lang="en-US" sz="1800" dirty="0" err="1"/>
              <a:t>numerics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Now </a:t>
            </a:r>
            <a:r>
              <a:rPr lang="en-US" sz="1800" dirty="0" err="1"/>
              <a:t>dataframe</a:t>
            </a:r>
            <a:r>
              <a:rPr lang="en-US" sz="1800" dirty="0"/>
              <a:t> is ready to  modelling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3EF011D-F406-419C-0876-24D8C25F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4" y="3909527"/>
            <a:ext cx="7025988" cy="294847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AD03732-E22C-4411-B6F0-FE95D045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98" y="643424"/>
            <a:ext cx="7120840" cy="2776051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D91517AB-900B-C94A-2209-564BAAB0215D}"/>
              </a:ext>
            </a:extLst>
          </p:cNvPr>
          <p:cNvSpPr txBox="1"/>
          <p:nvPr/>
        </p:nvSpPr>
        <p:spPr>
          <a:xfrm>
            <a:off x="354563" y="195943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Before</a:t>
            </a:r>
            <a:r>
              <a:rPr lang="en-US" dirty="0"/>
              <a:t> 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61D089C-4821-6857-E20B-1381374BD808}"/>
              </a:ext>
            </a:extLst>
          </p:cNvPr>
          <p:cNvSpPr txBox="1"/>
          <p:nvPr/>
        </p:nvSpPr>
        <p:spPr>
          <a:xfrm>
            <a:off x="441649" y="3429000"/>
            <a:ext cx="56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After </a:t>
            </a:r>
          </a:p>
        </p:txBody>
      </p:sp>
    </p:spTree>
    <p:extLst>
      <p:ext uri="{BB962C8B-B14F-4D97-AF65-F5344CB8AC3E}">
        <p14:creationId xmlns:p14="http://schemas.microsoft.com/office/powerpoint/2010/main" val="1400022475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395</TotalTime>
  <Words>318</Words>
  <Application>Microsoft Office PowerPoint</Application>
  <PresentationFormat>Widescreen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Wingdings</vt:lpstr>
      <vt:lpstr>Rozet</vt:lpstr>
      <vt:lpstr>Datalist machine learning project</vt:lpstr>
      <vt:lpstr>Cleaning the data feature engineering filling NaN values OUTLIERS PROCESS ENCODING MODELLING Default dataset </vt:lpstr>
      <vt:lpstr>Divide features for collobration</vt:lpstr>
      <vt:lpstr>AUTOSCOUT24</vt:lpstr>
      <vt:lpstr>Cleaning the data</vt:lpstr>
      <vt:lpstr>Feature engineering</vt:lpstr>
      <vt:lpstr>FILLING NAN VALUE</vt:lpstr>
      <vt:lpstr>OUTLIERS PROCESS</vt:lpstr>
      <vt:lpstr>ENCODING</vt:lpstr>
      <vt:lpstr>MODELLING</vt:lpstr>
      <vt:lpstr>BEST MODEL</vt:lpstr>
      <vt:lpstr>Variance Inflation Factor</vt:lpstr>
      <vt:lpstr>Default dataset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Datalist machine learning project</dc:title>
  <dc:creator>muhammed koçlu</dc:creator>
  <cp:lastModifiedBy>omer faruk uygur</cp:lastModifiedBy>
  <cp:revision>25</cp:revision>
  <dcterms:created xsi:type="dcterms:W3CDTF">2022-05-06T08:19:52Z</dcterms:created>
  <dcterms:modified xsi:type="dcterms:W3CDTF">2022-05-07T12:22:28Z</dcterms:modified>
</cp:coreProperties>
</file>